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53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1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das Blanchard" initials="GB" lastIdx="19" clrIdx="0">
    <p:extLst>
      <p:ext uri="{19B8F6BF-5375-455C-9EA6-DF929625EA0E}">
        <p15:presenceInfo xmlns:p15="http://schemas.microsoft.com/office/powerpoint/2012/main" userId="Gildas Blancha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92"/>
    <a:srgbClr val="7F7F7F"/>
    <a:srgbClr val="B5D239"/>
    <a:srgbClr val="007D92"/>
    <a:srgbClr val="B5D339"/>
    <a:srgbClr val="C0DA57"/>
    <a:srgbClr val="BBD648"/>
    <a:srgbClr val="C8DE6B"/>
    <a:srgbClr val="7FBDC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3" autoAdjust="0"/>
    <p:restoredTop sz="81520" autoAdjust="0"/>
  </p:normalViewPr>
  <p:slideViewPr>
    <p:cSldViewPr snapToGrid="0" showGuides="1">
      <p:cViewPr varScale="1">
        <p:scale>
          <a:sx n="62" d="100"/>
          <a:sy n="62" d="100"/>
        </p:scale>
        <p:origin x="756" y="66"/>
      </p:cViewPr>
      <p:guideLst>
        <p:guide orient="horz" pos="1512"/>
        <p:guide pos="3840"/>
        <p:guide orient="horz" pos="1368"/>
      </p:guideLst>
    </p:cSldViewPr>
  </p:slideViewPr>
  <p:outlineViewPr>
    <p:cViewPr>
      <p:scale>
        <a:sx n="33" d="100"/>
        <a:sy n="33" d="100"/>
      </p:scale>
      <p:origin x="0" y="-1627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199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EC372F0-9493-4B59-85F8-FE8EEF6A8C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FF4CF9C-CB98-4AF2-971F-B25F9413FB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7BFE1-B789-4DD2-BB0A-B582C20C02C8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E70470B-F4BF-4BE9-BE53-23EF80BCBA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834458-A12B-427C-A782-FB86DB2C6E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2A175-2ADE-4451-968A-B0B2C0ECB59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905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4DDC7-75FD-4C8B-8192-CE3950D462D5}" type="datetimeFigureOut">
              <a:rPr lang="fr-FR" smtClean="0"/>
              <a:t>25/04/2025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ABC4B-D8BD-445B-AAEE-1EC55DAA9F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91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0ABC4B-D8BD-445B-AAEE-1EC55DAA9F7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360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COVER WHITE TIT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2C9FF4E-8681-41A6-B9A9-C1D0D47BE3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06" y="5773834"/>
            <a:ext cx="2522857" cy="754322"/>
          </a:xfrm>
          <a:prstGeom prst="rect">
            <a:avLst/>
          </a:prstGeom>
        </p:spPr>
      </p:pic>
      <p:sp>
        <p:nvSpPr>
          <p:cNvPr id="8" name="Titre 6">
            <a:extLst>
              <a:ext uri="{FF2B5EF4-FFF2-40B4-BE49-F238E27FC236}">
                <a16:creationId xmlns:a16="http://schemas.microsoft.com/office/drawing/2014/main" id="{EE6E1705-6ABF-4894-82AC-664D4B2DE9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3779" y="1926565"/>
            <a:ext cx="7904443" cy="624581"/>
          </a:xfrm>
        </p:spPr>
        <p:txBody>
          <a:bodyPr/>
          <a:lstStyle>
            <a:lvl1pPr>
              <a:defRPr lang="fr-FR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50C079A-C963-408B-A93C-C6D6835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143779" y="3609442"/>
            <a:ext cx="7904443" cy="287422"/>
          </a:xfrm>
        </p:spPr>
        <p:txBody>
          <a:bodyPr/>
          <a:lstStyle>
            <a:lvl1pPr marL="0" indent="0" algn="l">
              <a:buNone/>
              <a:defRPr lang="fr-FR" sz="1800" b="1" i="1" kern="1200" dirty="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/>
              <a:t>ALFI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F8DF1E52-5A31-4BDE-920C-A5E87587CE74}"/>
              </a:ext>
            </a:extLst>
          </p:cNvPr>
          <p:cNvCxnSpPr>
            <a:cxnSpLocks/>
          </p:cNvCxnSpPr>
          <p:nvPr userDrawn="1"/>
        </p:nvCxnSpPr>
        <p:spPr>
          <a:xfrm>
            <a:off x="2143779" y="3902825"/>
            <a:ext cx="79044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C96D9AA5-8588-49DD-861D-1380E85495F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43779" y="4000500"/>
            <a:ext cx="7904443" cy="438150"/>
          </a:xfrm>
        </p:spPr>
        <p:txBody>
          <a:bodyPr/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1400" kern="1200" dirty="0" smtClean="0">
                <a:solidFill>
                  <a:srgbClr val="B5D339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 err="1"/>
              <a:t>Add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names</a:t>
            </a:r>
            <a:r>
              <a:rPr lang="fr-FR" dirty="0"/>
              <a:t> and date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793CE3E-DFA8-4B28-9FCF-DD217C21C20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62586" cy="86258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A58D70D-F5BB-46EF-904A-6EB2001A1FF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746" y="4383019"/>
            <a:ext cx="2746254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637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BLUE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D683BA1-75E2-46F0-9DB5-EC565E209665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ous-titre 2">
            <a:extLst>
              <a:ext uri="{FF2B5EF4-FFF2-40B4-BE49-F238E27FC236}">
                <a16:creationId xmlns:a16="http://schemas.microsoft.com/office/drawing/2014/main" id="{BB264FD6-2FE2-4604-B8C1-76BA4311DC7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5AFD8BB5-9266-4DBE-BADC-4CC4D6D6619C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49252" y="1727202"/>
            <a:ext cx="11493497" cy="3324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9A26DBA-E9ED-4A01-8FDC-3B11D5DD6CB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48A64749-1027-4DA0-B501-6AA1F7BC456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FC3ECC6E-588D-4AD0-BFD1-9E1999E92F8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1" name="Espace réservé du graphique SmartArt 6">
            <a:extLst>
              <a:ext uri="{FF2B5EF4-FFF2-40B4-BE49-F238E27FC236}">
                <a16:creationId xmlns:a16="http://schemas.microsoft.com/office/drawing/2014/main" id="{39A47042-3618-4B77-9DAF-32AC7E2528DB}"/>
              </a:ext>
            </a:extLst>
          </p:cNvPr>
          <p:cNvSpPr>
            <a:spLocks noGrp="1"/>
          </p:cNvSpPr>
          <p:nvPr>
            <p:ph type="dgm" sz="quarter" idx="23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2" name="Espace réservé du graphique SmartArt 6">
            <a:extLst>
              <a:ext uri="{FF2B5EF4-FFF2-40B4-BE49-F238E27FC236}">
                <a16:creationId xmlns:a16="http://schemas.microsoft.com/office/drawing/2014/main" id="{1FC6290C-A3EC-4950-9A2F-A79FFDA752D4}"/>
              </a:ext>
            </a:extLst>
          </p:cNvPr>
          <p:cNvSpPr>
            <a:spLocks noGrp="1"/>
          </p:cNvSpPr>
          <p:nvPr>
            <p:ph type="dgm" sz="quarter" idx="24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3" name="Espace réservé du graphique SmartArt 6">
            <a:extLst>
              <a:ext uri="{FF2B5EF4-FFF2-40B4-BE49-F238E27FC236}">
                <a16:creationId xmlns:a16="http://schemas.microsoft.com/office/drawing/2014/main" id="{3AB55039-8B69-4481-913A-6B69781F8936}"/>
              </a:ext>
            </a:extLst>
          </p:cNvPr>
          <p:cNvSpPr>
            <a:spLocks noGrp="1"/>
          </p:cNvSpPr>
          <p:nvPr>
            <p:ph type="dgm" sz="quarter" idx="25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081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GREEN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D683BA1-75E2-46F0-9DB5-EC565E209665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ous-titre 2">
            <a:extLst>
              <a:ext uri="{FF2B5EF4-FFF2-40B4-BE49-F238E27FC236}">
                <a16:creationId xmlns:a16="http://schemas.microsoft.com/office/drawing/2014/main" id="{BB264FD6-2FE2-4604-B8C1-76BA4311DC7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2CADDBB2-D4FA-42CE-951D-6DBD734F7C3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49252" y="1727202"/>
            <a:ext cx="11493497" cy="3324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3141F8C8-6887-4E48-BE0A-A7A24459E3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014F5A65-F1FA-49F7-A8A1-E884A847F8F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F99C0F4E-32C8-409A-900D-612F41CE5E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3" name="Espace réservé du graphique SmartArt 6">
            <a:extLst>
              <a:ext uri="{FF2B5EF4-FFF2-40B4-BE49-F238E27FC236}">
                <a16:creationId xmlns:a16="http://schemas.microsoft.com/office/drawing/2014/main" id="{08A13A0D-D738-4028-935B-7663E2B9DBAF}"/>
              </a:ext>
            </a:extLst>
          </p:cNvPr>
          <p:cNvSpPr>
            <a:spLocks noGrp="1"/>
          </p:cNvSpPr>
          <p:nvPr>
            <p:ph type="dgm" sz="quarter" idx="23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4" name="Espace réservé du graphique SmartArt 6">
            <a:extLst>
              <a:ext uri="{FF2B5EF4-FFF2-40B4-BE49-F238E27FC236}">
                <a16:creationId xmlns:a16="http://schemas.microsoft.com/office/drawing/2014/main" id="{A29C576B-88FB-4F7D-8120-8952CAD30423}"/>
              </a:ext>
            </a:extLst>
          </p:cNvPr>
          <p:cNvSpPr>
            <a:spLocks noGrp="1"/>
          </p:cNvSpPr>
          <p:nvPr>
            <p:ph type="dgm" sz="quarter" idx="24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5" name="Espace réservé du graphique SmartArt 6">
            <a:extLst>
              <a:ext uri="{FF2B5EF4-FFF2-40B4-BE49-F238E27FC236}">
                <a16:creationId xmlns:a16="http://schemas.microsoft.com/office/drawing/2014/main" id="{8BBE7974-61E7-4451-B000-2452E59A1E7C}"/>
              </a:ext>
            </a:extLst>
          </p:cNvPr>
          <p:cNvSpPr>
            <a:spLocks noGrp="1"/>
          </p:cNvSpPr>
          <p:nvPr>
            <p:ph type="dgm" sz="quarter" idx="25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049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BLUE TITLE + 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A84B7F-324B-4877-96BD-F09456583C6A}"/>
              </a:ext>
            </a:extLst>
          </p:cNvPr>
          <p:cNvSpPr/>
          <p:nvPr userDrawn="1"/>
        </p:nvSpPr>
        <p:spPr>
          <a:xfrm>
            <a:off x="6096000" y="2852738"/>
            <a:ext cx="6096000" cy="4005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35FF6-2CD8-47D1-BF17-ACF00C3176C9}"/>
              </a:ext>
            </a:extLst>
          </p:cNvPr>
          <p:cNvSpPr/>
          <p:nvPr userDrawn="1"/>
        </p:nvSpPr>
        <p:spPr>
          <a:xfrm>
            <a:off x="0" y="2852738"/>
            <a:ext cx="6096000" cy="40052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DD817E6-399B-4616-9697-8C63D449BF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251" y="3068642"/>
            <a:ext cx="5386388" cy="3563937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2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200"/>
            </a:lvl6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5C57CF8-A158-4E49-81C7-A1FB1FFA26B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15088" y="3068642"/>
            <a:ext cx="5405437" cy="3563937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  <a:lvl2pPr>
              <a:defRPr sz="12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2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  <a:lvl6pPr>
              <a:defRPr sz="1200"/>
            </a:lvl6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3BA8F8B-50E0-435F-A86D-E47E3BC47CCE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rgbClr val="007C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ous-titre 2">
            <a:extLst>
              <a:ext uri="{FF2B5EF4-FFF2-40B4-BE49-F238E27FC236}">
                <a16:creationId xmlns:a16="http://schemas.microsoft.com/office/drawing/2014/main" id="{B32E9E72-0CEE-4A0C-9CE5-D2A0918C7B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3256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GREEN TITLE + 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A84B7F-324B-4877-96BD-F09456583C6A}"/>
              </a:ext>
            </a:extLst>
          </p:cNvPr>
          <p:cNvSpPr/>
          <p:nvPr userDrawn="1"/>
        </p:nvSpPr>
        <p:spPr>
          <a:xfrm>
            <a:off x="6096000" y="2852738"/>
            <a:ext cx="6096000" cy="4005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35FF6-2CD8-47D1-BF17-ACF00C3176C9}"/>
              </a:ext>
            </a:extLst>
          </p:cNvPr>
          <p:cNvSpPr/>
          <p:nvPr userDrawn="1"/>
        </p:nvSpPr>
        <p:spPr>
          <a:xfrm>
            <a:off x="0" y="2852738"/>
            <a:ext cx="6096000" cy="40052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3BA8F8B-50E0-435F-A86D-E47E3BC47CCE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ous-titre 2">
            <a:extLst>
              <a:ext uri="{FF2B5EF4-FFF2-40B4-BE49-F238E27FC236}">
                <a16:creationId xmlns:a16="http://schemas.microsoft.com/office/drawing/2014/main" id="{DFF376D8-8BB3-4F30-BE82-0C0C4C57BF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4" name="Espace réservé du texte 8">
            <a:extLst>
              <a:ext uri="{FF2B5EF4-FFF2-40B4-BE49-F238E27FC236}">
                <a16:creationId xmlns:a16="http://schemas.microsoft.com/office/drawing/2014/main" id="{509D10B1-0289-4C0C-921B-13D0002AB3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251" y="3068642"/>
            <a:ext cx="5386388" cy="3563937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2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200"/>
            </a:lvl6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79FC7378-C670-48FD-87E5-818AD7BFB4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15088" y="3068642"/>
            <a:ext cx="5405437" cy="3563937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  <a:lvl2pPr>
              <a:defRPr sz="12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2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  <a:lvl6pPr>
              <a:defRPr sz="1200"/>
            </a:lvl6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23307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BLUE TITLE + 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A84B7F-324B-4877-96BD-F09456583C6A}"/>
              </a:ext>
            </a:extLst>
          </p:cNvPr>
          <p:cNvSpPr/>
          <p:nvPr userDrawn="1"/>
        </p:nvSpPr>
        <p:spPr>
          <a:xfrm>
            <a:off x="6096000" y="2852738"/>
            <a:ext cx="6096000" cy="4005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35FF6-2CD8-47D1-BF17-ACF00C3176C9}"/>
              </a:ext>
            </a:extLst>
          </p:cNvPr>
          <p:cNvSpPr/>
          <p:nvPr userDrawn="1"/>
        </p:nvSpPr>
        <p:spPr>
          <a:xfrm>
            <a:off x="0" y="2852738"/>
            <a:ext cx="6096000" cy="40052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73DE090C-4555-465B-84E2-29948423A889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rgbClr val="007C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re 4">
            <a:extLst>
              <a:ext uri="{FF2B5EF4-FFF2-40B4-BE49-F238E27FC236}">
                <a16:creationId xmlns:a16="http://schemas.microsoft.com/office/drawing/2014/main" id="{2C248BCC-A21D-4AC4-B5EB-7D5150DF4B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D983202-9397-4BDB-AC54-0B56430E056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4" name="Espace réservé du texte 8">
            <a:extLst>
              <a:ext uri="{FF2B5EF4-FFF2-40B4-BE49-F238E27FC236}">
                <a16:creationId xmlns:a16="http://schemas.microsoft.com/office/drawing/2014/main" id="{36287BB9-57CB-46DF-A8AD-9DEB7BDD0A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251" y="3068642"/>
            <a:ext cx="5386388" cy="3563937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2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200"/>
            </a:lvl6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57BE40BB-B27D-40DE-9A02-070FF27935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15088" y="3068642"/>
            <a:ext cx="5405437" cy="3563937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  <a:lvl2pPr>
              <a:defRPr sz="12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2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  <a:lvl6pPr>
              <a:defRPr sz="1200"/>
            </a:lvl6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593909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GREEN TITLE + 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4">
            <a:extLst>
              <a:ext uri="{FF2B5EF4-FFF2-40B4-BE49-F238E27FC236}">
                <a16:creationId xmlns:a16="http://schemas.microsoft.com/office/drawing/2014/main" id="{2C248BCC-A21D-4AC4-B5EB-7D5150DF4B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A84B7F-324B-4877-96BD-F09456583C6A}"/>
              </a:ext>
            </a:extLst>
          </p:cNvPr>
          <p:cNvSpPr/>
          <p:nvPr userDrawn="1"/>
        </p:nvSpPr>
        <p:spPr>
          <a:xfrm>
            <a:off x="6096000" y="2852738"/>
            <a:ext cx="6096000" cy="4005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35FF6-2CD8-47D1-BF17-ACF00C3176C9}"/>
              </a:ext>
            </a:extLst>
          </p:cNvPr>
          <p:cNvSpPr/>
          <p:nvPr userDrawn="1"/>
        </p:nvSpPr>
        <p:spPr>
          <a:xfrm>
            <a:off x="0" y="2852738"/>
            <a:ext cx="6096000" cy="40052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73DE090C-4555-465B-84E2-29948423A889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ous-titre 2">
            <a:extLst>
              <a:ext uri="{FF2B5EF4-FFF2-40B4-BE49-F238E27FC236}">
                <a16:creationId xmlns:a16="http://schemas.microsoft.com/office/drawing/2014/main" id="{6C306952-1DCA-4C13-93B8-DDE0843C14F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4" name="Espace réservé du texte 8">
            <a:extLst>
              <a:ext uri="{FF2B5EF4-FFF2-40B4-BE49-F238E27FC236}">
                <a16:creationId xmlns:a16="http://schemas.microsoft.com/office/drawing/2014/main" id="{A0152AEF-54E6-431F-B81E-E50193B4AE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9251" y="3068642"/>
            <a:ext cx="5386388" cy="3563937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2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200"/>
            </a:lvl6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38EF6306-AEF2-434F-8E17-5A870BB841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15088" y="3068642"/>
            <a:ext cx="5405437" cy="3563937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  <a:lvl2pPr>
              <a:defRPr sz="12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2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  <a:lvl6pPr>
              <a:defRPr sz="1200"/>
            </a:lvl6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38224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BLUE TITLE +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05BA011-48FC-4C3B-9D35-661FD0C525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4" name="Espace réservé du contenu 9">
            <a:extLst>
              <a:ext uri="{FF2B5EF4-FFF2-40B4-BE49-F238E27FC236}">
                <a16:creationId xmlns:a16="http://schemas.microsoft.com/office/drawing/2014/main" id="{AE7C5956-2E14-4116-AA73-4B44105DF59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4"/>
            <a:ext cx="5510211" cy="31343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5" name="Espace réservé du contenu 9">
            <a:extLst>
              <a:ext uri="{FF2B5EF4-FFF2-40B4-BE49-F238E27FC236}">
                <a16:creationId xmlns:a16="http://schemas.microsoft.com/office/drawing/2014/main" id="{D8848C18-BF47-4713-9400-E6C5EB743B2E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311373" y="2080414"/>
            <a:ext cx="5510211" cy="31343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C8674774-DAE2-4570-9DB1-C82D7B39B3E7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rgbClr val="007C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F209EB37-E7B2-44E5-BD95-F33A7E10EC1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4513433D-69A3-462D-8AA1-2A845E0EB2C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1CC99866-182A-4AAC-BD8E-BFD8DAD0CF7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4" name="Espace réservé du graphique SmartArt 6">
            <a:extLst>
              <a:ext uri="{FF2B5EF4-FFF2-40B4-BE49-F238E27FC236}">
                <a16:creationId xmlns:a16="http://schemas.microsoft.com/office/drawing/2014/main" id="{9FFF2C52-EA18-46BC-80B6-D6393285BC4E}"/>
              </a:ext>
            </a:extLst>
          </p:cNvPr>
          <p:cNvSpPr>
            <a:spLocks noGrp="1"/>
          </p:cNvSpPr>
          <p:nvPr>
            <p:ph type="dgm" sz="quarter" idx="26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5" name="Espace réservé du graphique SmartArt 6">
            <a:extLst>
              <a:ext uri="{FF2B5EF4-FFF2-40B4-BE49-F238E27FC236}">
                <a16:creationId xmlns:a16="http://schemas.microsoft.com/office/drawing/2014/main" id="{53436B7A-5639-4792-B830-47FE561DE694}"/>
              </a:ext>
            </a:extLst>
          </p:cNvPr>
          <p:cNvSpPr>
            <a:spLocks noGrp="1"/>
          </p:cNvSpPr>
          <p:nvPr>
            <p:ph type="dgm" sz="quarter" idx="27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6" name="Espace réservé du graphique SmartArt 6">
            <a:extLst>
              <a:ext uri="{FF2B5EF4-FFF2-40B4-BE49-F238E27FC236}">
                <a16:creationId xmlns:a16="http://schemas.microsoft.com/office/drawing/2014/main" id="{040AD80E-9E3E-4D73-97A5-45EFB504439F}"/>
              </a:ext>
            </a:extLst>
          </p:cNvPr>
          <p:cNvSpPr>
            <a:spLocks noGrp="1"/>
          </p:cNvSpPr>
          <p:nvPr>
            <p:ph type="dgm" sz="quarter" idx="28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6318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GREEN TITLE +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05BA011-48FC-4C3B-9D35-661FD0C525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C8674774-DAE2-4570-9DB1-C82D7B39B3E7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contenu 9">
            <a:extLst>
              <a:ext uri="{FF2B5EF4-FFF2-40B4-BE49-F238E27FC236}">
                <a16:creationId xmlns:a16="http://schemas.microsoft.com/office/drawing/2014/main" id="{1359AA5D-E41E-4A19-8892-F6B692013DA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4"/>
            <a:ext cx="5510211" cy="31343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3" name="Espace réservé du contenu 9">
            <a:extLst>
              <a:ext uri="{FF2B5EF4-FFF2-40B4-BE49-F238E27FC236}">
                <a16:creationId xmlns:a16="http://schemas.microsoft.com/office/drawing/2014/main" id="{3BCBFC91-9D62-497C-87E3-99CB71A07998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311373" y="2080414"/>
            <a:ext cx="5510211" cy="31343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43952279-E317-49E4-A279-E7B1495D1CC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AB6ED0D1-91B1-4BA5-9111-C53BF6959AA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4137D077-6950-409E-A3ED-4511DA8C72B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6" name="Espace réservé du graphique SmartArt 6">
            <a:extLst>
              <a:ext uri="{FF2B5EF4-FFF2-40B4-BE49-F238E27FC236}">
                <a16:creationId xmlns:a16="http://schemas.microsoft.com/office/drawing/2014/main" id="{DA28BFF3-3E53-42A5-803B-C6CF9246D582}"/>
              </a:ext>
            </a:extLst>
          </p:cNvPr>
          <p:cNvSpPr>
            <a:spLocks noGrp="1"/>
          </p:cNvSpPr>
          <p:nvPr>
            <p:ph type="dgm" sz="quarter" idx="26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7" name="Espace réservé du graphique SmartArt 6">
            <a:extLst>
              <a:ext uri="{FF2B5EF4-FFF2-40B4-BE49-F238E27FC236}">
                <a16:creationId xmlns:a16="http://schemas.microsoft.com/office/drawing/2014/main" id="{89519CBE-8606-4A2F-97FB-107CBA01771E}"/>
              </a:ext>
            </a:extLst>
          </p:cNvPr>
          <p:cNvSpPr>
            <a:spLocks noGrp="1"/>
          </p:cNvSpPr>
          <p:nvPr>
            <p:ph type="dgm" sz="quarter" idx="27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8" name="Espace réservé du graphique SmartArt 6">
            <a:extLst>
              <a:ext uri="{FF2B5EF4-FFF2-40B4-BE49-F238E27FC236}">
                <a16:creationId xmlns:a16="http://schemas.microsoft.com/office/drawing/2014/main" id="{B09BB2B6-FCE6-4331-9B18-C67097CBFB10}"/>
              </a:ext>
            </a:extLst>
          </p:cNvPr>
          <p:cNvSpPr>
            <a:spLocks noGrp="1"/>
          </p:cNvSpPr>
          <p:nvPr>
            <p:ph type="dgm" sz="quarter" idx="28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68940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BLUE TITLE +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4">
            <a:extLst>
              <a:ext uri="{FF2B5EF4-FFF2-40B4-BE49-F238E27FC236}">
                <a16:creationId xmlns:a16="http://schemas.microsoft.com/office/drawing/2014/main" id="{ABFA5860-FB1B-4FAC-83B9-2CF42C033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E888E88-049B-4C1A-936B-769C3FC66E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0BBE1CB-C0F3-4E52-97D5-5613A0C8E4F4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957C11AC-9830-4A9E-93A4-7019596BF35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4"/>
            <a:ext cx="5510211" cy="31343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2" name="Espace réservé du contenu 9">
            <a:extLst>
              <a:ext uri="{FF2B5EF4-FFF2-40B4-BE49-F238E27FC236}">
                <a16:creationId xmlns:a16="http://schemas.microsoft.com/office/drawing/2014/main" id="{204E3CBF-DD89-4835-871C-4AE2DE8EE755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311373" y="2080414"/>
            <a:ext cx="5510211" cy="31343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096C5873-E291-465B-B1C7-9AB64802C2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931265DD-4BF4-431E-BA62-44B92F6EB2A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8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6" name="Espace réservé du texte 10">
            <a:extLst>
              <a:ext uri="{FF2B5EF4-FFF2-40B4-BE49-F238E27FC236}">
                <a16:creationId xmlns:a16="http://schemas.microsoft.com/office/drawing/2014/main" id="{EEF715F9-BD89-43FB-8F56-3FD8F5FFB7A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7" name="Espace réservé du graphique SmartArt 6">
            <a:extLst>
              <a:ext uri="{FF2B5EF4-FFF2-40B4-BE49-F238E27FC236}">
                <a16:creationId xmlns:a16="http://schemas.microsoft.com/office/drawing/2014/main" id="{408FE81B-8A4B-49A8-85D1-1EF39881F3FB}"/>
              </a:ext>
            </a:extLst>
          </p:cNvPr>
          <p:cNvSpPr>
            <a:spLocks noGrp="1"/>
          </p:cNvSpPr>
          <p:nvPr>
            <p:ph type="dgm" sz="quarter" idx="26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8" name="Espace réservé du graphique SmartArt 6">
            <a:extLst>
              <a:ext uri="{FF2B5EF4-FFF2-40B4-BE49-F238E27FC236}">
                <a16:creationId xmlns:a16="http://schemas.microsoft.com/office/drawing/2014/main" id="{515ACA81-EA2C-4D99-AE95-8C1917B86619}"/>
              </a:ext>
            </a:extLst>
          </p:cNvPr>
          <p:cNvSpPr>
            <a:spLocks noGrp="1"/>
          </p:cNvSpPr>
          <p:nvPr>
            <p:ph type="dgm" sz="quarter" idx="27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9" name="Espace réservé du graphique SmartArt 6">
            <a:extLst>
              <a:ext uri="{FF2B5EF4-FFF2-40B4-BE49-F238E27FC236}">
                <a16:creationId xmlns:a16="http://schemas.microsoft.com/office/drawing/2014/main" id="{9203B44C-1CEE-423C-A8CA-AF8EC4DE0171}"/>
              </a:ext>
            </a:extLst>
          </p:cNvPr>
          <p:cNvSpPr>
            <a:spLocks noGrp="1"/>
          </p:cNvSpPr>
          <p:nvPr>
            <p:ph type="dgm" sz="quarter" idx="28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51306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GREEN TITLE +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4">
            <a:extLst>
              <a:ext uri="{FF2B5EF4-FFF2-40B4-BE49-F238E27FC236}">
                <a16:creationId xmlns:a16="http://schemas.microsoft.com/office/drawing/2014/main" id="{ABFA5860-FB1B-4FAC-83B9-2CF42C033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E888E88-049B-4C1A-936B-769C3FC66E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C984EB1-975E-4D2F-95B2-1972A8FE9978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contenu 9">
            <a:extLst>
              <a:ext uri="{FF2B5EF4-FFF2-40B4-BE49-F238E27FC236}">
                <a16:creationId xmlns:a16="http://schemas.microsoft.com/office/drawing/2014/main" id="{2B71D725-0548-4904-B8F0-CC4552C1E10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4"/>
            <a:ext cx="5510211" cy="31343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6" name="Espace réservé du contenu 9">
            <a:extLst>
              <a:ext uri="{FF2B5EF4-FFF2-40B4-BE49-F238E27FC236}">
                <a16:creationId xmlns:a16="http://schemas.microsoft.com/office/drawing/2014/main" id="{8DB24F5C-5AFF-4541-89F2-136D003048BE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311373" y="2080414"/>
            <a:ext cx="5510211" cy="31343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7F68E134-C4F4-4856-BA83-56F32C3C4B7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3A916407-261A-417E-8177-7096ADE8825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6" name="Espace réservé du texte 10">
            <a:extLst>
              <a:ext uri="{FF2B5EF4-FFF2-40B4-BE49-F238E27FC236}">
                <a16:creationId xmlns:a16="http://schemas.microsoft.com/office/drawing/2014/main" id="{DBCCBDB0-2166-431D-AFC4-598F9E00DB8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7" name="Espace réservé du graphique SmartArt 6">
            <a:extLst>
              <a:ext uri="{FF2B5EF4-FFF2-40B4-BE49-F238E27FC236}">
                <a16:creationId xmlns:a16="http://schemas.microsoft.com/office/drawing/2014/main" id="{448112B6-3F90-43FB-A94E-7666A6478D48}"/>
              </a:ext>
            </a:extLst>
          </p:cNvPr>
          <p:cNvSpPr>
            <a:spLocks noGrp="1"/>
          </p:cNvSpPr>
          <p:nvPr>
            <p:ph type="dgm" sz="quarter" idx="26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8" name="Espace réservé du graphique SmartArt 6">
            <a:extLst>
              <a:ext uri="{FF2B5EF4-FFF2-40B4-BE49-F238E27FC236}">
                <a16:creationId xmlns:a16="http://schemas.microsoft.com/office/drawing/2014/main" id="{D7C435AA-7298-489F-82DF-416556C37098}"/>
              </a:ext>
            </a:extLst>
          </p:cNvPr>
          <p:cNvSpPr>
            <a:spLocks noGrp="1"/>
          </p:cNvSpPr>
          <p:nvPr>
            <p:ph type="dgm" sz="quarter" idx="27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9" name="Espace réservé du graphique SmartArt 6">
            <a:extLst>
              <a:ext uri="{FF2B5EF4-FFF2-40B4-BE49-F238E27FC236}">
                <a16:creationId xmlns:a16="http://schemas.microsoft.com/office/drawing/2014/main" id="{1423A7E1-B875-4EFB-9D86-CC7C70DB289B}"/>
              </a:ext>
            </a:extLst>
          </p:cNvPr>
          <p:cNvSpPr>
            <a:spLocks noGrp="1"/>
          </p:cNvSpPr>
          <p:nvPr>
            <p:ph type="dgm" sz="quarter" idx="28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8319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COVER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F3E9CE0-C824-4401-8D3F-0C3738265B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32" y="5769330"/>
            <a:ext cx="2449053" cy="732255"/>
          </a:xfrm>
          <a:prstGeom prst="rect">
            <a:avLst/>
          </a:prstGeom>
        </p:spPr>
      </p:pic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16740D4E-4B18-4D6D-86B0-078CC62685D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43779" y="4000500"/>
            <a:ext cx="7904443" cy="438150"/>
          </a:xfrm>
        </p:spPr>
        <p:txBody>
          <a:bodyPr/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 err="1"/>
              <a:t>Add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names</a:t>
            </a:r>
            <a:r>
              <a:rPr lang="fr-FR" dirty="0"/>
              <a:t> and date</a:t>
            </a:r>
          </a:p>
        </p:txBody>
      </p:sp>
      <p:sp>
        <p:nvSpPr>
          <p:cNvPr id="16" name="Titre 6">
            <a:extLst>
              <a:ext uri="{FF2B5EF4-FFF2-40B4-BE49-F238E27FC236}">
                <a16:creationId xmlns:a16="http://schemas.microsoft.com/office/drawing/2014/main" id="{72DF31A1-DE7B-4D50-947E-641C5DDE2C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3779" y="1926565"/>
            <a:ext cx="7904443" cy="624581"/>
          </a:xfrm>
        </p:spPr>
        <p:txBody>
          <a:bodyPr/>
          <a:lstStyle>
            <a:lvl1pPr>
              <a:defRPr lang="fr-FR" sz="3600" b="1" kern="1200" dirty="0">
                <a:solidFill>
                  <a:schemeClr val="tx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946F979-5298-4EF9-90DD-400CB63A5A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143779" y="3609442"/>
            <a:ext cx="7904443" cy="287422"/>
          </a:xfrm>
        </p:spPr>
        <p:txBody>
          <a:bodyPr/>
          <a:lstStyle>
            <a:lvl1pPr marL="0" indent="0" algn="l">
              <a:buNone/>
              <a:defRPr lang="fr-FR" sz="1800" b="1" i="1" kern="1200" dirty="0">
                <a:solidFill>
                  <a:schemeClr val="bg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/>
              <a:t>ALFI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596D8391-33C9-4602-9EA3-B51009CC6009}"/>
              </a:ext>
            </a:extLst>
          </p:cNvPr>
          <p:cNvCxnSpPr>
            <a:cxnSpLocks/>
          </p:cNvCxnSpPr>
          <p:nvPr userDrawn="1"/>
        </p:nvCxnSpPr>
        <p:spPr>
          <a:xfrm>
            <a:off x="2143779" y="3902825"/>
            <a:ext cx="790444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CDE68142-58AF-40D9-89A4-59FC77EB49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59538" cy="85953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9F3D30E-2412-43E9-8C80-409506994E1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650" y="4370827"/>
            <a:ext cx="2752350" cy="248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35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BLUE TITLE + 4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05BA011-48FC-4C3B-9D35-661FD0C525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4" name="Espace réservé du contenu 9">
            <a:extLst>
              <a:ext uri="{FF2B5EF4-FFF2-40B4-BE49-F238E27FC236}">
                <a16:creationId xmlns:a16="http://schemas.microsoft.com/office/drawing/2014/main" id="{AE7C5956-2E14-4116-AA73-4B44105DF59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3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C8674774-DAE2-4570-9DB1-C82D7B39B3E7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u contenu 9">
            <a:extLst>
              <a:ext uri="{FF2B5EF4-FFF2-40B4-BE49-F238E27FC236}">
                <a16:creationId xmlns:a16="http://schemas.microsoft.com/office/drawing/2014/main" id="{CBF2B0A3-F1CF-4382-A089-1FFE5E0B7399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49252" y="4075109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8" name="Espace réservé du contenu 9">
            <a:extLst>
              <a:ext uri="{FF2B5EF4-FFF2-40B4-BE49-F238E27FC236}">
                <a16:creationId xmlns:a16="http://schemas.microsoft.com/office/drawing/2014/main" id="{6F68803E-67EF-4963-9394-CC1A6F63FAE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311373" y="2080413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contenu 9">
            <a:extLst>
              <a:ext uri="{FF2B5EF4-FFF2-40B4-BE49-F238E27FC236}">
                <a16:creationId xmlns:a16="http://schemas.microsoft.com/office/drawing/2014/main" id="{B100BAAA-A2A5-4BE6-BABF-C49FE50FB196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311373" y="4075109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16502403-D289-45C3-AECB-4A09BE1428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9251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BCEA34D5-207B-4D32-8C0C-0C0F0E89E5A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58285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5AF1AB88-9BF5-4A42-B903-5E70C80C2E1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31593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5" name="Espace réservé du graphique SmartArt 6">
            <a:extLst>
              <a:ext uri="{FF2B5EF4-FFF2-40B4-BE49-F238E27FC236}">
                <a16:creationId xmlns:a16="http://schemas.microsoft.com/office/drawing/2014/main" id="{4C7C38CC-2EA4-47C7-93D2-059942CB88F9}"/>
              </a:ext>
            </a:extLst>
          </p:cNvPr>
          <p:cNvSpPr>
            <a:spLocks noGrp="1"/>
          </p:cNvSpPr>
          <p:nvPr>
            <p:ph type="dgm" sz="quarter" idx="30" hasCustomPrompt="1"/>
          </p:nvPr>
        </p:nvSpPr>
        <p:spPr>
          <a:xfrm>
            <a:off x="349251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0" name="Espace réservé du graphique SmartArt 6">
            <a:extLst>
              <a:ext uri="{FF2B5EF4-FFF2-40B4-BE49-F238E27FC236}">
                <a16:creationId xmlns:a16="http://schemas.microsoft.com/office/drawing/2014/main" id="{F981C9F9-05B2-44CA-9063-32B4DC2C38EE}"/>
              </a:ext>
            </a:extLst>
          </p:cNvPr>
          <p:cNvSpPr>
            <a:spLocks noGrp="1"/>
          </p:cNvSpPr>
          <p:nvPr>
            <p:ph type="dgm" sz="quarter" idx="31" hasCustomPrompt="1"/>
          </p:nvPr>
        </p:nvSpPr>
        <p:spPr>
          <a:xfrm>
            <a:off x="4858284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1" name="Espace réservé du graphique SmartArt 6">
            <a:extLst>
              <a:ext uri="{FF2B5EF4-FFF2-40B4-BE49-F238E27FC236}">
                <a16:creationId xmlns:a16="http://schemas.microsoft.com/office/drawing/2014/main" id="{59960483-E89B-4A29-A2F3-B2188932B3AA}"/>
              </a:ext>
            </a:extLst>
          </p:cNvPr>
          <p:cNvSpPr>
            <a:spLocks noGrp="1"/>
          </p:cNvSpPr>
          <p:nvPr>
            <p:ph type="dgm" sz="quarter" idx="32" hasCustomPrompt="1"/>
          </p:nvPr>
        </p:nvSpPr>
        <p:spPr>
          <a:xfrm>
            <a:off x="8731592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7732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GREEN TITLE + 4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05BA011-48FC-4C3B-9D35-661FD0C525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4" name="Espace réservé du contenu 9">
            <a:extLst>
              <a:ext uri="{FF2B5EF4-FFF2-40B4-BE49-F238E27FC236}">
                <a16:creationId xmlns:a16="http://schemas.microsoft.com/office/drawing/2014/main" id="{AE7C5956-2E14-4116-AA73-4B44105DF59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3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C8674774-DAE2-4570-9DB1-C82D7B39B3E7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u contenu 9">
            <a:extLst>
              <a:ext uri="{FF2B5EF4-FFF2-40B4-BE49-F238E27FC236}">
                <a16:creationId xmlns:a16="http://schemas.microsoft.com/office/drawing/2014/main" id="{CBF2B0A3-F1CF-4382-A089-1FFE5E0B7399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49252" y="4075109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8" name="Espace réservé du contenu 9">
            <a:extLst>
              <a:ext uri="{FF2B5EF4-FFF2-40B4-BE49-F238E27FC236}">
                <a16:creationId xmlns:a16="http://schemas.microsoft.com/office/drawing/2014/main" id="{6F68803E-67EF-4963-9394-CC1A6F63FAE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311373" y="2080413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contenu 9">
            <a:extLst>
              <a:ext uri="{FF2B5EF4-FFF2-40B4-BE49-F238E27FC236}">
                <a16:creationId xmlns:a16="http://schemas.microsoft.com/office/drawing/2014/main" id="{B100BAAA-A2A5-4BE6-BABF-C49FE50FB196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311373" y="4075109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01AFE9C8-80C4-4145-ABE6-0BC825DBFE2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9251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BC1B3220-2165-4A32-B6A6-CE8E619E527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58285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81503466-6CB2-45C7-87BE-48FE0386929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31593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5" name="Espace réservé du graphique SmartArt 6">
            <a:extLst>
              <a:ext uri="{FF2B5EF4-FFF2-40B4-BE49-F238E27FC236}">
                <a16:creationId xmlns:a16="http://schemas.microsoft.com/office/drawing/2014/main" id="{F5A7ADC2-4462-47FE-B21C-5801B1C77C49}"/>
              </a:ext>
            </a:extLst>
          </p:cNvPr>
          <p:cNvSpPr>
            <a:spLocks noGrp="1"/>
          </p:cNvSpPr>
          <p:nvPr>
            <p:ph type="dgm" sz="quarter" idx="30" hasCustomPrompt="1"/>
          </p:nvPr>
        </p:nvSpPr>
        <p:spPr>
          <a:xfrm>
            <a:off x="349251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0" name="Espace réservé du graphique SmartArt 6">
            <a:extLst>
              <a:ext uri="{FF2B5EF4-FFF2-40B4-BE49-F238E27FC236}">
                <a16:creationId xmlns:a16="http://schemas.microsoft.com/office/drawing/2014/main" id="{35C11A37-6C46-4A6E-8E3A-A89EB4DBFA33}"/>
              </a:ext>
            </a:extLst>
          </p:cNvPr>
          <p:cNvSpPr>
            <a:spLocks noGrp="1"/>
          </p:cNvSpPr>
          <p:nvPr>
            <p:ph type="dgm" sz="quarter" idx="31" hasCustomPrompt="1"/>
          </p:nvPr>
        </p:nvSpPr>
        <p:spPr>
          <a:xfrm>
            <a:off x="4858284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1" name="Espace réservé du graphique SmartArt 6">
            <a:extLst>
              <a:ext uri="{FF2B5EF4-FFF2-40B4-BE49-F238E27FC236}">
                <a16:creationId xmlns:a16="http://schemas.microsoft.com/office/drawing/2014/main" id="{4727F3E1-C60A-4E2F-B7F2-74331F68420A}"/>
              </a:ext>
            </a:extLst>
          </p:cNvPr>
          <p:cNvSpPr>
            <a:spLocks noGrp="1"/>
          </p:cNvSpPr>
          <p:nvPr>
            <p:ph type="dgm" sz="quarter" idx="32" hasCustomPrompt="1"/>
          </p:nvPr>
        </p:nvSpPr>
        <p:spPr>
          <a:xfrm>
            <a:off x="8731592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3000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BLUE TITLE + 4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4">
            <a:extLst>
              <a:ext uri="{FF2B5EF4-FFF2-40B4-BE49-F238E27FC236}">
                <a16:creationId xmlns:a16="http://schemas.microsoft.com/office/drawing/2014/main" id="{ABFA5860-FB1B-4FAC-83B9-2CF42C033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E888E88-049B-4C1A-936B-769C3FC66E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C984EB1-975E-4D2F-95B2-1972A8FE9978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contenu 9">
            <a:extLst>
              <a:ext uri="{FF2B5EF4-FFF2-40B4-BE49-F238E27FC236}">
                <a16:creationId xmlns:a16="http://schemas.microsoft.com/office/drawing/2014/main" id="{FD648106-B793-4BCF-A9E8-7F4D66F1C80F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3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6" name="Espace réservé du contenu 9">
            <a:extLst>
              <a:ext uri="{FF2B5EF4-FFF2-40B4-BE49-F238E27FC236}">
                <a16:creationId xmlns:a16="http://schemas.microsoft.com/office/drawing/2014/main" id="{893181D6-3325-4372-8450-671E2B45D281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49252" y="4075109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8" name="Espace réservé du contenu 9">
            <a:extLst>
              <a:ext uri="{FF2B5EF4-FFF2-40B4-BE49-F238E27FC236}">
                <a16:creationId xmlns:a16="http://schemas.microsoft.com/office/drawing/2014/main" id="{021FC9A9-E0AA-4237-AD7E-935B0DB6B8A8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311373" y="2080413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contenu 9">
            <a:extLst>
              <a:ext uri="{FF2B5EF4-FFF2-40B4-BE49-F238E27FC236}">
                <a16:creationId xmlns:a16="http://schemas.microsoft.com/office/drawing/2014/main" id="{756CF8EE-B65E-40A2-8F74-6E3D7AE2F78F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311373" y="4075109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BCF3AD7-1A1B-4095-8097-24F30DD2367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9251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F2DA1167-8B19-4345-A999-BAA912A94CE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58285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39AA146A-CAFC-4151-926E-A8273ADB982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31593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0" name="Espace réservé du graphique SmartArt 6">
            <a:extLst>
              <a:ext uri="{FF2B5EF4-FFF2-40B4-BE49-F238E27FC236}">
                <a16:creationId xmlns:a16="http://schemas.microsoft.com/office/drawing/2014/main" id="{8C76AAD7-30CF-44C1-A874-2E0A1CF5E5B4}"/>
              </a:ext>
            </a:extLst>
          </p:cNvPr>
          <p:cNvSpPr>
            <a:spLocks noGrp="1"/>
          </p:cNvSpPr>
          <p:nvPr>
            <p:ph type="dgm" sz="quarter" idx="30" hasCustomPrompt="1"/>
          </p:nvPr>
        </p:nvSpPr>
        <p:spPr>
          <a:xfrm>
            <a:off x="349251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1" name="Espace réservé du graphique SmartArt 6">
            <a:extLst>
              <a:ext uri="{FF2B5EF4-FFF2-40B4-BE49-F238E27FC236}">
                <a16:creationId xmlns:a16="http://schemas.microsoft.com/office/drawing/2014/main" id="{963EC8AE-28E8-4A0E-A438-0D2D7B68F61D}"/>
              </a:ext>
            </a:extLst>
          </p:cNvPr>
          <p:cNvSpPr>
            <a:spLocks noGrp="1"/>
          </p:cNvSpPr>
          <p:nvPr>
            <p:ph type="dgm" sz="quarter" idx="31" hasCustomPrompt="1"/>
          </p:nvPr>
        </p:nvSpPr>
        <p:spPr>
          <a:xfrm>
            <a:off x="4858284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2" name="Espace réservé du graphique SmartArt 6">
            <a:extLst>
              <a:ext uri="{FF2B5EF4-FFF2-40B4-BE49-F238E27FC236}">
                <a16:creationId xmlns:a16="http://schemas.microsoft.com/office/drawing/2014/main" id="{498D1BF8-6BCA-4AFD-8ED9-562AE9608738}"/>
              </a:ext>
            </a:extLst>
          </p:cNvPr>
          <p:cNvSpPr>
            <a:spLocks noGrp="1"/>
          </p:cNvSpPr>
          <p:nvPr>
            <p:ph type="dgm" sz="quarter" idx="32" hasCustomPrompt="1"/>
          </p:nvPr>
        </p:nvSpPr>
        <p:spPr>
          <a:xfrm>
            <a:off x="8731592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86303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GREEN TITLE + 4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4">
            <a:extLst>
              <a:ext uri="{FF2B5EF4-FFF2-40B4-BE49-F238E27FC236}">
                <a16:creationId xmlns:a16="http://schemas.microsoft.com/office/drawing/2014/main" id="{ABFA5860-FB1B-4FAC-83B9-2CF42C033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E888E88-049B-4C1A-936B-769C3FC66E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C984EB1-975E-4D2F-95B2-1972A8FE9978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contenu 9">
            <a:extLst>
              <a:ext uri="{FF2B5EF4-FFF2-40B4-BE49-F238E27FC236}">
                <a16:creationId xmlns:a16="http://schemas.microsoft.com/office/drawing/2014/main" id="{FD648106-B793-4BCF-A9E8-7F4D66F1C80F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3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6" name="Espace réservé du contenu 9">
            <a:extLst>
              <a:ext uri="{FF2B5EF4-FFF2-40B4-BE49-F238E27FC236}">
                <a16:creationId xmlns:a16="http://schemas.microsoft.com/office/drawing/2014/main" id="{893181D6-3325-4372-8450-671E2B45D281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49252" y="4075109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8" name="Espace réservé du contenu 9">
            <a:extLst>
              <a:ext uri="{FF2B5EF4-FFF2-40B4-BE49-F238E27FC236}">
                <a16:creationId xmlns:a16="http://schemas.microsoft.com/office/drawing/2014/main" id="{021FC9A9-E0AA-4237-AD7E-935B0DB6B8A8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311373" y="2080413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contenu 9">
            <a:extLst>
              <a:ext uri="{FF2B5EF4-FFF2-40B4-BE49-F238E27FC236}">
                <a16:creationId xmlns:a16="http://schemas.microsoft.com/office/drawing/2014/main" id="{756CF8EE-B65E-40A2-8F74-6E3D7AE2F78F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311373" y="4075109"/>
            <a:ext cx="5510211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E2D3D17-32DD-4E89-ABAB-B74F801B74E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9251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8ECF47A8-1A9C-4C20-A91A-B07959EAD42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58285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DA17A9ED-CC71-43E9-A4DD-3CC4BEF82EE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31593" y="5865813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0" name="Espace réservé du graphique SmartArt 6">
            <a:extLst>
              <a:ext uri="{FF2B5EF4-FFF2-40B4-BE49-F238E27FC236}">
                <a16:creationId xmlns:a16="http://schemas.microsoft.com/office/drawing/2014/main" id="{2A9D079E-C594-493D-B72D-C762843E98F6}"/>
              </a:ext>
            </a:extLst>
          </p:cNvPr>
          <p:cNvSpPr>
            <a:spLocks noGrp="1"/>
          </p:cNvSpPr>
          <p:nvPr>
            <p:ph type="dgm" sz="quarter" idx="30" hasCustomPrompt="1"/>
          </p:nvPr>
        </p:nvSpPr>
        <p:spPr>
          <a:xfrm>
            <a:off x="349251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1" name="Espace réservé du graphique SmartArt 6">
            <a:extLst>
              <a:ext uri="{FF2B5EF4-FFF2-40B4-BE49-F238E27FC236}">
                <a16:creationId xmlns:a16="http://schemas.microsoft.com/office/drawing/2014/main" id="{B4B8A332-7706-4BB8-B192-81E6CC6678A1}"/>
              </a:ext>
            </a:extLst>
          </p:cNvPr>
          <p:cNvSpPr>
            <a:spLocks noGrp="1"/>
          </p:cNvSpPr>
          <p:nvPr>
            <p:ph type="dgm" sz="quarter" idx="31" hasCustomPrompt="1"/>
          </p:nvPr>
        </p:nvSpPr>
        <p:spPr>
          <a:xfrm>
            <a:off x="4858284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2" name="Espace réservé du graphique SmartArt 6">
            <a:extLst>
              <a:ext uri="{FF2B5EF4-FFF2-40B4-BE49-F238E27FC236}">
                <a16:creationId xmlns:a16="http://schemas.microsoft.com/office/drawing/2014/main" id="{7F87F484-01BB-4DD6-B4B7-3D0BB8A67536}"/>
              </a:ext>
            </a:extLst>
          </p:cNvPr>
          <p:cNvSpPr>
            <a:spLocks noGrp="1"/>
          </p:cNvSpPr>
          <p:nvPr>
            <p:ph type="dgm" sz="quarter" idx="32" hasCustomPrompt="1"/>
          </p:nvPr>
        </p:nvSpPr>
        <p:spPr>
          <a:xfrm>
            <a:off x="8731592" y="5786354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392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BLUE TITLE + CONTEN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contenu 9">
            <a:extLst>
              <a:ext uri="{FF2B5EF4-FFF2-40B4-BE49-F238E27FC236}">
                <a16:creationId xmlns:a16="http://schemas.microsoft.com/office/drawing/2014/main" id="{AE7C5956-2E14-4116-AA73-4B44105DF59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3"/>
            <a:ext cx="7548032" cy="3034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6D0188-EC39-4F8E-B9E9-8A003F2D079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13184" y="2079626"/>
            <a:ext cx="3708400" cy="304219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2" name="Titre 4">
            <a:extLst>
              <a:ext uri="{FF2B5EF4-FFF2-40B4-BE49-F238E27FC236}">
                <a16:creationId xmlns:a16="http://schemas.microsoft.com/office/drawing/2014/main" id="{EE7B87C7-137C-46F0-834A-9D0A16E131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62458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3B90615-3C7A-4412-AE5A-EA73E6AB378B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ous-titre 2">
            <a:extLst>
              <a:ext uri="{FF2B5EF4-FFF2-40B4-BE49-F238E27FC236}">
                <a16:creationId xmlns:a16="http://schemas.microsoft.com/office/drawing/2014/main" id="{FFDEF43D-D495-4DF5-B721-F43A0B5D74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921B67AC-9624-4D2C-AB9C-15C573484A5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7446294F-8D79-467E-84FE-BBCD24B15AF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F121EFBF-6FFC-4C19-BF8A-69C2AD6841B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4" name="Espace réservé du graphique SmartArt 6">
            <a:extLst>
              <a:ext uri="{FF2B5EF4-FFF2-40B4-BE49-F238E27FC236}">
                <a16:creationId xmlns:a16="http://schemas.microsoft.com/office/drawing/2014/main" id="{0BD08D90-7277-41AB-9A46-7E3E15C13CD3}"/>
              </a:ext>
            </a:extLst>
          </p:cNvPr>
          <p:cNvSpPr>
            <a:spLocks noGrp="1"/>
          </p:cNvSpPr>
          <p:nvPr>
            <p:ph type="dgm" sz="quarter" idx="26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5" name="Espace réservé du graphique SmartArt 6">
            <a:extLst>
              <a:ext uri="{FF2B5EF4-FFF2-40B4-BE49-F238E27FC236}">
                <a16:creationId xmlns:a16="http://schemas.microsoft.com/office/drawing/2014/main" id="{FBEA7182-4998-449B-A568-D69AF12BA6B9}"/>
              </a:ext>
            </a:extLst>
          </p:cNvPr>
          <p:cNvSpPr>
            <a:spLocks noGrp="1"/>
          </p:cNvSpPr>
          <p:nvPr>
            <p:ph type="dgm" sz="quarter" idx="27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6" name="Espace réservé du graphique SmartArt 6">
            <a:extLst>
              <a:ext uri="{FF2B5EF4-FFF2-40B4-BE49-F238E27FC236}">
                <a16:creationId xmlns:a16="http://schemas.microsoft.com/office/drawing/2014/main" id="{A48CDC25-D835-404C-B2E8-6B4905A3F99E}"/>
              </a:ext>
            </a:extLst>
          </p:cNvPr>
          <p:cNvSpPr>
            <a:spLocks noGrp="1"/>
          </p:cNvSpPr>
          <p:nvPr>
            <p:ph type="dgm" sz="quarter" idx="28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03442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GREEN TITLE + CONTEN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4">
            <a:extLst>
              <a:ext uri="{FF2B5EF4-FFF2-40B4-BE49-F238E27FC236}">
                <a16:creationId xmlns:a16="http://schemas.microsoft.com/office/drawing/2014/main" id="{2BB094CE-7966-43D3-8B8C-96B2BDC9D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62458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FD31EB06-0102-42AC-A7EB-ACC020D45254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ous-titre 2">
            <a:extLst>
              <a:ext uri="{FF2B5EF4-FFF2-40B4-BE49-F238E27FC236}">
                <a16:creationId xmlns:a16="http://schemas.microsoft.com/office/drawing/2014/main" id="{D489114D-AFDB-4029-A464-095EFCDF2D5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CDD3B74A-C612-42F8-B6F2-007821E6C76F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3"/>
            <a:ext cx="7548032" cy="3034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EB300077-0F70-4027-AE78-0741BC2AC3F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13184" y="2079626"/>
            <a:ext cx="3708400" cy="304219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EBDCCB2D-B665-4425-BCA0-7CAA850ED3A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A55AB186-1C52-43AF-BF16-83051382832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F5283ED0-B621-459D-BBE3-4B04817D969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6" name="Espace réservé du graphique SmartArt 6">
            <a:extLst>
              <a:ext uri="{FF2B5EF4-FFF2-40B4-BE49-F238E27FC236}">
                <a16:creationId xmlns:a16="http://schemas.microsoft.com/office/drawing/2014/main" id="{6A242E45-8F4C-44FC-907D-0040F372D123}"/>
              </a:ext>
            </a:extLst>
          </p:cNvPr>
          <p:cNvSpPr>
            <a:spLocks noGrp="1"/>
          </p:cNvSpPr>
          <p:nvPr>
            <p:ph type="dgm" sz="quarter" idx="26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7" name="Espace réservé du graphique SmartArt 6">
            <a:extLst>
              <a:ext uri="{FF2B5EF4-FFF2-40B4-BE49-F238E27FC236}">
                <a16:creationId xmlns:a16="http://schemas.microsoft.com/office/drawing/2014/main" id="{173968F1-31AA-41C7-83B4-6D2BFF1ED736}"/>
              </a:ext>
            </a:extLst>
          </p:cNvPr>
          <p:cNvSpPr>
            <a:spLocks noGrp="1"/>
          </p:cNvSpPr>
          <p:nvPr>
            <p:ph type="dgm" sz="quarter" idx="27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8" name="Espace réservé du graphique SmartArt 6">
            <a:extLst>
              <a:ext uri="{FF2B5EF4-FFF2-40B4-BE49-F238E27FC236}">
                <a16:creationId xmlns:a16="http://schemas.microsoft.com/office/drawing/2014/main" id="{C0C708F2-9A50-4F90-886D-8D07543AB99F}"/>
              </a:ext>
            </a:extLst>
          </p:cNvPr>
          <p:cNvSpPr>
            <a:spLocks noGrp="1"/>
          </p:cNvSpPr>
          <p:nvPr>
            <p:ph type="dgm" sz="quarter" idx="28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186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BLUE TITLE + CONTEN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4">
            <a:extLst>
              <a:ext uri="{FF2B5EF4-FFF2-40B4-BE49-F238E27FC236}">
                <a16:creationId xmlns:a16="http://schemas.microsoft.com/office/drawing/2014/main" id="{ABFA5860-FB1B-4FAC-83B9-2CF42C033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E888E88-049B-4C1A-936B-769C3FC66E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C984EB1-975E-4D2F-95B2-1972A8FE9978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contenu 9">
            <a:extLst>
              <a:ext uri="{FF2B5EF4-FFF2-40B4-BE49-F238E27FC236}">
                <a16:creationId xmlns:a16="http://schemas.microsoft.com/office/drawing/2014/main" id="{8BA6D2E9-7394-4966-AA04-521A1337A69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3"/>
            <a:ext cx="7548032" cy="3034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C7C6F68F-BC4B-45B5-8B40-0E6AB49472E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13184" y="2079626"/>
            <a:ext cx="3708400" cy="304219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3ACB3929-DA42-4BBE-9179-85BA81AA65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CB4D0234-F9A5-459D-9BAB-B3785B6031C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0F887268-B727-4363-92A9-731C5523F96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6" name="Espace réservé du graphique SmartArt 6">
            <a:extLst>
              <a:ext uri="{FF2B5EF4-FFF2-40B4-BE49-F238E27FC236}">
                <a16:creationId xmlns:a16="http://schemas.microsoft.com/office/drawing/2014/main" id="{82938E66-8F02-4C14-A025-DF7FDD55E8AF}"/>
              </a:ext>
            </a:extLst>
          </p:cNvPr>
          <p:cNvSpPr>
            <a:spLocks noGrp="1"/>
          </p:cNvSpPr>
          <p:nvPr>
            <p:ph type="dgm" sz="quarter" idx="26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7" name="Espace réservé du graphique SmartArt 6">
            <a:extLst>
              <a:ext uri="{FF2B5EF4-FFF2-40B4-BE49-F238E27FC236}">
                <a16:creationId xmlns:a16="http://schemas.microsoft.com/office/drawing/2014/main" id="{AEB5A61C-EEF8-45B7-BB46-3E156DC43607}"/>
              </a:ext>
            </a:extLst>
          </p:cNvPr>
          <p:cNvSpPr>
            <a:spLocks noGrp="1"/>
          </p:cNvSpPr>
          <p:nvPr>
            <p:ph type="dgm" sz="quarter" idx="27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8" name="Espace réservé du graphique SmartArt 6">
            <a:extLst>
              <a:ext uri="{FF2B5EF4-FFF2-40B4-BE49-F238E27FC236}">
                <a16:creationId xmlns:a16="http://schemas.microsoft.com/office/drawing/2014/main" id="{7B430812-4EF5-4566-88CF-629626286253}"/>
              </a:ext>
            </a:extLst>
          </p:cNvPr>
          <p:cNvSpPr>
            <a:spLocks noGrp="1"/>
          </p:cNvSpPr>
          <p:nvPr>
            <p:ph type="dgm" sz="quarter" idx="28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40636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GREEN TITLE + CONTEN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4">
            <a:extLst>
              <a:ext uri="{FF2B5EF4-FFF2-40B4-BE49-F238E27FC236}">
                <a16:creationId xmlns:a16="http://schemas.microsoft.com/office/drawing/2014/main" id="{ABFA5860-FB1B-4FAC-83B9-2CF42C033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E888E88-049B-4C1A-936B-769C3FC66E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C984EB1-975E-4D2F-95B2-1972A8FE9978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contenu 9">
            <a:extLst>
              <a:ext uri="{FF2B5EF4-FFF2-40B4-BE49-F238E27FC236}">
                <a16:creationId xmlns:a16="http://schemas.microsoft.com/office/drawing/2014/main" id="{5AE6878C-F702-4ED4-B210-E320482FD279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49252" y="2080413"/>
            <a:ext cx="7548032" cy="3034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73BC3C28-0AEB-4FA9-853F-AA2B5776E49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13184" y="2079626"/>
            <a:ext cx="3708400" cy="304219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2DA5A105-9848-48A9-B22A-9017F986B9D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F2CE1FF9-FE52-4527-BC17-ED5BCC92FCD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DB419983-27EF-47AC-9629-2585E9D5549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6" name="Espace réservé du graphique SmartArt 6">
            <a:extLst>
              <a:ext uri="{FF2B5EF4-FFF2-40B4-BE49-F238E27FC236}">
                <a16:creationId xmlns:a16="http://schemas.microsoft.com/office/drawing/2014/main" id="{779958AB-8485-40DA-B8DE-E88BAD78612F}"/>
              </a:ext>
            </a:extLst>
          </p:cNvPr>
          <p:cNvSpPr>
            <a:spLocks noGrp="1"/>
          </p:cNvSpPr>
          <p:nvPr>
            <p:ph type="dgm" sz="quarter" idx="26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7" name="Espace réservé du graphique SmartArt 6">
            <a:extLst>
              <a:ext uri="{FF2B5EF4-FFF2-40B4-BE49-F238E27FC236}">
                <a16:creationId xmlns:a16="http://schemas.microsoft.com/office/drawing/2014/main" id="{482C7F1B-6D67-467B-9092-171AF00C129D}"/>
              </a:ext>
            </a:extLst>
          </p:cNvPr>
          <p:cNvSpPr>
            <a:spLocks noGrp="1"/>
          </p:cNvSpPr>
          <p:nvPr>
            <p:ph type="dgm" sz="quarter" idx="27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8" name="Espace réservé du graphique SmartArt 6">
            <a:extLst>
              <a:ext uri="{FF2B5EF4-FFF2-40B4-BE49-F238E27FC236}">
                <a16:creationId xmlns:a16="http://schemas.microsoft.com/office/drawing/2014/main" id="{41B9503F-72EF-447D-9E13-85BF53EF4E1A}"/>
              </a:ext>
            </a:extLst>
          </p:cNvPr>
          <p:cNvSpPr>
            <a:spLocks noGrp="1"/>
          </p:cNvSpPr>
          <p:nvPr>
            <p:ph type="dgm" sz="quarter" idx="28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54301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05BA011-48FC-4C3B-9D35-661FD0C525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6330631-3943-4D33-9A7C-C132DDB332C0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0501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GREE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05BA011-48FC-4C3B-9D35-661FD0C525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797D13F5-2C94-479F-9D9F-4DF3F7B99C0F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34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COVER GREE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37F7CC5-ECD4-4A03-ACA0-7918A92142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43779" y="4000500"/>
            <a:ext cx="7904443" cy="438150"/>
          </a:xfrm>
        </p:spPr>
        <p:txBody>
          <a:bodyPr/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1400" kern="1200" dirty="0" smtClean="0">
                <a:solidFill>
                  <a:schemeClr val="bg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 err="1"/>
              <a:t>Add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names</a:t>
            </a:r>
            <a:r>
              <a:rPr lang="fr-FR" dirty="0"/>
              <a:t> and date</a:t>
            </a:r>
          </a:p>
        </p:txBody>
      </p:sp>
      <p:sp>
        <p:nvSpPr>
          <p:cNvPr id="15" name="Titre 6">
            <a:extLst>
              <a:ext uri="{FF2B5EF4-FFF2-40B4-BE49-F238E27FC236}">
                <a16:creationId xmlns:a16="http://schemas.microsoft.com/office/drawing/2014/main" id="{020C7C1A-B90C-4821-B209-17F1034897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3779" y="1926565"/>
            <a:ext cx="7904443" cy="624581"/>
          </a:xfrm>
        </p:spPr>
        <p:txBody>
          <a:bodyPr/>
          <a:lstStyle>
            <a:lvl1pPr>
              <a:defRPr lang="fr-FR" sz="3600" b="1" kern="1200" dirty="0">
                <a:solidFill>
                  <a:schemeClr val="bg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F5E7DF6-9EFC-4940-A0B9-E92C8BAB136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143779" y="3609442"/>
            <a:ext cx="7904443" cy="287422"/>
          </a:xfrm>
        </p:spPr>
        <p:txBody>
          <a:bodyPr/>
          <a:lstStyle>
            <a:lvl1pPr marL="0" indent="0" algn="l">
              <a:buNone/>
              <a:defRPr lang="fr-FR" sz="1800" b="1" i="1" kern="1200" dirty="0">
                <a:solidFill>
                  <a:schemeClr val="tx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/>
              <a:t>ALFI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CD81E5B-39F5-41C1-B914-B1E21EC58B3A}"/>
              </a:ext>
            </a:extLst>
          </p:cNvPr>
          <p:cNvCxnSpPr>
            <a:cxnSpLocks/>
          </p:cNvCxnSpPr>
          <p:nvPr userDrawn="1"/>
        </p:nvCxnSpPr>
        <p:spPr>
          <a:xfrm>
            <a:off x="2143779" y="3902825"/>
            <a:ext cx="790444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668DBA01-6A1B-4785-99E6-F34E3E5E9C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5895" y="-1"/>
            <a:ext cx="1976106" cy="587829"/>
          </a:xfrm>
          <a:prstGeom prst="rect">
            <a:avLst/>
          </a:prstGeom>
        </p:spPr>
      </p:pic>
      <p:sp>
        <p:nvSpPr>
          <p:cNvPr id="9" name="Freeform 12">
            <a:extLst>
              <a:ext uri="{FF2B5EF4-FFF2-40B4-BE49-F238E27FC236}">
                <a16:creationId xmlns:a16="http://schemas.microsoft.com/office/drawing/2014/main" id="{1F79A3CC-D39D-465A-8393-C41EC4B4CCAE}"/>
              </a:ext>
            </a:extLst>
          </p:cNvPr>
          <p:cNvSpPr>
            <a:spLocks/>
          </p:cNvSpPr>
          <p:nvPr userDrawn="1"/>
        </p:nvSpPr>
        <p:spPr bwMode="auto">
          <a:xfrm>
            <a:off x="-9331" y="66773"/>
            <a:ext cx="10004425" cy="565150"/>
          </a:xfrm>
          <a:custGeom>
            <a:avLst/>
            <a:gdLst>
              <a:gd name="T0" fmla="*/ 96 w 6302"/>
              <a:gd name="T1" fmla="*/ 273 h 356"/>
              <a:gd name="T2" fmla="*/ 196 w 6302"/>
              <a:gd name="T3" fmla="*/ 241 h 356"/>
              <a:gd name="T4" fmla="*/ 295 w 6302"/>
              <a:gd name="T5" fmla="*/ 286 h 356"/>
              <a:gd name="T6" fmla="*/ 397 w 6302"/>
              <a:gd name="T7" fmla="*/ 291 h 356"/>
              <a:gd name="T8" fmla="*/ 497 w 6302"/>
              <a:gd name="T9" fmla="*/ 296 h 356"/>
              <a:gd name="T10" fmla="*/ 594 w 6302"/>
              <a:gd name="T11" fmla="*/ 234 h 356"/>
              <a:gd name="T12" fmla="*/ 693 w 6302"/>
              <a:gd name="T13" fmla="*/ 248 h 356"/>
              <a:gd name="T14" fmla="*/ 793 w 6302"/>
              <a:gd name="T15" fmla="*/ 319 h 356"/>
              <a:gd name="T16" fmla="*/ 891 w 6302"/>
              <a:gd name="T17" fmla="*/ 308 h 356"/>
              <a:gd name="T18" fmla="*/ 989 w 6302"/>
              <a:gd name="T19" fmla="*/ 270 h 356"/>
              <a:gd name="T20" fmla="*/ 1089 w 6302"/>
              <a:gd name="T21" fmla="*/ 194 h 356"/>
              <a:gd name="T22" fmla="*/ 1189 w 6302"/>
              <a:gd name="T23" fmla="*/ 316 h 356"/>
              <a:gd name="T24" fmla="*/ 1286 w 6302"/>
              <a:gd name="T25" fmla="*/ 237 h 356"/>
              <a:gd name="T26" fmla="*/ 1383 w 6302"/>
              <a:gd name="T27" fmla="*/ 309 h 356"/>
              <a:gd name="T28" fmla="*/ 1485 w 6302"/>
              <a:gd name="T29" fmla="*/ 258 h 356"/>
              <a:gd name="T30" fmla="*/ 1600 w 6302"/>
              <a:gd name="T31" fmla="*/ 167 h 356"/>
              <a:gd name="T32" fmla="*/ 1698 w 6302"/>
              <a:gd name="T33" fmla="*/ 247 h 356"/>
              <a:gd name="T34" fmla="*/ 1797 w 6302"/>
              <a:gd name="T35" fmla="*/ 246 h 356"/>
              <a:gd name="T36" fmla="*/ 1896 w 6302"/>
              <a:gd name="T37" fmla="*/ 240 h 356"/>
              <a:gd name="T38" fmla="*/ 1996 w 6302"/>
              <a:gd name="T39" fmla="*/ 223 h 356"/>
              <a:gd name="T40" fmla="*/ 2093 w 6302"/>
              <a:gd name="T41" fmla="*/ 209 h 356"/>
              <a:gd name="T42" fmla="*/ 2190 w 6302"/>
              <a:gd name="T43" fmla="*/ 167 h 356"/>
              <a:gd name="T44" fmla="*/ 2292 w 6302"/>
              <a:gd name="T45" fmla="*/ 200 h 356"/>
              <a:gd name="T46" fmla="*/ 2389 w 6302"/>
              <a:gd name="T47" fmla="*/ 174 h 356"/>
              <a:gd name="T48" fmla="*/ 2489 w 6302"/>
              <a:gd name="T49" fmla="*/ 189 h 356"/>
              <a:gd name="T50" fmla="*/ 2588 w 6302"/>
              <a:gd name="T51" fmla="*/ 229 h 356"/>
              <a:gd name="T52" fmla="*/ 2689 w 6302"/>
              <a:gd name="T53" fmla="*/ 221 h 356"/>
              <a:gd name="T54" fmla="*/ 2789 w 6302"/>
              <a:gd name="T55" fmla="*/ 217 h 356"/>
              <a:gd name="T56" fmla="*/ 2887 w 6302"/>
              <a:gd name="T57" fmla="*/ 249 h 356"/>
              <a:gd name="T58" fmla="*/ 2987 w 6302"/>
              <a:gd name="T59" fmla="*/ 259 h 356"/>
              <a:gd name="T60" fmla="*/ 3085 w 6302"/>
              <a:gd name="T61" fmla="*/ 256 h 356"/>
              <a:gd name="T62" fmla="*/ 3186 w 6302"/>
              <a:gd name="T63" fmla="*/ 277 h 356"/>
              <a:gd name="T64" fmla="*/ 3282 w 6302"/>
              <a:gd name="T65" fmla="*/ 216 h 356"/>
              <a:gd name="T66" fmla="*/ 3381 w 6302"/>
              <a:gd name="T67" fmla="*/ 186 h 356"/>
              <a:gd name="T68" fmla="*/ 3482 w 6302"/>
              <a:gd name="T69" fmla="*/ 234 h 356"/>
              <a:gd name="T70" fmla="*/ 3579 w 6302"/>
              <a:gd name="T71" fmla="*/ 230 h 356"/>
              <a:gd name="T72" fmla="*/ 3678 w 6302"/>
              <a:gd name="T73" fmla="*/ 183 h 356"/>
              <a:gd name="T74" fmla="*/ 3781 w 6302"/>
              <a:gd name="T75" fmla="*/ 157 h 356"/>
              <a:gd name="T76" fmla="*/ 3878 w 6302"/>
              <a:gd name="T77" fmla="*/ 208 h 356"/>
              <a:gd name="T78" fmla="*/ 3976 w 6302"/>
              <a:gd name="T79" fmla="*/ 190 h 356"/>
              <a:gd name="T80" fmla="*/ 4075 w 6302"/>
              <a:gd name="T81" fmla="*/ 201 h 356"/>
              <a:gd name="T82" fmla="*/ 4174 w 6302"/>
              <a:gd name="T83" fmla="*/ 194 h 356"/>
              <a:gd name="T84" fmla="*/ 4274 w 6302"/>
              <a:gd name="T85" fmla="*/ 226 h 356"/>
              <a:gd name="T86" fmla="*/ 4372 w 6302"/>
              <a:gd name="T87" fmla="*/ 202 h 356"/>
              <a:gd name="T88" fmla="*/ 4468 w 6302"/>
              <a:gd name="T89" fmla="*/ 161 h 356"/>
              <a:gd name="T90" fmla="*/ 4571 w 6302"/>
              <a:gd name="T91" fmla="*/ 104 h 356"/>
              <a:gd name="T92" fmla="*/ 4672 w 6302"/>
              <a:gd name="T93" fmla="*/ 199 h 356"/>
              <a:gd name="T94" fmla="*/ 4770 w 6302"/>
              <a:gd name="T95" fmla="*/ 186 h 356"/>
              <a:gd name="T96" fmla="*/ 4869 w 6302"/>
              <a:gd name="T97" fmla="*/ 209 h 356"/>
              <a:gd name="T98" fmla="*/ 4972 w 6302"/>
              <a:gd name="T99" fmla="*/ 249 h 356"/>
              <a:gd name="T100" fmla="*/ 5070 w 6302"/>
              <a:gd name="T101" fmla="*/ 244 h 356"/>
              <a:gd name="T102" fmla="*/ 5169 w 6302"/>
              <a:gd name="T103" fmla="*/ 208 h 356"/>
              <a:gd name="T104" fmla="*/ 5266 w 6302"/>
              <a:gd name="T105" fmla="*/ 218 h 356"/>
              <a:gd name="T106" fmla="*/ 5367 w 6302"/>
              <a:gd name="T107" fmla="*/ 99 h 356"/>
              <a:gd name="T108" fmla="*/ 5466 w 6302"/>
              <a:gd name="T109" fmla="*/ 122 h 356"/>
              <a:gd name="T110" fmla="*/ 5566 w 6302"/>
              <a:gd name="T111" fmla="*/ 106 h 356"/>
              <a:gd name="T112" fmla="*/ 5663 w 6302"/>
              <a:gd name="T113" fmla="*/ 112 h 356"/>
              <a:gd name="T114" fmla="*/ 5766 w 6302"/>
              <a:gd name="T115" fmla="*/ 143 h 356"/>
              <a:gd name="T116" fmla="*/ 5864 w 6302"/>
              <a:gd name="T117" fmla="*/ 117 h 356"/>
              <a:gd name="T118" fmla="*/ 5963 w 6302"/>
              <a:gd name="T119" fmla="*/ 97 h 356"/>
              <a:gd name="T120" fmla="*/ 6060 w 6302"/>
              <a:gd name="T121" fmla="*/ 93 h 356"/>
              <a:gd name="T122" fmla="*/ 6161 w 6302"/>
              <a:gd name="T123" fmla="*/ 123 h 356"/>
              <a:gd name="T124" fmla="*/ 6259 w 6302"/>
              <a:gd name="T125" fmla="*/ 187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6302" h="356">
                <a:moveTo>
                  <a:pt x="0" y="249"/>
                </a:moveTo>
                <a:cubicBezTo>
                  <a:pt x="0" y="250"/>
                  <a:pt x="0" y="252"/>
                  <a:pt x="1" y="253"/>
                </a:cubicBezTo>
                <a:cubicBezTo>
                  <a:pt x="1" y="253"/>
                  <a:pt x="1" y="253"/>
                  <a:pt x="2" y="253"/>
                </a:cubicBezTo>
                <a:cubicBezTo>
                  <a:pt x="3" y="254"/>
                  <a:pt x="4" y="254"/>
                  <a:pt x="5" y="254"/>
                </a:cubicBezTo>
                <a:cubicBezTo>
                  <a:pt x="6" y="255"/>
                  <a:pt x="6" y="257"/>
                  <a:pt x="6" y="258"/>
                </a:cubicBezTo>
                <a:cubicBezTo>
                  <a:pt x="6" y="260"/>
                  <a:pt x="7" y="262"/>
                  <a:pt x="7" y="263"/>
                </a:cubicBezTo>
                <a:cubicBezTo>
                  <a:pt x="8" y="265"/>
                  <a:pt x="8" y="266"/>
                  <a:pt x="8" y="268"/>
                </a:cubicBezTo>
                <a:cubicBezTo>
                  <a:pt x="9" y="268"/>
                  <a:pt x="9" y="269"/>
                  <a:pt x="9" y="271"/>
                </a:cubicBezTo>
                <a:cubicBezTo>
                  <a:pt x="10" y="272"/>
                  <a:pt x="12" y="276"/>
                  <a:pt x="12" y="278"/>
                </a:cubicBezTo>
                <a:cubicBezTo>
                  <a:pt x="13" y="281"/>
                  <a:pt x="13" y="283"/>
                  <a:pt x="13" y="286"/>
                </a:cubicBezTo>
                <a:cubicBezTo>
                  <a:pt x="14" y="289"/>
                  <a:pt x="14" y="291"/>
                  <a:pt x="15" y="294"/>
                </a:cubicBezTo>
                <a:cubicBezTo>
                  <a:pt x="15" y="296"/>
                  <a:pt x="15" y="298"/>
                  <a:pt x="16" y="300"/>
                </a:cubicBezTo>
                <a:cubicBezTo>
                  <a:pt x="16" y="302"/>
                  <a:pt x="16" y="304"/>
                  <a:pt x="17" y="306"/>
                </a:cubicBezTo>
                <a:cubicBezTo>
                  <a:pt x="17" y="308"/>
                  <a:pt x="19" y="311"/>
                  <a:pt x="20" y="313"/>
                </a:cubicBezTo>
                <a:cubicBezTo>
                  <a:pt x="20" y="316"/>
                  <a:pt x="20" y="317"/>
                  <a:pt x="21" y="320"/>
                </a:cubicBezTo>
                <a:cubicBezTo>
                  <a:pt x="21" y="322"/>
                  <a:pt x="22" y="325"/>
                  <a:pt x="22" y="327"/>
                </a:cubicBezTo>
                <a:cubicBezTo>
                  <a:pt x="22" y="330"/>
                  <a:pt x="22" y="332"/>
                  <a:pt x="23" y="335"/>
                </a:cubicBezTo>
                <a:cubicBezTo>
                  <a:pt x="24" y="337"/>
                  <a:pt x="26" y="340"/>
                  <a:pt x="27" y="342"/>
                </a:cubicBezTo>
                <a:cubicBezTo>
                  <a:pt x="28" y="344"/>
                  <a:pt x="28" y="346"/>
                  <a:pt x="28" y="348"/>
                </a:cubicBezTo>
                <a:cubicBezTo>
                  <a:pt x="29" y="350"/>
                  <a:pt x="29" y="354"/>
                  <a:pt x="29" y="355"/>
                </a:cubicBezTo>
                <a:cubicBezTo>
                  <a:pt x="30" y="356"/>
                  <a:pt x="30" y="354"/>
                  <a:pt x="30" y="353"/>
                </a:cubicBezTo>
                <a:cubicBezTo>
                  <a:pt x="31" y="353"/>
                  <a:pt x="31" y="352"/>
                  <a:pt x="31" y="351"/>
                </a:cubicBezTo>
                <a:cubicBezTo>
                  <a:pt x="32" y="351"/>
                  <a:pt x="34" y="350"/>
                  <a:pt x="35" y="350"/>
                </a:cubicBezTo>
                <a:cubicBezTo>
                  <a:pt x="35" y="349"/>
                  <a:pt x="35" y="348"/>
                  <a:pt x="36" y="348"/>
                </a:cubicBezTo>
                <a:cubicBezTo>
                  <a:pt x="36" y="347"/>
                  <a:pt x="36" y="347"/>
                  <a:pt x="36" y="346"/>
                </a:cubicBezTo>
                <a:cubicBezTo>
                  <a:pt x="37" y="345"/>
                  <a:pt x="37" y="344"/>
                  <a:pt x="38" y="344"/>
                </a:cubicBezTo>
                <a:cubicBezTo>
                  <a:pt x="38" y="343"/>
                  <a:pt x="38" y="343"/>
                  <a:pt x="39" y="342"/>
                </a:cubicBezTo>
                <a:cubicBezTo>
                  <a:pt x="39" y="342"/>
                  <a:pt x="41" y="341"/>
                  <a:pt x="42" y="340"/>
                </a:cubicBezTo>
                <a:cubicBezTo>
                  <a:pt x="42" y="339"/>
                  <a:pt x="42" y="338"/>
                  <a:pt x="43" y="337"/>
                </a:cubicBezTo>
                <a:cubicBezTo>
                  <a:pt x="43" y="336"/>
                  <a:pt x="44" y="335"/>
                  <a:pt x="44" y="334"/>
                </a:cubicBezTo>
                <a:cubicBezTo>
                  <a:pt x="44" y="333"/>
                  <a:pt x="45" y="332"/>
                  <a:pt x="45" y="331"/>
                </a:cubicBezTo>
                <a:cubicBezTo>
                  <a:pt x="45" y="330"/>
                  <a:pt x="45" y="330"/>
                  <a:pt x="46" y="329"/>
                </a:cubicBezTo>
                <a:cubicBezTo>
                  <a:pt x="47" y="328"/>
                  <a:pt x="48" y="326"/>
                  <a:pt x="49" y="326"/>
                </a:cubicBezTo>
                <a:cubicBezTo>
                  <a:pt x="50" y="325"/>
                  <a:pt x="50" y="325"/>
                  <a:pt x="50" y="324"/>
                </a:cubicBezTo>
                <a:cubicBezTo>
                  <a:pt x="51" y="323"/>
                  <a:pt x="51" y="322"/>
                  <a:pt x="51" y="322"/>
                </a:cubicBezTo>
                <a:cubicBezTo>
                  <a:pt x="52" y="321"/>
                  <a:pt x="52" y="320"/>
                  <a:pt x="52" y="319"/>
                </a:cubicBezTo>
                <a:cubicBezTo>
                  <a:pt x="53" y="318"/>
                  <a:pt x="53" y="317"/>
                  <a:pt x="53" y="315"/>
                </a:cubicBezTo>
                <a:cubicBezTo>
                  <a:pt x="54" y="314"/>
                  <a:pt x="56" y="314"/>
                  <a:pt x="57" y="313"/>
                </a:cubicBezTo>
                <a:cubicBezTo>
                  <a:pt x="57" y="312"/>
                  <a:pt x="57" y="312"/>
                  <a:pt x="58" y="311"/>
                </a:cubicBezTo>
                <a:cubicBezTo>
                  <a:pt x="58" y="310"/>
                  <a:pt x="58" y="309"/>
                  <a:pt x="59" y="308"/>
                </a:cubicBezTo>
                <a:cubicBezTo>
                  <a:pt x="59" y="307"/>
                  <a:pt x="59" y="305"/>
                  <a:pt x="60" y="304"/>
                </a:cubicBezTo>
                <a:cubicBezTo>
                  <a:pt x="60" y="303"/>
                  <a:pt x="60" y="302"/>
                  <a:pt x="61" y="301"/>
                </a:cubicBezTo>
                <a:cubicBezTo>
                  <a:pt x="61" y="300"/>
                  <a:pt x="63" y="298"/>
                  <a:pt x="64" y="297"/>
                </a:cubicBezTo>
                <a:cubicBezTo>
                  <a:pt x="65" y="295"/>
                  <a:pt x="65" y="294"/>
                  <a:pt x="65" y="293"/>
                </a:cubicBezTo>
                <a:cubicBezTo>
                  <a:pt x="65" y="291"/>
                  <a:pt x="66" y="289"/>
                  <a:pt x="66" y="288"/>
                </a:cubicBezTo>
                <a:cubicBezTo>
                  <a:pt x="66" y="287"/>
                  <a:pt x="67" y="286"/>
                  <a:pt x="67" y="284"/>
                </a:cubicBezTo>
                <a:cubicBezTo>
                  <a:pt x="67" y="283"/>
                  <a:pt x="67" y="282"/>
                  <a:pt x="68" y="281"/>
                </a:cubicBezTo>
                <a:cubicBezTo>
                  <a:pt x="69" y="279"/>
                  <a:pt x="71" y="278"/>
                  <a:pt x="72" y="277"/>
                </a:cubicBezTo>
                <a:cubicBezTo>
                  <a:pt x="73" y="275"/>
                  <a:pt x="73" y="274"/>
                  <a:pt x="73" y="273"/>
                </a:cubicBezTo>
                <a:cubicBezTo>
                  <a:pt x="74" y="272"/>
                  <a:pt x="74" y="271"/>
                  <a:pt x="74" y="270"/>
                </a:cubicBezTo>
                <a:cubicBezTo>
                  <a:pt x="75" y="269"/>
                  <a:pt x="75" y="267"/>
                  <a:pt x="75" y="267"/>
                </a:cubicBezTo>
                <a:cubicBezTo>
                  <a:pt x="76" y="266"/>
                  <a:pt x="78" y="267"/>
                  <a:pt x="78" y="268"/>
                </a:cubicBezTo>
                <a:cubicBezTo>
                  <a:pt x="79" y="268"/>
                  <a:pt x="79" y="269"/>
                  <a:pt x="80" y="269"/>
                </a:cubicBezTo>
                <a:cubicBezTo>
                  <a:pt x="80" y="270"/>
                  <a:pt x="80" y="269"/>
                  <a:pt x="81" y="270"/>
                </a:cubicBezTo>
                <a:cubicBezTo>
                  <a:pt x="81" y="270"/>
                  <a:pt x="81" y="270"/>
                  <a:pt x="82" y="271"/>
                </a:cubicBezTo>
                <a:cubicBezTo>
                  <a:pt x="82" y="271"/>
                  <a:pt x="82" y="271"/>
                  <a:pt x="83" y="272"/>
                </a:cubicBezTo>
                <a:cubicBezTo>
                  <a:pt x="84" y="272"/>
                  <a:pt x="85" y="273"/>
                  <a:pt x="86" y="274"/>
                </a:cubicBezTo>
                <a:cubicBezTo>
                  <a:pt x="86" y="274"/>
                  <a:pt x="87" y="274"/>
                  <a:pt x="87" y="274"/>
                </a:cubicBezTo>
                <a:cubicBezTo>
                  <a:pt x="87" y="274"/>
                  <a:pt x="88" y="274"/>
                  <a:pt x="88" y="274"/>
                </a:cubicBezTo>
                <a:cubicBezTo>
                  <a:pt x="88" y="273"/>
                  <a:pt x="89" y="272"/>
                  <a:pt x="89" y="271"/>
                </a:cubicBezTo>
                <a:cubicBezTo>
                  <a:pt x="89" y="271"/>
                  <a:pt x="90" y="271"/>
                  <a:pt x="90" y="270"/>
                </a:cubicBezTo>
                <a:cubicBezTo>
                  <a:pt x="91" y="270"/>
                  <a:pt x="93" y="270"/>
                  <a:pt x="93" y="270"/>
                </a:cubicBezTo>
                <a:cubicBezTo>
                  <a:pt x="94" y="270"/>
                  <a:pt x="94" y="270"/>
                  <a:pt x="94" y="270"/>
                </a:cubicBezTo>
                <a:cubicBezTo>
                  <a:pt x="95" y="271"/>
                  <a:pt x="95" y="271"/>
                  <a:pt x="95" y="271"/>
                </a:cubicBezTo>
                <a:cubicBezTo>
                  <a:pt x="96" y="272"/>
                  <a:pt x="96" y="272"/>
                  <a:pt x="96" y="273"/>
                </a:cubicBezTo>
                <a:cubicBezTo>
                  <a:pt x="97" y="273"/>
                  <a:pt x="97" y="273"/>
                  <a:pt x="97" y="273"/>
                </a:cubicBezTo>
                <a:cubicBezTo>
                  <a:pt x="98" y="273"/>
                  <a:pt x="100" y="273"/>
                  <a:pt x="101" y="274"/>
                </a:cubicBezTo>
                <a:cubicBezTo>
                  <a:pt x="101" y="274"/>
                  <a:pt x="101" y="274"/>
                  <a:pt x="102" y="275"/>
                </a:cubicBezTo>
                <a:cubicBezTo>
                  <a:pt x="102" y="275"/>
                  <a:pt x="102" y="275"/>
                  <a:pt x="103" y="275"/>
                </a:cubicBezTo>
                <a:cubicBezTo>
                  <a:pt x="103" y="276"/>
                  <a:pt x="103" y="276"/>
                  <a:pt x="104" y="276"/>
                </a:cubicBezTo>
                <a:cubicBezTo>
                  <a:pt x="104" y="276"/>
                  <a:pt x="104" y="277"/>
                  <a:pt x="105" y="276"/>
                </a:cubicBezTo>
                <a:cubicBezTo>
                  <a:pt x="106" y="276"/>
                  <a:pt x="107" y="273"/>
                  <a:pt x="108" y="272"/>
                </a:cubicBezTo>
                <a:cubicBezTo>
                  <a:pt x="109" y="271"/>
                  <a:pt x="109" y="269"/>
                  <a:pt x="110" y="268"/>
                </a:cubicBezTo>
                <a:cubicBezTo>
                  <a:pt x="111" y="267"/>
                  <a:pt x="111" y="265"/>
                  <a:pt x="111" y="264"/>
                </a:cubicBezTo>
                <a:cubicBezTo>
                  <a:pt x="111" y="263"/>
                  <a:pt x="111" y="261"/>
                  <a:pt x="112" y="260"/>
                </a:cubicBezTo>
                <a:cubicBezTo>
                  <a:pt x="113" y="258"/>
                  <a:pt x="114" y="257"/>
                  <a:pt x="115" y="255"/>
                </a:cubicBezTo>
                <a:cubicBezTo>
                  <a:pt x="116" y="254"/>
                  <a:pt x="116" y="253"/>
                  <a:pt x="116" y="251"/>
                </a:cubicBezTo>
                <a:cubicBezTo>
                  <a:pt x="117" y="250"/>
                  <a:pt x="117" y="249"/>
                  <a:pt x="117" y="247"/>
                </a:cubicBezTo>
                <a:cubicBezTo>
                  <a:pt x="118" y="246"/>
                  <a:pt x="118" y="245"/>
                  <a:pt x="118" y="244"/>
                </a:cubicBezTo>
                <a:cubicBezTo>
                  <a:pt x="119" y="244"/>
                  <a:pt x="119" y="244"/>
                  <a:pt x="120" y="243"/>
                </a:cubicBezTo>
                <a:cubicBezTo>
                  <a:pt x="120" y="242"/>
                  <a:pt x="122" y="241"/>
                  <a:pt x="123" y="240"/>
                </a:cubicBezTo>
                <a:cubicBezTo>
                  <a:pt x="123" y="239"/>
                  <a:pt x="123" y="238"/>
                  <a:pt x="124" y="237"/>
                </a:cubicBezTo>
                <a:cubicBezTo>
                  <a:pt x="124" y="236"/>
                  <a:pt x="124" y="236"/>
                  <a:pt x="125" y="235"/>
                </a:cubicBezTo>
                <a:cubicBezTo>
                  <a:pt x="125" y="234"/>
                  <a:pt x="126" y="233"/>
                  <a:pt x="126" y="232"/>
                </a:cubicBezTo>
                <a:cubicBezTo>
                  <a:pt x="126" y="231"/>
                  <a:pt x="126" y="229"/>
                  <a:pt x="127" y="228"/>
                </a:cubicBezTo>
                <a:cubicBezTo>
                  <a:pt x="127" y="228"/>
                  <a:pt x="129" y="227"/>
                  <a:pt x="130" y="226"/>
                </a:cubicBezTo>
                <a:cubicBezTo>
                  <a:pt x="131" y="225"/>
                  <a:pt x="131" y="224"/>
                  <a:pt x="131" y="223"/>
                </a:cubicBezTo>
                <a:cubicBezTo>
                  <a:pt x="131" y="223"/>
                  <a:pt x="132" y="222"/>
                  <a:pt x="132" y="222"/>
                </a:cubicBezTo>
                <a:cubicBezTo>
                  <a:pt x="132" y="221"/>
                  <a:pt x="133" y="220"/>
                  <a:pt x="133" y="219"/>
                </a:cubicBezTo>
                <a:cubicBezTo>
                  <a:pt x="133" y="219"/>
                  <a:pt x="133" y="218"/>
                  <a:pt x="134" y="217"/>
                </a:cubicBezTo>
                <a:cubicBezTo>
                  <a:pt x="135" y="216"/>
                  <a:pt x="137" y="215"/>
                  <a:pt x="137" y="214"/>
                </a:cubicBezTo>
                <a:cubicBezTo>
                  <a:pt x="138" y="213"/>
                  <a:pt x="138" y="212"/>
                  <a:pt x="138" y="211"/>
                </a:cubicBezTo>
                <a:cubicBezTo>
                  <a:pt x="139" y="210"/>
                  <a:pt x="139" y="210"/>
                  <a:pt x="139" y="209"/>
                </a:cubicBezTo>
                <a:cubicBezTo>
                  <a:pt x="140" y="208"/>
                  <a:pt x="140" y="207"/>
                  <a:pt x="140" y="206"/>
                </a:cubicBezTo>
                <a:cubicBezTo>
                  <a:pt x="141" y="205"/>
                  <a:pt x="141" y="204"/>
                  <a:pt x="142" y="204"/>
                </a:cubicBezTo>
                <a:cubicBezTo>
                  <a:pt x="142" y="203"/>
                  <a:pt x="144" y="202"/>
                  <a:pt x="145" y="201"/>
                </a:cubicBezTo>
                <a:cubicBezTo>
                  <a:pt x="145" y="200"/>
                  <a:pt x="145" y="199"/>
                  <a:pt x="146" y="198"/>
                </a:cubicBezTo>
                <a:cubicBezTo>
                  <a:pt x="146" y="198"/>
                  <a:pt x="146" y="197"/>
                  <a:pt x="147" y="196"/>
                </a:cubicBezTo>
                <a:cubicBezTo>
                  <a:pt x="147" y="195"/>
                  <a:pt x="147" y="195"/>
                  <a:pt x="148" y="194"/>
                </a:cubicBezTo>
                <a:cubicBezTo>
                  <a:pt x="148" y="194"/>
                  <a:pt x="148" y="194"/>
                  <a:pt x="149" y="193"/>
                </a:cubicBezTo>
                <a:cubicBezTo>
                  <a:pt x="150" y="193"/>
                  <a:pt x="151" y="193"/>
                  <a:pt x="152" y="193"/>
                </a:cubicBezTo>
                <a:cubicBezTo>
                  <a:pt x="153" y="193"/>
                  <a:pt x="153" y="193"/>
                  <a:pt x="153" y="192"/>
                </a:cubicBezTo>
                <a:cubicBezTo>
                  <a:pt x="153" y="192"/>
                  <a:pt x="154" y="191"/>
                  <a:pt x="154" y="191"/>
                </a:cubicBezTo>
                <a:cubicBezTo>
                  <a:pt x="155" y="190"/>
                  <a:pt x="155" y="190"/>
                  <a:pt x="155" y="189"/>
                </a:cubicBezTo>
                <a:cubicBezTo>
                  <a:pt x="156" y="189"/>
                  <a:pt x="156" y="188"/>
                  <a:pt x="156" y="188"/>
                </a:cubicBezTo>
                <a:cubicBezTo>
                  <a:pt x="157" y="187"/>
                  <a:pt x="159" y="186"/>
                  <a:pt x="159" y="186"/>
                </a:cubicBezTo>
                <a:cubicBezTo>
                  <a:pt x="160" y="185"/>
                  <a:pt x="160" y="185"/>
                  <a:pt x="160" y="184"/>
                </a:cubicBezTo>
                <a:cubicBezTo>
                  <a:pt x="161" y="183"/>
                  <a:pt x="161" y="183"/>
                  <a:pt x="162" y="182"/>
                </a:cubicBezTo>
                <a:cubicBezTo>
                  <a:pt x="162" y="181"/>
                  <a:pt x="162" y="181"/>
                  <a:pt x="162" y="180"/>
                </a:cubicBezTo>
                <a:cubicBezTo>
                  <a:pt x="163" y="180"/>
                  <a:pt x="163" y="179"/>
                  <a:pt x="163" y="179"/>
                </a:cubicBezTo>
                <a:cubicBezTo>
                  <a:pt x="164" y="179"/>
                  <a:pt x="166" y="178"/>
                  <a:pt x="167" y="178"/>
                </a:cubicBezTo>
                <a:cubicBezTo>
                  <a:pt x="167" y="177"/>
                  <a:pt x="167" y="177"/>
                  <a:pt x="168" y="176"/>
                </a:cubicBezTo>
                <a:cubicBezTo>
                  <a:pt x="168" y="176"/>
                  <a:pt x="168" y="175"/>
                  <a:pt x="169" y="175"/>
                </a:cubicBezTo>
                <a:cubicBezTo>
                  <a:pt x="169" y="175"/>
                  <a:pt x="169" y="175"/>
                  <a:pt x="170" y="174"/>
                </a:cubicBezTo>
                <a:cubicBezTo>
                  <a:pt x="170" y="174"/>
                  <a:pt x="170" y="173"/>
                  <a:pt x="171" y="173"/>
                </a:cubicBezTo>
                <a:cubicBezTo>
                  <a:pt x="172" y="173"/>
                  <a:pt x="174" y="176"/>
                  <a:pt x="175" y="177"/>
                </a:cubicBezTo>
                <a:cubicBezTo>
                  <a:pt x="176" y="179"/>
                  <a:pt x="176" y="180"/>
                  <a:pt x="176" y="181"/>
                </a:cubicBezTo>
                <a:cubicBezTo>
                  <a:pt x="176" y="183"/>
                  <a:pt x="177" y="184"/>
                  <a:pt x="177" y="186"/>
                </a:cubicBezTo>
                <a:cubicBezTo>
                  <a:pt x="178" y="187"/>
                  <a:pt x="178" y="189"/>
                  <a:pt x="178" y="190"/>
                </a:cubicBezTo>
                <a:cubicBezTo>
                  <a:pt x="179" y="192"/>
                  <a:pt x="181" y="193"/>
                  <a:pt x="181" y="195"/>
                </a:cubicBezTo>
                <a:cubicBezTo>
                  <a:pt x="182" y="196"/>
                  <a:pt x="182" y="198"/>
                  <a:pt x="182" y="199"/>
                </a:cubicBezTo>
                <a:cubicBezTo>
                  <a:pt x="183" y="201"/>
                  <a:pt x="183" y="203"/>
                  <a:pt x="184" y="204"/>
                </a:cubicBezTo>
                <a:cubicBezTo>
                  <a:pt x="184" y="205"/>
                  <a:pt x="184" y="207"/>
                  <a:pt x="185" y="209"/>
                </a:cubicBezTo>
                <a:cubicBezTo>
                  <a:pt x="185" y="210"/>
                  <a:pt x="185" y="211"/>
                  <a:pt x="186" y="213"/>
                </a:cubicBezTo>
                <a:cubicBezTo>
                  <a:pt x="186" y="215"/>
                  <a:pt x="188" y="216"/>
                  <a:pt x="189" y="218"/>
                </a:cubicBezTo>
                <a:cubicBezTo>
                  <a:pt x="189" y="220"/>
                  <a:pt x="189" y="221"/>
                  <a:pt x="190" y="222"/>
                </a:cubicBezTo>
                <a:cubicBezTo>
                  <a:pt x="190" y="224"/>
                  <a:pt x="191" y="225"/>
                  <a:pt x="191" y="227"/>
                </a:cubicBezTo>
                <a:cubicBezTo>
                  <a:pt x="191" y="228"/>
                  <a:pt x="192" y="230"/>
                  <a:pt x="192" y="232"/>
                </a:cubicBezTo>
                <a:cubicBezTo>
                  <a:pt x="192" y="233"/>
                  <a:pt x="192" y="235"/>
                  <a:pt x="193" y="236"/>
                </a:cubicBezTo>
                <a:cubicBezTo>
                  <a:pt x="194" y="238"/>
                  <a:pt x="195" y="239"/>
                  <a:pt x="196" y="241"/>
                </a:cubicBezTo>
                <a:cubicBezTo>
                  <a:pt x="197" y="242"/>
                  <a:pt x="197" y="244"/>
                  <a:pt x="197" y="245"/>
                </a:cubicBezTo>
                <a:cubicBezTo>
                  <a:pt x="198" y="247"/>
                  <a:pt x="198" y="248"/>
                  <a:pt x="198" y="250"/>
                </a:cubicBezTo>
                <a:cubicBezTo>
                  <a:pt x="199" y="252"/>
                  <a:pt x="199" y="253"/>
                  <a:pt x="199" y="254"/>
                </a:cubicBezTo>
                <a:cubicBezTo>
                  <a:pt x="200" y="256"/>
                  <a:pt x="200" y="257"/>
                  <a:pt x="200" y="258"/>
                </a:cubicBezTo>
                <a:cubicBezTo>
                  <a:pt x="201" y="259"/>
                  <a:pt x="203" y="262"/>
                  <a:pt x="204" y="262"/>
                </a:cubicBezTo>
                <a:cubicBezTo>
                  <a:pt x="204" y="263"/>
                  <a:pt x="204" y="261"/>
                  <a:pt x="205" y="261"/>
                </a:cubicBezTo>
                <a:cubicBezTo>
                  <a:pt x="205" y="260"/>
                  <a:pt x="205" y="260"/>
                  <a:pt x="205" y="260"/>
                </a:cubicBezTo>
                <a:cubicBezTo>
                  <a:pt x="206" y="259"/>
                  <a:pt x="206" y="259"/>
                  <a:pt x="207" y="258"/>
                </a:cubicBezTo>
                <a:cubicBezTo>
                  <a:pt x="207" y="258"/>
                  <a:pt x="207" y="257"/>
                  <a:pt x="208" y="257"/>
                </a:cubicBezTo>
                <a:cubicBezTo>
                  <a:pt x="208" y="256"/>
                  <a:pt x="210" y="256"/>
                  <a:pt x="211" y="255"/>
                </a:cubicBezTo>
                <a:cubicBezTo>
                  <a:pt x="211" y="255"/>
                  <a:pt x="211" y="254"/>
                  <a:pt x="212" y="254"/>
                </a:cubicBezTo>
                <a:cubicBezTo>
                  <a:pt x="212" y="253"/>
                  <a:pt x="212" y="253"/>
                  <a:pt x="213" y="252"/>
                </a:cubicBezTo>
                <a:cubicBezTo>
                  <a:pt x="213" y="252"/>
                  <a:pt x="214" y="252"/>
                  <a:pt x="214" y="251"/>
                </a:cubicBezTo>
                <a:cubicBezTo>
                  <a:pt x="214" y="251"/>
                  <a:pt x="214" y="251"/>
                  <a:pt x="215" y="251"/>
                </a:cubicBezTo>
                <a:cubicBezTo>
                  <a:pt x="216" y="251"/>
                  <a:pt x="217" y="251"/>
                  <a:pt x="218" y="251"/>
                </a:cubicBezTo>
                <a:cubicBezTo>
                  <a:pt x="219" y="251"/>
                  <a:pt x="219" y="251"/>
                  <a:pt x="219" y="251"/>
                </a:cubicBezTo>
                <a:cubicBezTo>
                  <a:pt x="220" y="251"/>
                  <a:pt x="220" y="251"/>
                  <a:pt x="220" y="252"/>
                </a:cubicBezTo>
                <a:cubicBezTo>
                  <a:pt x="221" y="252"/>
                  <a:pt x="221" y="252"/>
                  <a:pt x="221" y="252"/>
                </a:cubicBezTo>
                <a:cubicBezTo>
                  <a:pt x="222" y="253"/>
                  <a:pt x="222" y="253"/>
                  <a:pt x="222" y="253"/>
                </a:cubicBezTo>
                <a:cubicBezTo>
                  <a:pt x="223" y="253"/>
                  <a:pt x="225" y="253"/>
                  <a:pt x="225" y="253"/>
                </a:cubicBezTo>
                <a:cubicBezTo>
                  <a:pt x="226" y="253"/>
                  <a:pt x="226" y="253"/>
                  <a:pt x="227" y="253"/>
                </a:cubicBezTo>
                <a:cubicBezTo>
                  <a:pt x="227" y="253"/>
                  <a:pt x="227" y="253"/>
                  <a:pt x="228" y="252"/>
                </a:cubicBezTo>
                <a:cubicBezTo>
                  <a:pt x="228" y="252"/>
                  <a:pt x="228" y="252"/>
                  <a:pt x="229" y="252"/>
                </a:cubicBezTo>
                <a:cubicBezTo>
                  <a:pt x="229" y="252"/>
                  <a:pt x="229" y="252"/>
                  <a:pt x="230" y="252"/>
                </a:cubicBezTo>
                <a:cubicBezTo>
                  <a:pt x="230" y="251"/>
                  <a:pt x="232" y="251"/>
                  <a:pt x="233" y="250"/>
                </a:cubicBezTo>
                <a:cubicBezTo>
                  <a:pt x="234" y="250"/>
                  <a:pt x="234" y="250"/>
                  <a:pt x="234" y="249"/>
                </a:cubicBezTo>
                <a:cubicBezTo>
                  <a:pt x="234" y="249"/>
                  <a:pt x="235" y="248"/>
                  <a:pt x="235" y="248"/>
                </a:cubicBezTo>
                <a:cubicBezTo>
                  <a:pt x="235" y="248"/>
                  <a:pt x="236" y="248"/>
                  <a:pt x="236" y="248"/>
                </a:cubicBezTo>
                <a:cubicBezTo>
                  <a:pt x="236" y="248"/>
                  <a:pt x="236" y="248"/>
                  <a:pt x="237" y="248"/>
                </a:cubicBezTo>
                <a:cubicBezTo>
                  <a:pt x="238" y="248"/>
                  <a:pt x="240" y="248"/>
                  <a:pt x="240" y="248"/>
                </a:cubicBezTo>
                <a:cubicBezTo>
                  <a:pt x="241" y="248"/>
                  <a:pt x="241" y="248"/>
                  <a:pt x="241" y="249"/>
                </a:cubicBezTo>
                <a:cubicBezTo>
                  <a:pt x="241" y="249"/>
                  <a:pt x="242" y="250"/>
                  <a:pt x="242" y="250"/>
                </a:cubicBezTo>
                <a:cubicBezTo>
                  <a:pt x="243" y="250"/>
                  <a:pt x="243" y="251"/>
                  <a:pt x="243" y="251"/>
                </a:cubicBezTo>
                <a:cubicBezTo>
                  <a:pt x="244" y="251"/>
                  <a:pt x="247" y="252"/>
                  <a:pt x="247" y="252"/>
                </a:cubicBezTo>
                <a:cubicBezTo>
                  <a:pt x="248" y="252"/>
                  <a:pt x="248" y="252"/>
                  <a:pt x="249" y="253"/>
                </a:cubicBezTo>
                <a:cubicBezTo>
                  <a:pt x="249" y="253"/>
                  <a:pt x="249" y="253"/>
                  <a:pt x="250" y="254"/>
                </a:cubicBezTo>
                <a:cubicBezTo>
                  <a:pt x="250" y="254"/>
                  <a:pt x="250" y="255"/>
                  <a:pt x="251" y="255"/>
                </a:cubicBezTo>
                <a:cubicBezTo>
                  <a:pt x="251" y="255"/>
                  <a:pt x="251" y="256"/>
                  <a:pt x="252" y="256"/>
                </a:cubicBezTo>
                <a:cubicBezTo>
                  <a:pt x="253" y="256"/>
                  <a:pt x="254" y="256"/>
                  <a:pt x="255" y="256"/>
                </a:cubicBezTo>
                <a:cubicBezTo>
                  <a:pt x="255" y="256"/>
                  <a:pt x="256" y="256"/>
                  <a:pt x="256" y="256"/>
                </a:cubicBezTo>
                <a:cubicBezTo>
                  <a:pt x="256" y="256"/>
                  <a:pt x="256" y="256"/>
                  <a:pt x="257" y="256"/>
                </a:cubicBezTo>
                <a:cubicBezTo>
                  <a:pt x="258" y="256"/>
                  <a:pt x="258" y="256"/>
                  <a:pt x="259" y="256"/>
                </a:cubicBezTo>
                <a:cubicBezTo>
                  <a:pt x="260" y="256"/>
                  <a:pt x="261" y="255"/>
                  <a:pt x="262" y="255"/>
                </a:cubicBezTo>
                <a:cubicBezTo>
                  <a:pt x="263" y="255"/>
                  <a:pt x="263" y="255"/>
                  <a:pt x="263" y="256"/>
                </a:cubicBezTo>
                <a:cubicBezTo>
                  <a:pt x="264" y="256"/>
                  <a:pt x="264" y="256"/>
                  <a:pt x="264" y="257"/>
                </a:cubicBezTo>
                <a:cubicBezTo>
                  <a:pt x="265" y="257"/>
                  <a:pt x="265" y="258"/>
                  <a:pt x="265" y="258"/>
                </a:cubicBezTo>
                <a:cubicBezTo>
                  <a:pt x="266" y="259"/>
                  <a:pt x="266" y="259"/>
                  <a:pt x="266" y="260"/>
                </a:cubicBezTo>
                <a:cubicBezTo>
                  <a:pt x="267" y="260"/>
                  <a:pt x="269" y="262"/>
                  <a:pt x="270" y="263"/>
                </a:cubicBezTo>
                <a:cubicBezTo>
                  <a:pt x="270" y="264"/>
                  <a:pt x="270" y="265"/>
                  <a:pt x="271" y="266"/>
                </a:cubicBezTo>
                <a:cubicBezTo>
                  <a:pt x="271" y="267"/>
                  <a:pt x="271" y="268"/>
                  <a:pt x="272" y="269"/>
                </a:cubicBezTo>
                <a:cubicBezTo>
                  <a:pt x="272" y="269"/>
                  <a:pt x="272" y="271"/>
                  <a:pt x="273" y="271"/>
                </a:cubicBezTo>
                <a:cubicBezTo>
                  <a:pt x="273" y="272"/>
                  <a:pt x="273" y="272"/>
                  <a:pt x="274" y="273"/>
                </a:cubicBezTo>
                <a:cubicBezTo>
                  <a:pt x="274" y="273"/>
                  <a:pt x="276" y="274"/>
                  <a:pt x="277" y="274"/>
                </a:cubicBezTo>
                <a:cubicBezTo>
                  <a:pt x="277" y="274"/>
                  <a:pt x="278" y="275"/>
                  <a:pt x="278" y="275"/>
                </a:cubicBezTo>
                <a:cubicBezTo>
                  <a:pt x="278" y="275"/>
                  <a:pt x="279" y="276"/>
                  <a:pt x="279" y="276"/>
                </a:cubicBezTo>
                <a:cubicBezTo>
                  <a:pt x="279" y="276"/>
                  <a:pt x="280" y="276"/>
                  <a:pt x="280" y="276"/>
                </a:cubicBezTo>
                <a:cubicBezTo>
                  <a:pt x="280" y="276"/>
                  <a:pt x="281" y="276"/>
                  <a:pt x="281" y="276"/>
                </a:cubicBezTo>
                <a:cubicBezTo>
                  <a:pt x="282" y="276"/>
                  <a:pt x="283" y="275"/>
                  <a:pt x="284" y="275"/>
                </a:cubicBezTo>
                <a:cubicBezTo>
                  <a:pt x="285" y="275"/>
                  <a:pt x="285" y="276"/>
                  <a:pt x="285" y="276"/>
                </a:cubicBezTo>
                <a:cubicBezTo>
                  <a:pt x="286" y="276"/>
                  <a:pt x="286" y="276"/>
                  <a:pt x="286" y="277"/>
                </a:cubicBezTo>
                <a:cubicBezTo>
                  <a:pt x="287" y="277"/>
                  <a:pt x="287" y="277"/>
                  <a:pt x="287" y="278"/>
                </a:cubicBezTo>
                <a:cubicBezTo>
                  <a:pt x="288" y="278"/>
                  <a:pt x="288" y="279"/>
                  <a:pt x="289" y="280"/>
                </a:cubicBezTo>
                <a:cubicBezTo>
                  <a:pt x="289" y="281"/>
                  <a:pt x="292" y="282"/>
                  <a:pt x="293" y="283"/>
                </a:cubicBezTo>
                <a:cubicBezTo>
                  <a:pt x="293" y="283"/>
                  <a:pt x="293" y="284"/>
                  <a:pt x="294" y="284"/>
                </a:cubicBezTo>
                <a:cubicBezTo>
                  <a:pt x="294" y="285"/>
                  <a:pt x="294" y="285"/>
                  <a:pt x="295" y="286"/>
                </a:cubicBezTo>
                <a:cubicBezTo>
                  <a:pt x="295" y="286"/>
                  <a:pt x="295" y="287"/>
                  <a:pt x="296" y="287"/>
                </a:cubicBezTo>
                <a:cubicBezTo>
                  <a:pt x="297" y="287"/>
                  <a:pt x="300" y="288"/>
                  <a:pt x="301" y="288"/>
                </a:cubicBezTo>
                <a:cubicBezTo>
                  <a:pt x="302" y="287"/>
                  <a:pt x="302" y="286"/>
                  <a:pt x="302" y="285"/>
                </a:cubicBezTo>
                <a:cubicBezTo>
                  <a:pt x="302" y="285"/>
                  <a:pt x="302" y="284"/>
                  <a:pt x="303" y="283"/>
                </a:cubicBezTo>
                <a:cubicBezTo>
                  <a:pt x="304" y="283"/>
                  <a:pt x="306" y="282"/>
                  <a:pt x="306" y="281"/>
                </a:cubicBezTo>
                <a:cubicBezTo>
                  <a:pt x="307" y="280"/>
                  <a:pt x="307" y="279"/>
                  <a:pt x="307" y="278"/>
                </a:cubicBezTo>
                <a:cubicBezTo>
                  <a:pt x="308" y="277"/>
                  <a:pt x="308" y="276"/>
                  <a:pt x="308" y="275"/>
                </a:cubicBezTo>
                <a:cubicBezTo>
                  <a:pt x="309" y="274"/>
                  <a:pt x="309" y="274"/>
                  <a:pt x="309" y="273"/>
                </a:cubicBezTo>
                <a:cubicBezTo>
                  <a:pt x="310" y="272"/>
                  <a:pt x="310" y="271"/>
                  <a:pt x="310" y="270"/>
                </a:cubicBezTo>
                <a:cubicBezTo>
                  <a:pt x="311" y="269"/>
                  <a:pt x="314" y="268"/>
                  <a:pt x="315" y="267"/>
                </a:cubicBezTo>
                <a:cubicBezTo>
                  <a:pt x="316" y="266"/>
                  <a:pt x="315" y="265"/>
                  <a:pt x="316" y="264"/>
                </a:cubicBezTo>
                <a:cubicBezTo>
                  <a:pt x="316" y="264"/>
                  <a:pt x="316" y="263"/>
                  <a:pt x="317" y="262"/>
                </a:cubicBezTo>
                <a:cubicBezTo>
                  <a:pt x="317" y="261"/>
                  <a:pt x="317" y="261"/>
                  <a:pt x="318" y="260"/>
                </a:cubicBezTo>
                <a:cubicBezTo>
                  <a:pt x="319" y="259"/>
                  <a:pt x="320" y="258"/>
                  <a:pt x="321" y="257"/>
                </a:cubicBezTo>
                <a:cubicBezTo>
                  <a:pt x="322" y="257"/>
                  <a:pt x="322" y="256"/>
                  <a:pt x="322" y="255"/>
                </a:cubicBezTo>
                <a:cubicBezTo>
                  <a:pt x="322" y="254"/>
                  <a:pt x="323" y="253"/>
                  <a:pt x="323" y="252"/>
                </a:cubicBezTo>
                <a:cubicBezTo>
                  <a:pt x="323" y="251"/>
                  <a:pt x="324" y="250"/>
                  <a:pt x="324" y="249"/>
                </a:cubicBezTo>
                <a:cubicBezTo>
                  <a:pt x="325" y="248"/>
                  <a:pt x="325" y="247"/>
                  <a:pt x="325" y="246"/>
                </a:cubicBezTo>
                <a:cubicBezTo>
                  <a:pt x="326" y="245"/>
                  <a:pt x="328" y="245"/>
                  <a:pt x="328" y="244"/>
                </a:cubicBezTo>
                <a:cubicBezTo>
                  <a:pt x="329" y="243"/>
                  <a:pt x="329" y="242"/>
                  <a:pt x="329" y="241"/>
                </a:cubicBezTo>
                <a:cubicBezTo>
                  <a:pt x="330" y="241"/>
                  <a:pt x="330" y="240"/>
                  <a:pt x="331" y="240"/>
                </a:cubicBezTo>
                <a:cubicBezTo>
                  <a:pt x="331" y="239"/>
                  <a:pt x="331" y="239"/>
                  <a:pt x="331" y="239"/>
                </a:cubicBezTo>
                <a:cubicBezTo>
                  <a:pt x="332" y="238"/>
                  <a:pt x="332" y="238"/>
                  <a:pt x="332" y="238"/>
                </a:cubicBezTo>
                <a:cubicBezTo>
                  <a:pt x="333" y="237"/>
                  <a:pt x="335" y="237"/>
                  <a:pt x="336" y="236"/>
                </a:cubicBezTo>
                <a:cubicBezTo>
                  <a:pt x="336" y="236"/>
                  <a:pt x="337" y="236"/>
                  <a:pt x="337" y="236"/>
                </a:cubicBezTo>
                <a:cubicBezTo>
                  <a:pt x="337" y="236"/>
                  <a:pt x="337" y="235"/>
                  <a:pt x="338" y="235"/>
                </a:cubicBezTo>
                <a:cubicBezTo>
                  <a:pt x="338" y="235"/>
                  <a:pt x="338" y="235"/>
                  <a:pt x="339" y="234"/>
                </a:cubicBezTo>
                <a:cubicBezTo>
                  <a:pt x="339" y="234"/>
                  <a:pt x="339" y="234"/>
                  <a:pt x="340" y="234"/>
                </a:cubicBezTo>
                <a:cubicBezTo>
                  <a:pt x="341" y="234"/>
                  <a:pt x="342" y="233"/>
                  <a:pt x="343" y="233"/>
                </a:cubicBezTo>
                <a:cubicBezTo>
                  <a:pt x="343" y="233"/>
                  <a:pt x="344" y="233"/>
                  <a:pt x="344" y="233"/>
                </a:cubicBezTo>
                <a:cubicBezTo>
                  <a:pt x="344" y="233"/>
                  <a:pt x="345" y="232"/>
                  <a:pt x="345" y="232"/>
                </a:cubicBezTo>
                <a:cubicBezTo>
                  <a:pt x="345" y="232"/>
                  <a:pt x="346" y="232"/>
                  <a:pt x="346" y="231"/>
                </a:cubicBezTo>
                <a:cubicBezTo>
                  <a:pt x="346" y="231"/>
                  <a:pt x="346" y="230"/>
                  <a:pt x="347" y="230"/>
                </a:cubicBezTo>
                <a:cubicBezTo>
                  <a:pt x="348" y="230"/>
                  <a:pt x="350" y="229"/>
                  <a:pt x="351" y="229"/>
                </a:cubicBezTo>
                <a:cubicBezTo>
                  <a:pt x="352" y="229"/>
                  <a:pt x="352" y="228"/>
                  <a:pt x="352" y="228"/>
                </a:cubicBezTo>
                <a:cubicBezTo>
                  <a:pt x="353" y="228"/>
                  <a:pt x="353" y="228"/>
                  <a:pt x="354" y="228"/>
                </a:cubicBezTo>
                <a:cubicBezTo>
                  <a:pt x="354" y="228"/>
                  <a:pt x="354" y="227"/>
                  <a:pt x="355" y="227"/>
                </a:cubicBezTo>
                <a:cubicBezTo>
                  <a:pt x="355" y="227"/>
                  <a:pt x="357" y="227"/>
                  <a:pt x="358" y="226"/>
                </a:cubicBezTo>
                <a:cubicBezTo>
                  <a:pt x="358" y="225"/>
                  <a:pt x="358" y="223"/>
                  <a:pt x="359" y="222"/>
                </a:cubicBezTo>
                <a:cubicBezTo>
                  <a:pt x="359" y="221"/>
                  <a:pt x="359" y="221"/>
                  <a:pt x="360" y="220"/>
                </a:cubicBezTo>
                <a:cubicBezTo>
                  <a:pt x="360" y="219"/>
                  <a:pt x="361" y="218"/>
                  <a:pt x="361" y="217"/>
                </a:cubicBezTo>
                <a:cubicBezTo>
                  <a:pt x="361" y="216"/>
                  <a:pt x="361" y="214"/>
                  <a:pt x="362" y="212"/>
                </a:cubicBezTo>
                <a:cubicBezTo>
                  <a:pt x="363" y="211"/>
                  <a:pt x="364" y="209"/>
                  <a:pt x="365" y="207"/>
                </a:cubicBezTo>
                <a:cubicBezTo>
                  <a:pt x="366" y="206"/>
                  <a:pt x="366" y="204"/>
                  <a:pt x="366" y="204"/>
                </a:cubicBezTo>
                <a:cubicBezTo>
                  <a:pt x="367" y="204"/>
                  <a:pt x="367" y="206"/>
                  <a:pt x="367" y="207"/>
                </a:cubicBezTo>
                <a:cubicBezTo>
                  <a:pt x="367" y="209"/>
                  <a:pt x="368" y="210"/>
                  <a:pt x="368" y="210"/>
                </a:cubicBezTo>
                <a:cubicBezTo>
                  <a:pt x="368" y="211"/>
                  <a:pt x="368" y="213"/>
                  <a:pt x="369" y="214"/>
                </a:cubicBezTo>
                <a:cubicBezTo>
                  <a:pt x="370" y="215"/>
                  <a:pt x="372" y="216"/>
                  <a:pt x="372" y="218"/>
                </a:cubicBezTo>
                <a:cubicBezTo>
                  <a:pt x="373" y="219"/>
                  <a:pt x="373" y="220"/>
                  <a:pt x="373" y="221"/>
                </a:cubicBezTo>
                <a:cubicBezTo>
                  <a:pt x="374" y="222"/>
                  <a:pt x="374" y="224"/>
                  <a:pt x="374" y="225"/>
                </a:cubicBezTo>
                <a:cubicBezTo>
                  <a:pt x="375" y="226"/>
                  <a:pt x="375" y="228"/>
                  <a:pt x="376" y="229"/>
                </a:cubicBezTo>
                <a:cubicBezTo>
                  <a:pt x="376" y="230"/>
                  <a:pt x="376" y="231"/>
                  <a:pt x="377" y="232"/>
                </a:cubicBezTo>
                <a:cubicBezTo>
                  <a:pt x="377" y="234"/>
                  <a:pt x="379" y="235"/>
                  <a:pt x="380" y="236"/>
                </a:cubicBezTo>
                <a:cubicBezTo>
                  <a:pt x="380" y="238"/>
                  <a:pt x="380" y="239"/>
                  <a:pt x="381" y="240"/>
                </a:cubicBezTo>
                <a:cubicBezTo>
                  <a:pt x="381" y="242"/>
                  <a:pt x="381" y="244"/>
                  <a:pt x="382" y="245"/>
                </a:cubicBezTo>
                <a:cubicBezTo>
                  <a:pt x="382" y="246"/>
                  <a:pt x="383" y="247"/>
                  <a:pt x="383" y="248"/>
                </a:cubicBezTo>
                <a:cubicBezTo>
                  <a:pt x="383" y="249"/>
                  <a:pt x="383" y="249"/>
                  <a:pt x="384" y="251"/>
                </a:cubicBezTo>
                <a:cubicBezTo>
                  <a:pt x="385" y="252"/>
                  <a:pt x="386" y="253"/>
                  <a:pt x="387" y="255"/>
                </a:cubicBezTo>
                <a:cubicBezTo>
                  <a:pt x="388" y="257"/>
                  <a:pt x="388" y="260"/>
                  <a:pt x="388" y="262"/>
                </a:cubicBezTo>
                <a:cubicBezTo>
                  <a:pt x="388" y="264"/>
                  <a:pt x="389" y="265"/>
                  <a:pt x="389" y="267"/>
                </a:cubicBezTo>
                <a:cubicBezTo>
                  <a:pt x="390" y="269"/>
                  <a:pt x="390" y="270"/>
                  <a:pt x="390" y="272"/>
                </a:cubicBezTo>
                <a:cubicBezTo>
                  <a:pt x="391" y="274"/>
                  <a:pt x="391" y="277"/>
                  <a:pt x="391" y="279"/>
                </a:cubicBezTo>
                <a:cubicBezTo>
                  <a:pt x="392" y="282"/>
                  <a:pt x="394" y="284"/>
                  <a:pt x="394" y="287"/>
                </a:cubicBezTo>
                <a:cubicBezTo>
                  <a:pt x="395" y="289"/>
                  <a:pt x="395" y="291"/>
                  <a:pt x="396" y="292"/>
                </a:cubicBezTo>
                <a:cubicBezTo>
                  <a:pt x="396" y="293"/>
                  <a:pt x="396" y="291"/>
                  <a:pt x="397" y="291"/>
                </a:cubicBezTo>
                <a:cubicBezTo>
                  <a:pt x="397" y="291"/>
                  <a:pt x="397" y="291"/>
                  <a:pt x="398" y="291"/>
                </a:cubicBezTo>
                <a:cubicBezTo>
                  <a:pt x="398" y="291"/>
                  <a:pt x="401" y="290"/>
                  <a:pt x="402" y="290"/>
                </a:cubicBezTo>
                <a:cubicBezTo>
                  <a:pt x="402" y="290"/>
                  <a:pt x="403" y="290"/>
                  <a:pt x="403" y="289"/>
                </a:cubicBezTo>
                <a:cubicBezTo>
                  <a:pt x="403" y="289"/>
                  <a:pt x="404" y="289"/>
                  <a:pt x="404" y="289"/>
                </a:cubicBezTo>
                <a:cubicBezTo>
                  <a:pt x="404" y="289"/>
                  <a:pt x="404" y="288"/>
                  <a:pt x="405" y="288"/>
                </a:cubicBezTo>
                <a:cubicBezTo>
                  <a:pt x="405" y="288"/>
                  <a:pt x="405" y="288"/>
                  <a:pt x="406" y="288"/>
                </a:cubicBezTo>
                <a:cubicBezTo>
                  <a:pt x="407" y="288"/>
                  <a:pt x="408" y="288"/>
                  <a:pt x="409" y="288"/>
                </a:cubicBezTo>
                <a:cubicBezTo>
                  <a:pt x="410" y="288"/>
                  <a:pt x="410" y="288"/>
                  <a:pt x="410" y="288"/>
                </a:cubicBezTo>
                <a:cubicBezTo>
                  <a:pt x="410" y="288"/>
                  <a:pt x="411" y="288"/>
                  <a:pt x="411" y="288"/>
                </a:cubicBezTo>
                <a:cubicBezTo>
                  <a:pt x="412" y="288"/>
                  <a:pt x="412" y="288"/>
                  <a:pt x="412" y="288"/>
                </a:cubicBezTo>
                <a:cubicBezTo>
                  <a:pt x="413" y="288"/>
                  <a:pt x="413" y="289"/>
                  <a:pt x="413" y="289"/>
                </a:cubicBezTo>
                <a:cubicBezTo>
                  <a:pt x="414" y="289"/>
                  <a:pt x="416" y="290"/>
                  <a:pt x="416" y="290"/>
                </a:cubicBezTo>
                <a:cubicBezTo>
                  <a:pt x="417" y="291"/>
                  <a:pt x="417" y="291"/>
                  <a:pt x="417" y="291"/>
                </a:cubicBezTo>
                <a:cubicBezTo>
                  <a:pt x="418" y="291"/>
                  <a:pt x="418" y="291"/>
                  <a:pt x="419" y="291"/>
                </a:cubicBezTo>
                <a:cubicBezTo>
                  <a:pt x="419" y="292"/>
                  <a:pt x="419" y="292"/>
                  <a:pt x="420" y="292"/>
                </a:cubicBezTo>
                <a:cubicBezTo>
                  <a:pt x="420" y="292"/>
                  <a:pt x="420" y="292"/>
                  <a:pt x="421" y="292"/>
                </a:cubicBezTo>
                <a:cubicBezTo>
                  <a:pt x="421" y="293"/>
                  <a:pt x="423" y="293"/>
                  <a:pt x="424" y="293"/>
                </a:cubicBezTo>
                <a:cubicBezTo>
                  <a:pt x="424" y="293"/>
                  <a:pt x="425" y="293"/>
                  <a:pt x="425" y="293"/>
                </a:cubicBezTo>
                <a:cubicBezTo>
                  <a:pt x="425" y="293"/>
                  <a:pt x="426" y="292"/>
                  <a:pt x="426" y="292"/>
                </a:cubicBezTo>
                <a:cubicBezTo>
                  <a:pt x="426" y="292"/>
                  <a:pt x="427" y="292"/>
                  <a:pt x="427" y="292"/>
                </a:cubicBezTo>
                <a:cubicBezTo>
                  <a:pt x="427" y="291"/>
                  <a:pt x="428" y="291"/>
                  <a:pt x="428" y="291"/>
                </a:cubicBezTo>
                <a:cubicBezTo>
                  <a:pt x="429" y="291"/>
                  <a:pt x="430" y="291"/>
                  <a:pt x="431" y="290"/>
                </a:cubicBezTo>
                <a:cubicBezTo>
                  <a:pt x="432" y="290"/>
                  <a:pt x="432" y="289"/>
                  <a:pt x="432" y="289"/>
                </a:cubicBezTo>
                <a:cubicBezTo>
                  <a:pt x="433" y="289"/>
                  <a:pt x="433" y="289"/>
                  <a:pt x="433" y="288"/>
                </a:cubicBezTo>
                <a:cubicBezTo>
                  <a:pt x="434" y="288"/>
                  <a:pt x="434" y="288"/>
                  <a:pt x="434" y="288"/>
                </a:cubicBezTo>
                <a:cubicBezTo>
                  <a:pt x="435" y="287"/>
                  <a:pt x="435" y="287"/>
                  <a:pt x="435" y="286"/>
                </a:cubicBezTo>
                <a:cubicBezTo>
                  <a:pt x="436" y="286"/>
                  <a:pt x="438" y="286"/>
                  <a:pt x="439" y="285"/>
                </a:cubicBezTo>
                <a:cubicBezTo>
                  <a:pt x="439" y="284"/>
                  <a:pt x="439" y="284"/>
                  <a:pt x="440" y="283"/>
                </a:cubicBezTo>
                <a:cubicBezTo>
                  <a:pt x="440" y="283"/>
                  <a:pt x="440" y="282"/>
                  <a:pt x="441" y="281"/>
                </a:cubicBezTo>
                <a:cubicBezTo>
                  <a:pt x="441" y="280"/>
                  <a:pt x="441" y="279"/>
                  <a:pt x="442" y="278"/>
                </a:cubicBezTo>
                <a:cubicBezTo>
                  <a:pt x="442" y="278"/>
                  <a:pt x="442" y="277"/>
                  <a:pt x="443" y="276"/>
                </a:cubicBezTo>
                <a:cubicBezTo>
                  <a:pt x="443" y="276"/>
                  <a:pt x="445" y="276"/>
                  <a:pt x="446" y="275"/>
                </a:cubicBezTo>
                <a:cubicBezTo>
                  <a:pt x="446" y="275"/>
                  <a:pt x="446" y="275"/>
                  <a:pt x="447" y="275"/>
                </a:cubicBezTo>
                <a:cubicBezTo>
                  <a:pt x="447" y="274"/>
                  <a:pt x="448" y="274"/>
                  <a:pt x="448" y="274"/>
                </a:cubicBezTo>
                <a:cubicBezTo>
                  <a:pt x="448" y="274"/>
                  <a:pt x="449" y="274"/>
                  <a:pt x="449" y="274"/>
                </a:cubicBezTo>
                <a:cubicBezTo>
                  <a:pt x="449" y="273"/>
                  <a:pt x="449" y="273"/>
                  <a:pt x="450" y="273"/>
                </a:cubicBezTo>
                <a:cubicBezTo>
                  <a:pt x="451" y="273"/>
                  <a:pt x="453" y="273"/>
                  <a:pt x="454" y="273"/>
                </a:cubicBezTo>
                <a:cubicBezTo>
                  <a:pt x="455" y="273"/>
                  <a:pt x="455" y="273"/>
                  <a:pt x="455" y="273"/>
                </a:cubicBezTo>
                <a:cubicBezTo>
                  <a:pt x="456" y="273"/>
                  <a:pt x="456" y="274"/>
                  <a:pt x="456" y="274"/>
                </a:cubicBezTo>
                <a:cubicBezTo>
                  <a:pt x="457" y="274"/>
                  <a:pt x="457" y="275"/>
                  <a:pt x="457" y="275"/>
                </a:cubicBezTo>
                <a:cubicBezTo>
                  <a:pt x="458" y="275"/>
                  <a:pt x="460" y="275"/>
                  <a:pt x="461" y="275"/>
                </a:cubicBezTo>
                <a:cubicBezTo>
                  <a:pt x="461" y="275"/>
                  <a:pt x="461" y="276"/>
                  <a:pt x="462" y="276"/>
                </a:cubicBezTo>
                <a:cubicBezTo>
                  <a:pt x="462" y="276"/>
                  <a:pt x="462" y="277"/>
                  <a:pt x="463" y="277"/>
                </a:cubicBezTo>
                <a:cubicBezTo>
                  <a:pt x="463" y="277"/>
                  <a:pt x="463" y="277"/>
                  <a:pt x="464" y="277"/>
                </a:cubicBezTo>
                <a:cubicBezTo>
                  <a:pt x="464" y="277"/>
                  <a:pt x="464" y="277"/>
                  <a:pt x="465" y="277"/>
                </a:cubicBezTo>
                <a:cubicBezTo>
                  <a:pt x="465" y="277"/>
                  <a:pt x="467" y="277"/>
                  <a:pt x="468" y="278"/>
                </a:cubicBezTo>
                <a:cubicBezTo>
                  <a:pt x="469" y="278"/>
                  <a:pt x="469" y="278"/>
                  <a:pt x="469" y="278"/>
                </a:cubicBezTo>
                <a:cubicBezTo>
                  <a:pt x="469" y="279"/>
                  <a:pt x="470" y="279"/>
                  <a:pt x="470" y="280"/>
                </a:cubicBezTo>
                <a:cubicBezTo>
                  <a:pt x="470" y="280"/>
                  <a:pt x="471" y="281"/>
                  <a:pt x="471" y="282"/>
                </a:cubicBezTo>
                <a:cubicBezTo>
                  <a:pt x="471" y="283"/>
                  <a:pt x="471" y="284"/>
                  <a:pt x="472" y="284"/>
                </a:cubicBezTo>
                <a:cubicBezTo>
                  <a:pt x="473" y="285"/>
                  <a:pt x="475" y="286"/>
                  <a:pt x="475" y="286"/>
                </a:cubicBezTo>
                <a:cubicBezTo>
                  <a:pt x="476" y="287"/>
                  <a:pt x="476" y="287"/>
                  <a:pt x="476" y="287"/>
                </a:cubicBezTo>
                <a:cubicBezTo>
                  <a:pt x="477" y="287"/>
                  <a:pt x="477" y="287"/>
                  <a:pt x="477" y="287"/>
                </a:cubicBezTo>
                <a:cubicBezTo>
                  <a:pt x="478" y="287"/>
                  <a:pt x="478" y="288"/>
                  <a:pt x="478" y="288"/>
                </a:cubicBezTo>
                <a:cubicBezTo>
                  <a:pt x="479" y="289"/>
                  <a:pt x="479" y="289"/>
                  <a:pt x="479" y="289"/>
                </a:cubicBezTo>
                <a:cubicBezTo>
                  <a:pt x="480" y="290"/>
                  <a:pt x="482" y="290"/>
                  <a:pt x="482" y="290"/>
                </a:cubicBezTo>
                <a:cubicBezTo>
                  <a:pt x="483" y="291"/>
                  <a:pt x="483" y="291"/>
                  <a:pt x="484" y="291"/>
                </a:cubicBezTo>
                <a:cubicBezTo>
                  <a:pt x="484" y="291"/>
                  <a:pt x="484" y="292"/>
                  <a:pt x="485" y="292"/>
                </a:cubicBezTo>
                <a:cubicBezTo>
                  <a:pt x="485" y="292"/>
                  <a:pt x="485" y="292"/>
                  <a:pt x="486" y="292"/>
                </a:cubicBezTo>
                <a:cubicBezTo>
                  <a:pt x="486" y="292"/>
                  <a:pt x="486" y="292"/>
                  <a:pt x="487" y="293"/>
                </a:cubicBezTo>
                <a:cubicBezTo>
                  <a:pt x="488" y="293"/>
                  <a:pt x="489" y="293"/>
                  <a:pt x="490" y="293"/>
                </a:cubicBezTo>
                <a:cubicBezTo>
                  <a:pt x="490" y="293"/>
                  <a:pt x="491" y="294"/>
                  <a:pt x="491" y="294"/>
                </a:cubicBezTo>
                <a:cubicBezTo>
                  <a:pt x="492" y="294"/>
                  <a:pt x="493" y="294"/>
                  <a:pt x="493" y="294"/>
                </a:cubicBezTo>
                <a:cubicBezTo>
                  <a:pt x="494" y="294"/>
                  <a:pt x="494" y="294"/>
                  <a:pt x="494" y="295"/>
                </a:cubicBezTo>
                <a:cubicBezTo>
                  <a:pt x="495" y="295"/>
                  <a:pt x="497" y="296"/>
                  <a:pt x="497" y="296"/>
                </a:cubicBezTo>
                <a:cubicBezTo>
                  <a:pt x="498" y="297"/>
                  <a:pt x="498" y="297"/>
                  <a:pt x="498" y="297"/>
                </a:cubicBezTo>
                <a:cubicBezTo>
                  <a:pt x="499" y="298"/>
                  <a:pt x="499" y="298"/>
                  <a:pt x="499" y="299"/>
                </a:cubicBezTo>
                <a:cubicBezTo>
                  <a:pt x="500" y="299"/>
                  <a:pt x="500" y="299"/>
                  <a:pt x="500" y="299"/>
                </a:cubicBezTo>
                <a:cubicBezTo>
                  <a:pt x="501" y="300"/>
                  <a:pt x="501" y="300"/>
                  <a:pt x="501" y="300"/>
                </a:cubicBezTo>
                <a:cubicBezTo>
                  <a:pt x="502" y="300"/>
                  <a:pt x="504" y="299"/>
                  <a:pt x="505" y="299"/>
                </a:cubicBezTo>
                <a:cubicBezTo>
                  <a:pt x="505" y="299"/>
                  <a:pt x="505" y="300"/>
                  <a:pt x="506" y="300"/>
                </a:cubicBezTo>
                <a:cubicBezTo>
                  <a:pt x="506" y="300"/>
                  <a:pt x="506" y="300"/>
                  <a:pt x="507" y="300"/>
                </a:cubicBezTo>
                <a:cubicBezTo>
                  <a:pt x="507" y="300"/>
                  <a:pt x="507" y="301"/>
                  <a:pt x="508" y="301"/>
                </a:cubicBezTo>
                <a:cubicBezTo>
                  <a:pt x="508" y="301"/>
                  <a:pt x="508" y="300"/>
                  <a:pt x="509" y="299"/>
                </a:cubicBezTo>
                <a:cubicBezTo>
                  <a:pt x="510" y="299"/>
                  <a:pt x="511" y="299"/>
                  <a:pt x="512" y="299"/>
                </a:cubicBezTo>
                <a:cubicBezTo>
                  <a:pt x="513" y="298"/>
                  <a:pt x="513" y="298"/>
                  <a:pt x="513" y="297"/>
                </a:cubicBezTo>
                <a:cubicBezTo>
                  <a:pt x="513" y="297"/>
                  <a:pt x="514" y="297"/>
                  <a:pt x="514" y="296"/>
                </a:cubicBezTo>
                <a:cubicBezTo>
                  <a:pt x="514" y="296"/>
                  <a:pt x="515" y="295"/>
                  <a:pt x="515" y="294"/>
                </a:cubicBezTo>
                <a:cubicBezTo>
                  <a:pt x="515" y="293"/>
                  <a:pt x="515" y="293"/>
                  <a:pt x="516" y="292"/>
                </a:cubicBezTo>
                <a:cubicBezTo>
                  <a:pt x="517" y="292"/>
                  <a:pt x="519" y="291"/>
                  <a:pt x="519" y="291"/>
                </a:cubicBezTo>
                <a:cubicBezTo>
                  <a:pt x="520" y="290"/>
                  <a:pt x="520" y="289"/>
                  <a:pt x="520" y="288"/>
                </a:cubicBezTo>
                <a:cubicBezTo>
                  <a:pt x="521" y="287"/>
                  <a:pt x="521" y="285"/>
                  <a:pt x="521" y="284"/>
                </a:cubicBezTo>
                <a:cubicBezTo>
                  <a:pt x="522" y="283"/>
                  <a:pt x="522" y="282"/>
                  <a:pt x="523" y="280"/>
                </a:cubicBezTo>
                <a:cubicBezTo>
                  <a:pt x="523" y="279"/>
                  <a:pt x="523" y="277"/>
                  <a:pt x="524" y="275"/>
                </a:cubicBezTo>
                <a:cubicBezTo>
                  <a:pt x="524" y="273"/>
                  <a:pt x="526" y="271"/>
                  <a:pt x="527" y="269"/>
                </a:cubicBezTo>
                <a:cubicBezTo>
                  <a:pt x="527" y="267"/>
                  <a:pt x="527" y="266"/>
                  <a:pt x="528" y="264"/>
                </a:cubicBezTo>
                <a:cubicBezTo>
                  <a:pt x="528" y="263"/>
                  <a:pt x="528" y="261"/>
                  <a:pt x="529" y="260"/>
                </a:cubicBezTo>
                <a:cubicBezTo>
                  <a:pt x="529" y="258"/>
                  <a:pt x="530" y="257"/>
                  <a:pt x="530" y="254"/>
                </a:cubicBezTo>
                <a:cubicBezTo>
                  <a:pt x="530" y="253"/>
                  <a:pt x="530" y="250"/>
                  <a:pt x="531" y="247"/>
                </a:cubicBezTo>
                <a:cubicBezTo>
                  <a:pt x="531" y="245"/>
                  <a:pt x="533" y="243"/>
                  <a:pt x="534" y="240"/>
                </a:cubicBezTo>
                <a:cubicBezTo>
                  <a:pt x="535" y="238"/>
                  <a:pt x="535" y="235"/>
                  <a:pt x="535" y="233"/>
                </a:cubicBezTo>
                <a:cubicBezTo>
                  <a:pt x="535" y="230"/>
                  <a:pt x="536" y="228"/>
                  <a:pt x="536" y="225"/>
                </a:cubicBezTo>
                <a:cubicBezTo>
                  <a:pt x="536" y="222"/>
                  <a:pt x="537" y="218"/>
                  <a:pt x="537" y="215"/>
                </a:cubicBezTo>
                <a:cubicBezTo>
                  <a:pt x="537" y="212"/>
                  <a:pt x="537" y="209"/>
                  <a:pt x="538" y="206"/>
                </a:cubicBezTo>
                <a:cubicBezTo>
                  <a:pt x="539" y="203"/>
                  <a:pt x="541" y="200"/>
                  <a:pt x="541" y="197"/>
                </a:cubicBezTo>
                <a:cubicBezTo>
                  <a:pt x="542" y="194"/>
                  <a:pt x="542" y="192"/>
                  <a:pt x="542" y="189"/>
                </a:cubicBezTo>
                <a:cubicBezTo>
                  <a:pt x="543" y="187"/>
                  <a:pt x="543" y="185"/>
                  <a:pt x="543" y="183"/>
                </a:cubicBezTo>
                <a:cubicBezTo>
                  <a:pt x="544" y="181"/>
                  <a:pt x="544" y="178"/>
                  <a:pt x="544" y="176"/>
                </a:cubicBezTo>
                <a:cubicBezTo>
                  <a:pt x="545" y="174"/>
                  <a:pt x="545" y="171"/>
                  <a:pt x="546" y="169"/>
                </a:cubicBezTo>
                <a:cubicBezTo>
                  <a:pt x="546" y="168"/>
                  <a:pt x="548" y="167"/>
                  <a:pt x="549" y="166"/>
                </a:cubicBezTo>
                <a:cubicBezTo>
                  <a:pt x="549" y="165"/>
                  <a:pt x="549" y="164"/>
                  <a:pt x="550" y="163"/>
                </a:cubicBezTo>
                <a:cubicBezTo>
                  <a:pt x="550" y="163"/>
                  <a:pt x="550" y="163"/>
                  <a:pt x="551" y="162"/>
                </a:cubicBezTo>
                <a:cubicBezTo>
                  <a:pt x="551" y="162"/>
                  <a:pt x="551" y="161"/>
                  <a:pt x="552" y="161"/>
                </a:cubicBezTo>
                <a:cubicBezTo>
                  <a:pt x="552" y="161"/>
                  <a:pt x="552" y="161"/>
                  <a:pt x="553" y="161"/>
                </a:cubicBezTo>
                <a:cubicBezTo>
                  <a:pt x="554" y="161"/>
                  <a:pt x="556" y="161"/>
                  <a:pt x="557" y="161"/>
                </a:cubicBezTo>
                <a:cubicBezTo>
                  <a:pt x="558" y="161"/>
                  <a:pt x="558" y="160"/>
                  <a:pt x="558" y="160"/>
                </a:cubicBezTo>
                <a:cubicBezTo>
                  <a:pt x="559" y="159"/>
                  <a:pt x="559" y="159"/>
                  <a:pt x="559" y="158"/>
                </a:cubicBezTo>
                <a:cubicBezTo>
                  <a:pt x="560" y="157"/>
                  <a:pt x="560" y="157"/>
                  <a:pt x="560" y="156"/>
                </a:cubicBezTo>
                <a:cubicBezTo>
                  <a:pt x="561" y="156"/>
                  <a:pt x="563" y="157"/>
                  <a:pt x="563" y="157"/>
                </a:cubicBezTo>
                <a:cubicBezTo>
                  <a:pt x="564" y="157"/>
                  <a:pt x="564" y="157"/>
                  <a:pt x="564" y="157"/>
                </a:cubicBezTo>
                <a:cubicBezTo>
                  <a:pt x="565" y="158"/>
                  <a:pt x="565" y="158"/>
                  <a:pt x="566" y="159"/>
                </a:cubicBezTo>
                <a:cubicBezTo>
                  <a:pt x="566" y="160"/>
                  <a:pt x="566" y="160"/>
                  <a:pt x="566" y="161"/>
                </a:cubicBezTo>
                <a:cubicBezTo>
                  <a:pt x="567" y="163"/>
                  <a:pt x="567" y="165"/>
                  <a:pt x="568" y="167"/>
                </a:cubicBezTo>
                <a:cubicBezTo>
                  <a:pt x="568" y="168"/>
                  <a:pt x="570" y="169"/>
                  <a:pt x="571" y="171"/>
                </a:cubicBezTo>
                <a:cubicBezTo>
                  <a:pt x="572" y="173"/>
                  <a:pt x="572" y="174"/>
                  <a:pt x="572" y="176"/>
                </a:cubicBezTo>
                <a:cubicBezTo>
                  <a:pt x="572" y="178"/>
                  <a:pt x="572" y="180"/>
                  <a:pt x="573" y="181"/>
                </a:cubicBezTo>
                <a:cubicBezTo>
                  <a:pt x="573" y="183"/>
                  <a:pt x="573" y="184"/>
                  <a:pt x="574" y="185"/>
                </a:cubicBezTo>
                <a:cubicBezTo>
                  <a:pt x="574" y="187"/>
                  <a:pt x="574" y="188"/>
                  <a:pt x="575" y="190"/>
                </a:cubicBezTo>
                <a:cubicBezTo>
                  <a:pt x="576" y="192"/>
                  <a:pt x="577" y="195"/>
                  <a:pt x="578" y="197"/>
                </a:cubicBezTo>
                <a:cubicBezTo>
                  <a:pt x="579" y="198"/>
                  <a:pt x="579" y="198"/>
                  <a:pt x="579" y="199"/>
                </a:cubicBezTo>
                <a:cubicBezTo>
                  <a:pt x="579" y="200"/>
                  <a:pt x="580" y="202"/>
                  <a:pt x="580" y="203"/>
                </a:cubicBezTo>
                <a:cubicBezTo>
                  <a:pt x="580" y="204"/>
                  <a:pt x="581" y="205"/>
                  <a:pt x="581" y="206"/>
                </a:cubicBezTo>
                <a:cubicBezTo>
                  <a:pt x="582" y="207"/>
                  <a:pt x="582" y="209"/>
                  <a:pt x="582" y="210"/>
                </a:cubicBezTo>
                <a:cubicBezTo>
                  <a:pt x="583" y="211"/>
                  <a:pt x="585" y="212"/>
                  <a:pt x="585" y="213"/>
                </a:cubicBezTo>
                <a:cubicBezTo>
                  <a:pt x="586" y="214"/>
                  <a:pt x="586" y="215"/>
                  <a:pt x="586" y="216"/>
                </a:cubicBezTo>
                <a:cubicBezTo>
                  <a:pt x="587" y="217"/>
                  <a:pt x="587" y="218"/>
                  <a:pt x="588" y="219"/>
                </a:cubicBezTo>
                <a:cubicBezTo>
                  <a:pt x="588" y="220"/>
                  <a:pt x="588" y="221"/>
                  <a:pt x="589" y="222"/>
                </a:cubicBezTo>
                <a:cubicBezTo>
                  <a:pt x="589" y="223"/>
                  <a:pt x="589" y="224"/>
                  <a:pt x="590" y="226"/>
                </a:cubicBezTo>
                <a:cubicBezTo>
                  <a:pt x="590" y="227"/>
                  <a:pt x="592" y="228"/>
                  <a:pt x="593" y="230"/>
                </a:cubicBezTo>
                <a:cubicBezTo>
                  <a:pt x="593" y="231"/>
                  <a:pt x="593" y="232"/>
                  <a:pt x="594" y="234"/>
                </a:cubicBezTo>
                <a:cubicBezTo>
                  <a:pt x="594" y="235"/>
                  <a:pt x="595" y="236"/>
                  <a:pt x="595" y="237"/>
                </a:cubicBezTo>
                <a:cubicBezTo>
                  <a:pt x="595" y="238"/>
                  <a:pt x="596" y="238"/>
                  <a:pt x="596" y="239"/>
                </a:cubicBezTo>
                <a:cubicBezTo>
                  <a:pt x="596" y="239"/>
                  <a:pt x="596" y="240"/>
                  <a:pt x="597" y="240"/>
                </a:cubicBezTo>
                <a:cubicBezTo>
                  <a:pt x="598" y="241"/>
                  <a:pt x="599" y="242"/>
                  <a:pt x="600" y="242"/>
                </a:cubicBezTo>
                <a:cubicBezTo>
                  <a:pt x="601" y="242"/>
                  <a:pt x="601" y="242"/>
                  <a:pt x="601" y="242"/>
                </a:cubicBezTo>
                <a:cubicBezTo>
                  <a:pt x="602" y="242"/>
                  <a:pt x="602" y="241"/>
                  <a:pt x="602" y="241"/>
                </a:cubicBezTo>
                <a:cubicBezTo>
                  <a:pt x="603" y="241"/>
                  <a:pt x="603" y="241"/>
                  <a:pt x="603" y="241"/>
                </a:cubicBezTo>
                <a:cubicBezTo>
                  <a:pt x="603" y="241"/>
                  <a:pt x="604" y="242"/>
                  <a:pt x="604" y="242"/>
                </a:cubicBezTo>
                <a:cubicBezTo>
                  <a:pt x="605" y="242"/>
                  <a:pt x="607" y="241"/>
                  <a:pt x="608" y="241"/>
                </a:cubicBezTo>
                <a:cubicBezTo>
                  <a:pt x="608" y="241"/>
                  <a:pt x="608" y="241"/>
                  <a:pt x="609" y="241"/>
                </a:cubicBezTo>
                <a:cubicBezTo>
                  <a:pt x="609" y="241"/>
                  <a:pt x="609" y="240"/>
                  <a:pt x="609" y="240"/>
                </a:cubicBezTo>
                <a:cubicBezTo>
                  <a:pt x="610" y="240"/>
                  <a:pt x="610" y="240"/>
                  <a:pt x="611" y="240"/>
                </a:cubicBezTo>
                <a:cubicBezTo>
                  <a:pt x="611" y="240"/>
                  <a:pt x="611" y="239"/>
                  <a:pt x="612" y="239"/>
                </a:cubicBezTo>
                <a:cubicBezTo>
                  <a:pt x="612" y="239"/>
                  <a:pt x="614" y="239"/>
                  <a:pt x="615" y="238"/>
                </a:cubicBezTo>
                <a:cubicBezTo>
                  <a:pt x="615" y="238"/>
                  <a:pt x="615" y="238"/>
                  <a:pt x="616" y="237"/>
                </a:cubicBezTo>
                <a:cubicBezTo>
                  <a:pt x="616" y="237"/>
                  <a:pt x="617" y="237"/>
                  <a:pt x="617" y="237"/>
                </a:cubicBezTo>
                <a:cubicBezTo>
                  <a:pt x="617" y="237"/>
                  <a:pt x="618" y="237"/>
                  <a:pt x="618" y="237"/>
                </a:cubicBezTo>
                <a:cubicBezTo>
                  <a:pt x="618" y="237"/>
                  <a:pt x="618" y="236"/>
                  <a:pt x="619" y="236"/>
                </a:cubicBezTo>
                <a:cubicBezTo>
                  <a:pt x="620" y="235"/>
                  <a:pt x="621" y="234"/>
                  <a:pt x="622" y="234"/>
                </a:cubicBezTo>
                <a:cubicBezTo>
                  <a:pt x="623" y="233"/>
                  <a:pt x="623" y="233"/>
                  <a:pt x="623" y="232"/>
                </a:cubicBezTo>
                <a:cubicBezTo>
                  <a:pt x="624" y="232"/>
                  <a:pt x="624" y="232"/>
                  <a:pt x="624" y="232"/>
                </a:cubicBezTo>
                <a:cubicBezTo>
                  <a:pt x="625" y="232"/>
                  <a:pt x="625" y="233"/>
                  <a:pt x="625" y="233"/>
                </a:cubicBezTo>
                <a:cubicBezTo>
                  <a:pt x="626" y="233"/>
                  <a:pt x="626" y="233"/>
                  <a:pt x="626" y="233"/>
                </a:cubicBezTo>
                <a:cubicBezTo>
                  <a:pt x="627" y="233"/>
                  <a:pt x="629" y="233"/>
                  <a:pt x="629" y="233"/>
                </a:cubicBezTo>
                <a:cubicBezTo>
                  <a:pt x="630" y="233"/>
                  <a:pt x="630" y="234"/>
                  <a:pt x="631" y="234"/>
                </a:cubicBezTo>
                <a:cubicBezTo>
                  <a:pt x="631" y="234"/>
                  <a:pt x="631" y="234"/>
                  <a:pt x="632" y="234"/>
                </a:cubicBezTo>
                <a:cubicBezTo>
                  <a:pt x="632" y="234"/>
                  <a:pt x="632" y="234"/>
                  <a:pt x="633" y="234"/>
                </a:cubicBezTo>
                <a:cubicBezTo>
                  <a:pt x="633" y="234"/>
                  <a:pt x="633" y="233"/>
                  <a:pt x="634" y="233"/>
                </a:cubicBezTo>
                <a:cubicBezTo>
                  <a:pt x="634" y="233"/>
                  <a:pt x="636" y="232"/>
                  <a:pt x="637" y="231"/>
                </a:cubicBezTo>
                <a:cubicBezTo>
                  <a:pt x="638" y="231"/>
                  <a:pt x="638" y="230"/>
                  <a:pt x="638" y="230"/>
                </a:cubicBezTo>
                <a:cubicBezTo>
                  <a:pt x="638" y="229"/>
                  <a:pt x="639" y="229"/>
                  <a:pt x="639" y="228"/>
                </a:cubicBezTo>
                <a:cubicBezTo>
                  <a:pt x="639" y="228"/>
                  <a:pt x="640" y="227"/>
                  <a:pt x="641" y="227"/>
                </a:cubicBezTo>
                <a:cubicBezTo>
                  <a:pt x="642" y="226"/>
                  <a:pt x="644" y="225"/>
                  <a:pt x="644" y="225"/>
                </a:cubicBezTo>
                <a:cubicBezTo>
                  <a:pt x="645" y="224"/>
                  <a:pt x="645" y="223"/>
                  <a:pt x="645" y="223"/>
                </a:cubicBezTo>
                <a:cubicBezTo>
                  <a:pt x="645" y="223"/>
                  <a:pt x="646" y="223"/>
                  <a:pt x="646" y="223"/>
                </a:cubicBezTo>
                <a:cubicBezTo>
                  <a:pt x="647" y="222"/>
                  <a:pt x="647" y="222"/>
                  <a:pt x="647" y="222"/>
                </a:cubicBezTo>
                <a:cubicBezTo>
                  <a:pt x="648" y="221"/>
                  <a:pt x="648" y="221"/>
                  <a:pt x="648" y="221"/>
                </a:cubicBezTo>
                <a:cubicBezTo>
                  <a:pt x="649" y="221"/>
                  <a:pt x="651" y="221"/>
                  <a:pt x="651" y="221"/>
                </a:cubicBezTo>
                <a:cubicBezTo>
                  <a:pt x="652" y="220"/>
                  <a:pt x="652" y="220"/>
                  <a:pt x="653" y="220"/>
                </a:cubicBezTo>
                <a:cubicBezTo>
                  <a:pt x="653" y="220"/>
                  <a:pt x="653" y="220"/>
                  <a:pt x="654" y="220"/>
                </a:cubicBezTo>
                <a:cubicBezTo>
                  <a:pt x="654" y="220"/>
                  <a:pt x="654" y="219"/>
                  <a:pt x="655" y="219"/>
                </a:cubicBezTo>
                <a:cubicBezTo>
                  <a:pt x="655" y="218"/>
                  <a:pt x="655" y="218"/>
                  <a:pt x="656" y="217"/>
                </a:cubicBezTo>
                <a:cubicBezTo>
                  <a:pt x="657" y="217"/>
                  <a:pt x="658" y="217"/>
                  <a:pt x="659" y="217"/>
                </a:cubicBezTo>
                <a:cubicBezTo>
                  <a:pt x="660" y="217"/>
                  <a:pt x="660" y="216"/>
                  <a:pt x="660" y="216"/>
                </a:cubicBezTo>
                <a:cubicBezTo>
                  <a:pt x="660" y="216"/>
                  <a:pt x="661" y="216"/>
                  <a:pt x="661" y="215"/>
                </a:cubicBezTo>
                <a:cubicBezTo>
                  <a:pt x="661" y="215"/>
                  <a:pt x="662" y="215"/>
                  <a:pt x="662" y="214"/>
                </a:cubicBezTo>
                <a:cubicBezTo>
                  <a:pt x="662" y="214"/>
                  <a:pt x="663" y="214"/>
                  <a:pt x="663" y="214"/>
                </a:cubicBezTo>
                <a:cubicBezTo>
                  <a:pt x="664" y="213"/>
                  <a:pt x="666" y="213"/>
                  <a:pt x="666" y="213"/>
                </a:cubicBezTo>
                <a:cubicBezTo>
                  <a:pt x="667" y="213"/>
                  <a:pt x="667" y="213"/>
                  <a:pt x="667" y="213"/>
                </a:cubicBezTo>
                <a:cubicBezTo>
                  <a:pt x="668" y="213"/>
                  <a:pt x="668" y="214"/>
                  <a:pt x="668" y="214"/>
                </a:cubicBezTo>
                <a:cubicBezTo>
                  <a:pt x="669" y="215"/>
                  <a:pt x="669" y="215"/>
                  <a:pt x="669" y="216"/>
                </a:cubicBezTo>
                <a:cubicBezTo>
                  <a:pt x="670" y="216"/>
                  <a:pt x="670" y="216"/>
                  <a:pt x="670" y="217"/>
                </a:cubicBezTo>
                <a:cubicBezTo>
                  <a:pt x="671" y="218"/>
                  <a:pt x="673" y="219"/>
                  <a:pt x="674" y="220"/>
                </a:cubicBezTo>
                <a:cubicBezTo>
                  <a:pt x="675" y="222"/>
                  <a:pt x="675" y="223"/>
                  <a:pt x="676" y="223"/>
                </a:cubicBezTo>
                <a:cubicBezTo>
                  <a:pt x="676" y="224"/>
                  <a:pt x="676" y="225"/>
                  <a:pt x="677" y="225"/>
                </a:cubicBezTo>
                <a:cubicBezTo>
                  <a:pt x="677" y="226"/>
                  <a:pt x="677" y="227"/>
                  <a:pt x="678" y="228"/>
                </a:cubicBezTo>
                <a:cubicBezTo>
                  <a:pt x="678" y="228"/>
                  <a:pt x="680" y="228"/>
                  <a:pt x="681" y="229"/>
                </a:cubicBezTo>
                <a:cubicBezTo>
                  <a:pt x="682" y="229"/>
                  <a:pt x="682" y="230"/>
                  <a:pt x="683" y="230"/>
                </a:cubicBezTo>
                <a:cubicBezTo>
                  <a:pt x="684" y="231"/>
                  <a:pt x="684" y="232"/>
                  <a:pt x="684" y="233"/>
                </a:cubicBezTo>
                <a:cubicBezTo>
                  <a:pt x="684" y="234"/>
                  <a:pt x="684" y="234"/>
                  <a:pt x="685" y="235"/>
                </a:cubicBezTo>
                <a:cubicBezTo>
                  <a:pt x="686" y="236"/>
                  <a:pt x="687" y="236"/>
                  <a:pt x="688" y="237"/>
                </a:cubicBezTo>
                <a:cubicBezTo>
                  <a:pt x="689" y="238"/>
                  <a:pt x="689" y="239"/>
                  <a:pt x="689" y="240"/>
                </a:cubicBezTo>
                <a:cubicBezTo>
                  <a:pt x="690" y="240"/>
                  <a:pt x="690" y="241"/>
                  <a:pt x="690" y="242"/>
                </a:cubicBezTo>
                <a:cubicBezTo>
                  <a:pt x="691" y="243"/>
                  <a:pt x="691" y="244"/>
                  <a:pt x="691" y="245"/>
                </a:cubicBezTo>
                <a:cubicBezTo>
                  <a:pt x="692" y="246"/>
                  <a:pt x="692" y="247"/>
                  <a:pt x="693" y="248"/>
                </a:cubicBezTo>
                <a:cubicBezTo>
                  <a:pt x="693" y="249"/>
                  <a:pt x="695" y="250"/>
                  <a:pt x="696" y="251"/>
                </a:cubicBezTo>
                <a:cubicBezTo>
                  <a:pt x="696" y="252"/>
                  <a:pt x="696" y="253"/>
                  <a:pt x="697" y="254"/>
                </a:cubicBezTo>
                <a:cubicBezTo>
                  <a:pt x="697" y="255"/>
                  <a:pt x="697" y="257"/>
                  <a:pt x="698" y="257"/>
                </a:cubicBezTo>
                <a:cubicBezTo>
                  <a:pt x="698" y="258"/>
                  <a:pt x="699" y="259"/>
                  <a:pt x="699" y="259"/>
                </a:cubicBezTo>
                <a:cubicBezTo>
                  <a:pt x="699" y="260"/>
                  <a:pt x="699" y="260"/>
                  <a:pt x="700" y="261"/>
                </a:cubicBezTo>
                <a:cubicBezTo>
                  <a:pt x="701" y="262"/>
                  <a:pt x="703" y="262"/>
                  <a:pt x="704" y="263"/>
                </a:cubicBezTo>
                <a:cubicBezTo>
                  <a:pt x="705" y="263"/>
                  <a:pt x="705" y="264"/>
                  <a:pt x="705" y="265"/>
                </a:cubicBezTo>
                <a:cubicBezTo>
                  <a:pt x="705" y="265"/>
                  <a:pt x="706" y="265"/>
                  <a:pt x="706" y="265"/>
                </a:cubicBezTo>
                <a:cubicBezTo>
                  <a:pt x="706" y="265"/>
                  <a:pt x="707" y="265"/>
                  <a:pt x="707" y="265"/>
                </a:cubicBezTo>
                <a:cubicBezTo>
                  <a:pt x="708" y="265"/>
                  <a:pt x="710" y="266"/>
                  <a:pt x="710" y="266"/>
                </a:cubicBezTo>
                <a:cubicBezTo>
                  <a:pt x="711" y="267"/>
                  <a:pt x="711" y="267"/>
                  <a:pt x="711" y="268"/>
                </a:cubicBezTo>
                <a:cubicBezTo>
                  <a:pt x="712" y="268"/>
                  <a:pt x="712" y="269"/>
                  <a:pt x="712" y="270"/>
                </a:cubicBezTo>
                <a:cubicBezTo>
                  <a:pt x="713" y="271"/>
                  <a:pt x="713" y="271"/>
                  <a:pt x="713" y="272"/>
                </a:cubicBezTo>
                <a:cubicBezTo>
                  <a:pt x="714" y="273"/>
                  <a:pt x="714" y="273"/>
                  <a:pt x="715" y="274"/>
                </a:cubicBezTo>
                <a:cubicBezTo>
                  <a:pt x="715" y="274"/>
                  <a:pt x="717" y="275"/>
                  <a:pt x="718" y="275"/>
                </a:cubicBezTo>
                <a:cubicBezTo>
                  <a:pt x="718" y="276"/>
                  <a:pt x="718" y="275"/>
                  <a:pt x="719" y="276"/>
                </a:cubicBezTo>
                <a:cubicBezTo>
                  <a:pt x="719" y="276"/>
                  <a:pt x="719" y="277"/>
                  <a:pt x="720" y="278"/>
                </a:cubicBezTo>
                <a:cubicBezTo>
                  <a:pt x="720" y="278"/>
                  <a:pt x="720" y="279"/>
                  <a:pt x="721" y="280"/>
                </a:cubicBezTo>
                <a:cubicBezTo>
                  <a:pt x="721" y="281"/>
                  <a:pt x="721" y="281"/>
                  <a:pt x="722" y="282"/>
                </a:cubicBezTo>
                <a:cubicBezTo>
                  <a:pt x="723" y="282"/>
                  <a:pt x="724" y="283"/>
                  <a:pt x="725" y="284"/>
                </a:cubicBezTo>
                <a:cubicBezTo>
                  <a:pt x="726" y="284"/>
                  <a:pt x="726" y="285"/>
                  <a:pt x="726" y="286"/>
                </a:cubicBezTo>
                <a:cubicBezTo>
                  <a:pt x="726" y="287"/>
                  <a:pt x="727" y="288"/>
                  <a:pt x="727" y="289"/>
                </a:cubicBezTo>
                <a:cubicBezTo>
                  <a:pt x="727" y="290"/>
                  <a:pt x="728" y="291"/>
                  <a:pt x="728" y="292"/>
                </a:cubicBezTo>
                <a:cubicBezTo>
                  <a:pt x="729" y="293"/>
                  <a:pt x="728" y="294"/>
                  <a:pt x="729" y="295"/>
                </a:cubicBezTo>
                <a:cubicBezTo>
                  <a:pt x="730" y="296"/>
                  <a:pt x="733" y="296"/>
                  <a:pt x="733" y="297"/>
                </a:cubicBezTo>
                <a:cubicBezTo>
                  <a:pt x="734" y="298"/>
                  <a:pt x="734" y="299"/>
                  <a:pt x="735" y="300"/>
                </a:cubicBezTo>
                <a:cubicBezTo>
                  <a:pt x="735" y="301"/>
                  <a:pt x="735" y="302"/>
                  <a:pt x="735" y="303"/>
                </a:cubicBezTo>
                <a:cubicBezTo>
                  <a:pt x="736" y="304"/>
                  <a:pt x="736" y="305"/>
                  <a:pt x="736" y="306"/>
                </a:cubicBezTo>
                <a:cubicBezTo>
                  <a:pt x="737" y="307"/>
                  <a:pt x="739" y="307"/>
                  <a:pt x="740" y="308"/>
                </a:cubicBezTo>
                <a:cubicBezTo>
                  <a:pt x="740" y="309"/>
                  <a:pt x="740" y="310"/>
                  <a:pt x="741" y="310"/>
                </a:cubicBezTo>
                <a:cubicBezTo>
                  <a:pt x="741" y="311"/>
                  <a:pt x="741" y="312"/>
                  <a:pt x="742" y="312"/>
                </a:cubicBezTo>
                <a:cubicBezTo>
                  <a:pt x="742" y="313"/>
                  <a:pt x="742" y="314"/>
                  <a:pt x="743" y="314"/>
                </a:cubicBezTo>
                <a:cubicBezTo>
                  <a:pt x="743" y="315"/>
                  <a:pt x="743" y="315"/>
                  <a:pt x="744" y="316"/>
                </a:cubicBezTo>
                <a:cubicBezTo>
                  <a:pt x="745" y="316"/>
                  <a:pt x="746" y="316"/>
                  <a:pt x="747" y="317"/>
                </a:cubicBezTo>
                <a:cubicBezTo>
                  <a:pt x="748" y="317"/>
                  <a:pt x="748" y="318"/>
                  <a:pt x="748" y="319"/>
                </a:cubicBezTo>
                <a:cubicBezTo>
                  <a:pt x="748" y="319"/>
                  <a:pt x="749" y="320"/>
                  <a:pt x="749" y="321"/>
                </a:cubicBezTo>
                <a:cubicBezTo>
                  <a:pt x="749" y="321"/>
                  <a:pt x="750" y="321"/>
                  <a:pt x="750" y="321"/>
                </a:cubicBezTo>
                <a:cubicBezTo>
                  <a:pt x="750" y="321"/>
                  <a:pt x="751" y="321"/>
                  <a:pt x="751" y="320"/>
                </a:cubicBezTo>
                <a:cubicBezTo>
                  <a:pt x="752" y="320"/>
                  <a:pt x="754" y="320"/>
                  <a:pt x="754" y="320"/>
                </a:cubicBezTo>
                <a:cubicBezTo>
                  <a:pt x="755" y="320"/>
                  <a:pt x="755" y="320"/>
                  <a:pt x="755" y="320"/>
                </a:cubicBezTo>
                <a:cubicBezTo>
                  <a:pt x="756" y="320"/>
                  <a:pt x="756" y="319"/>
                  <a:pt x="756" y="319"/>
                </a:cubicBezTo>
                <a:cubicBezTo>
                  <a:pt x="757" y="319"/>
                  <a:pt x="757" y="318"/>
                  <a:pt x="758" y="318"/>
                </a:cubicBezTo>
                <a:cubicBezTo>
                  <a:pt x="758" y="317"/>
                  <a:pt x="758" y="317"/>
                  <a:pt x="759" y="316"/>
                </a:cubicBezTo>
                <a:cubicBezTo>
                  <a:pt x="759" y="315"/>
                  <a:pt x="761" y="314"/>
                  <a:pt x="762" y="314"/>
                </a:cubicBezTo>
                <a:cubicBezTo>
                  <a:pt x="762" y="313"/>
                  <a:pt x="762" y="312"/>
                  <a:pt x="763" y="312"/>
                </a:cubicBezTo>
                <a:cubicBezTo>
                  <a:pt x="763" y="311"/>
                  <a:pt x="764" y="310"/>
                  <a:pt x="764" y="310"/>
                </a:cubicBezTo>
                <a:cubicBezTo>
                  <a:pt x="764" y="309"/>
                  <a:pt x="764" y="308"/>
                  <a:pt x="765" y="308"/>
                </a:cubicBezTo>
                <a:cubicBezTo>
                  <a:pt x="766" y="307"/>
                  <a:pt x="768" y="307"/>
                  <a:pt x="769" y="307"/>
                </a:cubicBezTo>
                <a:cubicBezTo>
                  <a:pt x="770" y="307"/>
                  <a:pt x="770" y="306"/>
                  <a:pt x="770" y="306"/>
                </a:cubicBezTo>
                <a:cubicBezTo>
                  <a:pt x="771" y="306"/>
                  <a:pt x="771" y="305"/>
                  <a:pt x="771" y="305"/>
                </a:cubicBezTo>
                <a:cubicBezTo>
                  <a:pt x="771" y="305"/>
                  <a:pt x="772" y="304"/>
                  <a:pt x="772" y="304"/>
                </a:cubicBezTo>
                <a:cubicBezTo>
                  <a:pt x="772" y="304"/>
                  <a:pt x="773" y="303"/>
                  <a:pt x="773" y="303"/>
                </a:cubicBezTo>
                <a:cubicBezTo>
                  <a:pt x="774" y="303"/>
                  <a:pt x="776" y="303"/>
                  <a:pt x="776" y="303"/>
                </a:cubicBezTo>
                <a:cubicBezTo>
                  <a:pt x="777" y="303"/>
                  <a:pt x="777" y="304"/>
                  <a:pt x="777" y="304"/>
                </a:cubicBezTo>
                <a:cubicBezTo>
                  <a:pt x="778" y="304"/>
                  <a:pt x="778" y="304"/>
                  <a:pt x="778" y="304"/>
                </a:cubicBezTo>
                <a:cubicBezTo>
                  <a:pt x="779" y="304"/>
                  <a:pt x="779" y="303"/>
                  <a:pt x="780" y="303"/>
                </a:cubicBezTo>
                <a:cubicBezTo>
                  <a:pt x="780" y="303"/>
                  <a:pt x="780" y="303"/>
                  <a:pt x="781" y="303"/>
                </a:cubicBezTo>
                <a:cubicBezTo>
                  <a:pt x="781" y="304"/>
                  <a:pt x="783" y="304"/>
                  <a:pt x="784" y="305"/>
                </a:cubicBezTo>
                <a:cubicBezTo>
                  <a:pt x="784" y="305"/>
                  <a:pt x="784" y="306"/>
                  <a:pt x="785" y="306"/>
                </a:cubicBezTo>
                <a:cubicBezTo>
                  <a:pt x="785" y="307"/>
                  <a:pt x="785" y="307"/>
                  <a:pt x="786" y="307"/>
                </a:cubicBezTo>
                <a:cubicBezTo>
                  <a:pt x="786" y="308"/>
                  <a:pt x="787" y="308"/>
                  <a:pt x="787" y="308"/>
                </a:cubicBezTo>
                <a:cubicBezTo>
                  <a:pt x="787" y="309"/>
                  <a:pt x="787" y="310"/>
                  <a:pt x="788" y="310"/>
                </a:cubicBezTo>
                <a:cubicBezTo>
                  <a:pt x="789" y="311"/>
                  <a:pt x="790" y="311"/>
                  <a:pt x="791" y="312"/>
                </a:cubicBezTo>
                <a:cubicBezTo>
                  <a:pt x="792" y="313"/>
                  <a:pt x="792" y="315"/>
                  <a:pt x="792" y="316"/>
                </a:cubicBezTo>
                <a:cubicBezTo>
                  <a:pt x="793" y="317"/>
                  <a:pt x="793" y="318"/>
                  <a:pt x="793" y="319"/>
                </a:cubicBezTo>
                <a:cubicBezTo>
                  <a:pt x="794" y="320"/>
                  <a:pt x="794" y="320"/>
                  <a:pt x="794" y="321"/>
                </a:cubicBezTo>
                <a:cubicBezTo>
                  <a:pt x="795" y="322"/>
                  <a:pt x="795" y="324"/>
                  <a:pt x="795" y="324"/>
                </a:cubicBezTo>
                <a:cubicBezTo>
                  <a:pt x="796" y="325"/>
                  <a:pt x="798" y="325"/>
                  <a:pt x="798" y="325"/>
                </a:cubicBezTo>
                <a:cubicBezTo>
                  <a:pt x="799" y="326"/>
                  <a:pt x="799" y="326"/>
                  <a:pt x="800" y="326"/>
                </a:cubicBezTo>
                <a:cubicBezTo>
                  <a:pt x="800" y="327"/>
                  <a:pt x="800" y="328"/>
                  <a:pt x="801" y="328"/>
                </a:cubicBezTo>
                <a:cubicBezTo>
                  <a:pt x="801" y="329"/>
                  <a:pt x="801" y="329"/>
                  <a:pt x="802" y="330"/>
                </a:cubicBezTo>
                <a:cubicBezTo>
                  <a:pt x="802" y="330"/>
                  <a:pt x="802" y="331"/>
                  <a:pt x="803" y="332"/>
                </a:cubicBezTo>
                <a:cubicBezTo>
                  <a:pt x="803" y="332"/>
                  <a:pt x="805" y="332"/>
                  <a:pt x="806" y="333"/>
                </a:cubicBezTo>
                <a:cubicBezTo>
                  <a:pt x="807" y="333"/>
                  <a:pt x="807" y="333"/>
                  <a:pt x="807" y="334"/>
                </a:cubicBezTo>
                <a:cubicBezTo>
                  <a:pt x="807" y="334"/>
                  <a:pt x="808" y="335"/>
                  <a:pt x="808" y="335"/>
                </a:cubicBezTo>
                <a:cubicBezTo>
                  <a:pt x="808" y="336"/>
                  <a:pt x="809" y="336"/>
                  <a:pt x="809" y="337"/>
                </a:cubicBezTo>
                <a:cubicBezTo>
                  <a:pt x="809" y="337"/>
                  <a:pt x="809" y="338"/>
                  <a:pt x="810" y="338"/>
                </a:cubicBezTo>
                <a:cubicBezTo>
                  <a:pt x="811" y="338"/>
                  <a:pt x="813" y="338"/>
                  <a:pt x="813" y="338"/>
                </a:cubicBezTo>
                <a:cubicBezTo>
                  <a:pt x="814" y="338"/>
                  <a:pt x="814" y="338"/>
                  <a:pt x="814" y="338"/>
                </a:cubicBezTo>
                <a:cubicBezTo>
                  <a:pt x="814" y="338"/>
                  <a:pt x="815" y="338"/>
                  <a:pt x="815" y="338"/>
                </a:cubicBezTo>
                <a:cubicBezTo>
                  <a:pt x="816" y="338"/>
                  <a:pt x="816" y="338"/>
                  <a:pt x="816" y="338"/>
                </a:cubicBezTo>
                <a:cubicBezTo>
                  <a:pt x="817" y="338"/>
                  <a:pt x="817" y="338"/>
                  <a:pt x="817" y="338"/>
                </a:cubicBezTo>
                <a:cubicBezTo>
                  <a:pt x="818" y="338"/>
                  <a:pt x="820" y="338"/>
                  <a:pt x="820" y="338"/>
                </a:cubicBezTo>
                <a:cubicBezTo>
                  <a:pt x="821" y="338"/>
                  <a:pt x="821" y="339"/>
                  <a:pt x="821" y="338"/>
                </a:cubicBezTo>
                <a:cubicBezTo>
                  <a:pt x="822" y="338"/>
                  <a:pt x="822" y="338"/>
                  <a:pt x="823" y="338"/>
                </a:cubicBezTo>
                <a:cubicBezTo>
                  <a:pt x="823" y="338"/>
                  <a:pt x="823" y="338"/>
                  <a:pt x="824" y="337"/>
                </a:cubicBezTo>
                <a:cubicBezTo>
                  <a:pt x="824" y="337"/>
                  <a:pt x="824" y="336"/>
                  <a:pt x="825" y="336"/>
                </a:cubicBezTo>
                <a:cubicBezTo>
                  <a:pt x="825" y="336"/>
                  <a:pt x="827" y="336"/>
                  <a:pt x="828" y="336"/>
                </a:cubicBezTo>
                <a:cubicBezTo>
                  <a:pt x="829" y="336"/>
                  <a:pt x="829" y="335"/>
                  <a:pt x="829" y="335"/>
                </a:cubicBezTo>
                <a:cubicBezTo>
                  <a:pt x="829" y="334"/>
                  <a:pt x="830" y="334"/>
                  <a:pt x="830" y="333"/>
                </a:cubicBezTo>
                <a:cubicBezTo>
                  <a:pt x="830" y="333"/>
                  <a:pt x="831" y="333"/>
                  <a:pt x="831" y="332"/>
                </a:cubicBezTo>
                <a:cubicBezTo>
                  <a:pt x="831" y="332"/>
                  <a:pt x="831" y="331"/>
                  <a:pt x="832" y="330"/>
                </a:cubicBezTo>
                <a:cubicBezTo>
                  <a:pt x="833" y="330"/>
                  <a:pt x="835" y="330"/>
                  <a:pt x="836" y="329"/>
                </a:cubicBezTo>
                <a:cubicBezTo>
                  <a:pt x="837" y="329"/>
                  <a:pt x="837" y="328"/>
                  <a:pt x="837" y="328"/>
                </a:cubicBezTo>
                <a:cubicBezTo>
                  <a:pt x="838" y="327"/>
                  <a:pt x="838" y="327"/>
                  <a:pt x="838" y="326"/>
                </a:cubicBezTo>
                <a:cubicBezTo>
                  <a:pt x="839" y="326"/>
                  <a:pt x="839" y="325"/>
                  <a:pt x="839" y="325"/>
                </a:cubicBezTo>
                <a:cubicBezTo>
                  <a:pt x="840" y="324"/>
                  <a:pt x="842" y="324"/>
                  <a:pt x="843" y="324"/>
                </a:cubicBezTo>
                <a:cubicBezTo>
                  <a:pt x="843" y="323"/>
                  <a:pt x="843" y="323"/>
                  <a:pt x="844" y="322"/>
                </a:cubicBezTo>
                <a:cubicBezTo>
                  <a:pt x="844" y="322"/>
                  <a:pt x="844" y="322"/>
                  <a:pt x="845" y="322"/>
                </a:cubicBezTo>
                <a:cubicBezTo>
                  <a:pt x="845" y="321"/>
                  <a:pt x="845" y="321"/>
                  <a:pt x="846" y="320"/>
                </a:cubicBezTo>
                <a:cubicBezTo>
                  <a:pt x="846" y="320"/>
                  <a:pt x="846" y="319"/>
                  <a:pt x="847" y="318"/>
                </a:cubicBezTo>
                <a:cubicBezTo>
                  <a:pt x="847" y="318"/>
                  <a:pt x="849" y="318"/>
                  <a:pt x="850" y="318"/>
                </a:cubicBezTo>
                <a:cubicBezTo>
                  <a:pt x="850" y="317"/>
                  <a:pt x="850" y="317"/>
                  <a:pt x="851" y="317"/>
                </a:cubicBezTo>
                <a:cubicBezTo>
                  <a:pt x="851" y="316"/>
                  <a:pt x="852" y="315"/>
                  <a:pt x="852" y="315"/>
                </a:cubicBezTo>
                <a:cubicBezTo>
                  <a:pt x="852" y="315"/>
                  <a:pt x="853" y="314"/>
                  <a:pt x="853" y="314"/>
                </a:cubicBezTo>
                <a:cubicBezTo>
                  <a:pt x="853" y="314"/>
                  <a:pt x="853" y="313"/>
                  <a:pt x="854" y="313"/>
                </a:cubicBezTo>
                <a:cubicBezTo>
                  <a:pt x="855" y="313"/>
                  <a:pt x="856" y="313"/>
                  <a:pt x="857" y="313"/>
                </a:cubicBezTo>
                <a:cubicBezTo>
                  <a:pt x="858" y="313"/>
                  <a:pt x="858" y="312"/>
                  <a:pt x="858" y="312"/>
                </a:cubicBezTo>
                <a:cubicBezTo>
                  <a:pt x="859" y="312"/>
                  <a:pt x="859" y="311"/>
                  <a:pt x="859" y="311"/>
                </a:cubicBezTo>
                <a:cubicBezTo>
                  <a:pt x="860" y="311"/>
                  <a:pt x="860" y="311"/>
                  <a:pt x="860" y="311"/>
                </a:cubicBezTo>
                <a:cubicBezTo>
                  <a:pt x="861" y="311"/>
                  <a:pt x="861" y="311"/>
                  <a:pt x="862" y="311"/>
                </a:cubicBezTo>
                <a:cubicBezTo>
                  <a:pt x="862" y="311"/>
                  <a:pt x="864" y="311"/>
                  <a:pt x="865" y="311"/>
                </a:cubicBezTo>
                <a:cubicBezTo>
                  <a:pt x="865" y="311"/>
                  <a:pt x="865" y="310"/>
                  <a:pt x="866" y="310"/>
                </a:cubicBezTo>
                <a:cubicBezTo>
                  <a:pt x="866" y="310"/>
                  <a:pt x="866" y="310"/>
                  <a:pt x="867" y="310"/>
                </a:cubicBezTo>
                <a:cubicBezTo>
                  <a:pt x="867" y="310"/>
                  <a:pt x="867" y="310"/>
                  <a:pt x="868" y="310"/>
                </a:cubicBezTo>
                <a:cubicBezTo>
                  <a:pt x="868" y="309"/>
                  <a:pt x="868" y="309"/>
                  <a:pt x="869" y="309"/>
                </a:cubicBezTo>
                <a:cubicBezTo>
                  <a:pt x="869" y="309"/>
                  <a:pt x="871" y="309"/>
                  <a:pt x="872" y="309"/>
                </a:cubicBezTo>
                <a:cubicBezTo>
                  <a:pt x="873" y="309"/>
                  <a:pt x="873" y="308"/>
                  <a:pt x="873" y="308"/>
                </a:cubicBezTo>
                <a:cubicBezTo>
                  <a:pt x="873" y="308"/>
                  <a:pt x="874" y="308"/>
                  <a:pt x="874" y="308"/>
                </a:cubicBezTo>
                <a:cubicBezTo>
                  <a:pt x="874" y="308"/>
                  <a:pt x="874" y="308"/>
                  <a:pt x="875" y="308"/>
                </a:cubicBezTo>
                <a:cubicBezTo>
                  <a:pt x="876" y="308"/>
                  <a:pt x="878" y="308"/>
                  <a:pt x="879" y="308"/>
                </a:cubicBezTo>
                <a:cubicBezTo>
                  <a:pt x="880" y="308"/>
                  <a:pt x="880" y="306"/>
                  <a:pt x="880" y="306"/>
                </a:cubicBezTo>
                <a:cubicBezTo>
                  <a:pt x="881" y="305"/>
                  <a:pt x="881" y="306"/>
                  <a:pt x="881" y="306"/>
                </a:cubicBezTo>
                <a:cubicBezTo>
                  <a:pt x="882" y="306"/>
                  <a:pt x="882" y="306"/>
                  <a:pt x="882" y="306"/>
                </a:cubicBezTo>
                <a:cubicBezTo>
                  <a:pt x="883" y="306"/>
                  <a:pt x="883" y="306"/>
                  <a:pt x="883" y="306"/>
                </a:cubicBezTo>
                <a:cubicBezTo>
                  <a:pt x="884" y="306"/>
                  <a:pt x="886" y="306"/>
                  <a:pt x="886" y="306"/>
                </a:cubicBezTo>
                <a:cubicBezTo>
                  <a:pt x="887" y="306"/>
                  <a:pt x="887" y="306"/>
                  <a:pt x="888" y="306"/>
                </a:cubicBezTo>
                <a:cubicBezTo>
                  <a:pt x="888" y="306"/>
                  <a:pt x="888" y="306"/>
                  <a:pt x="889" y="306"/>
                </a:cubicBezTo>
                <a:cubicBezTo>
                  <a:pt x="889" y="307"/>
                  <a:pt x="889" y="307"/>
                  <a:pt x="890" y="307"/>
                </a:cubicBezTo>
                <a:cubicBezTo>
                  <a:pt x="890" y="308"/>
                  <a:pt x="890" y="308"/>
                  <a:pt x="891" y="308"/>
                </a:cubicBezTo>
                <a:cubicBezTo>
                  <a:pt x="892" y="308"/>
                  <a:pt x="893" y="309"/>
                  <a:pt x="894" y="309"/>
                </a:cubicBezTo>
                <a:cubicBezTo>
                  <a:pt x="895" y="310"/>
                  <a:pt x="895" y="310"/>
                  <a:pt x="895" y="310"/>
                </a:cubicBezTo>
                <a:cubicBezTo>
                  <a:pt x="895" y="311"/>
                  <a:pt x="896" y="311"/>
                  <a:pt x="896" y="311"/>
                </a:cubicBezTo>
                <a:cubicBezTo>
                  <a:pt x="896" y="312"/>
                  <a:pt x="897" y="312"/>
                  <a:pt x="897" y="312"/>
                </a:cubicBezTo>
                <a:cubicBezTo>
                  <a:pt x="898" y="312"/>
                  <a:pt x="898" y="313"/>
                  <a:pt x="898" y="313"/>
                </a:cubicBezTo>
                <a:cubicBezTo>
                  <a:pt x="899" y="313"/>
                  <a:pt x="901" y="313"/>
                  <a:pt x="901" y="314"/>
                </a:cubicBezTo>
                <a:cubicBezTo>
                  <a:pt x="902" y="314"/>
                  <a:pt x="902" y="314"/>
                  <a:pt x="902" y="314"/>
                </a:cubicBezTo>
                <a:cubicBezTo>
                  <a:pt x="903" y="315"/>
                  <a:pt x="903" y="315"/>
                  <a:pt x="903" y="316"/>
                </a:cubicBezTo>
                <a:cubicBezTo>
                  <a:pt x="904" y="316"/>
                  <a:pt x="904" y="316"/>
                  <a:pt x="904" y="317"/>
                </a:cubicBezTo>
                <a:cubicBezTo>
                  <a:pt x="905" y="317"/>
                  <a:pt x="905" y="317"/>
                  <a:pt x="905" y="318"/>
                </a:cubicBezTo>
                <a:cubicBezTo>
                  <a:pt x="906" y="318"/>
                  <a:pt x="908" y="319"/>
                  <a:pt x="909" y="319"/>
                </a:cubicBezTo>
                <a:cubicBezTo>
                  <a:pt x="909" y="320"/>
                  <a:pt x="909" y="321"/>
                  <a:pt x="910" y="321"/>
                </a:cubicBezTo>
                <a:cubicBezTo>
                  <a:pt x="910" y="322"/>
                  <a:pt x="910" y="322"/>
                  <a:pt x="911" y="323"/>
                </a:cubicBezTo>
                <a:cubicBezTo>
                  <a:pt x="911" y="323"/>
                  <a:pt x="911" y="323"/>
                  <a:pt x="912" y="324"/>
                </a:cubicBezTo>
                <a:cubicBezTo>
                  <a:pt x="912" y="324"/>
                  <a:pt x="912" y="325"/>
                  <a:pt x="913" y="325"/>
                </a:cubicBezTo>
                <a:cubicBezTo>
                  <a:pt x="914" y="326"/>
                  <a:pt x="915" y="326"/>
                  <a:pt x="916" y="326"/>
                </a:cubicBezTo>
                <a:cubicBezTo>
                  <a:pt x="917" y="326"/>
                  <a:pt x="917" y="327"/>
                  <a:pt x="917" y="327"/>
                </a:cubicBezTo>
                <a:cubicBezTo>
                  <a:pt x="917" y="327"/>
                  <a:pt x="918" y="326"/>
                  <a:pt x="918" y="326"/>
                </a:cubicBezTo>
                <a:cubicBezTo>
                  <a:pt x="918" y="326"/>
                  <a:pt x="919" y="326"/>
                  <a:pt x="919" y="326"/>
                </a:cubicBezTo>
                <a:cubicBezTo>
                  <a:pt x="919" y="326"/>
                  <a:pt x="920" y="326"/>
                  <a:pt x="920" y="326"/>
                </a:cubicBezTo>
                <a:cubicBezTo>
                  <a:pt x="921" y="325"/>
                  <a:pt x="923" y="325"/>
                  <a:pt x="923" y="324"/>
                </a:cubicBezTo>
                <a:cubicBezTo>
                  <a:pt x="924" y="324"/>
                  <a:pt x="924" y="323"/>
                  <a:pt x="924" y="323"/>
                </a:cubicBezTo>
                <a:cubicBezTo>
                  <a:pt x="925" y="323"/>
                  <a:pt x="925" y="323"/>
                  <a:pt x="925" y="323"/>
                </a:cubicBezTo>
                <a:cubicBezTo>
                  <a:pt x="926" y="322"/>
                  <a:pt x="926" y="322"/>
                  <a:pt x="927" y="322"/>
                </a:cubicBezTo>
                <a:cubicBezTo>
                  <a:pt x="927" y="322"/>
                  <a:pt x="927" y="322"/>
                  <a:pt x="928" y="322"/>
                </a:cubicBezTo>
                <a:cubicBezTo>
                  <a:pt x="928" y="321"/>
                  <a:pt x="930" y="321"/>
                  <a:pt x="931" y="321"/>
                </a:cubicBezTo>
                <a:cubicBezTo>
                  <a:pt x="931" y="321"/>
                  <a:pt x="931" y="321"/>
                  <a:pt x="932" y="321"/>
                </a:cubicBezTo>
                <a:cubicBezTo>
                  <a:pt x="932" y="320"/>
                  <a:pt x="932" y="320"/>
                  <a:pt x="933" y="319"/>
                </a:cubicBezTo>
                <a:cubicBezTo>
                  <a:pt x="933" y="319"/>
                  <a:pt x="934" y="319"/>
                  <a:pt x="934" y="319"/>
                </a:cubicBezTo>
                <a:cubicBezTo>
                  <a:pt x="934" y="319"/>
                  <a:pt x="934" y="318"/>
                  <a:pt x="935" y="318"/>
                </a:cubicBezTo>
                <a:cubicBezTo>
                  <a:pt x="936" y="318"/>
                  <a:pt x="938" y="318"/>
                  <a:pt x="939" y="317"/>
                </a:cubicBezTo>
                <a:cubicBezTo>
                  <a:pt x="940" y="317"/>
                  <a:pt x="940" y="317"/>
                  <a:pt x="940" y="316"/>
                </a:cubicBezTo>
                <a:cubicBezTo>
                  <a:pt x="940" y="316"/>
                  <a:pt x="941" y="315"/>
                  <a:pt x="941" y="314"/>
                </a:cubicBezTo>
                <a:cubicBezTo>
                  <a:pt x="941" y="313"/>
                  <a:pt x="941" y="312"/>
                  <a:pt x="942" y="312"/>
                </a:cubicBezTo>
                <a:cubicBezTo>
                  <a:pt x="943" y="312"/>
                  <a:pt x="945" y="312"/>
                  <a:pt x="945" y="312"/>
                </a:cubicBezTo>
                <a:cubicBezTo>
                  <a:pt x="946" y="313"/>
                  <a:pt x="946" y="313"/>
                  <a:pt x="946" y="313"/>
                </a:cubicBezTo>
                <a:cubicBezTo>
                  <a:pt x="947" y="313"/>
                  <a:pt x="947" y="313"/>
                  <a:pt x="947" y="314"/>
                </a:cubicBezTo>
                <a:cubicBezTo>
                  <a:pt x="948" y="314"/>
                  <a:pt x="948" y="314"/>
                  <a:pt x="948" y="315"/>
                </a:cubicBezTo>
                <a:cubicBezTo>
                  <a:pt x="949" y="315"/>
                  <a:pt x="949" y="315"/>
                  <a:pt x="950" y="316"/>
                </a:cubicBezTo>
                <a:cubicBezTo>
                  <a:pt x="950" y="316"/>
                  <a:pt x="952" y="316"/>
                  <a:pt x="953" y="316"/>
                </a:cubicBezTo>
                <a:cubicBezTo>
                  <a:pt x="953" y="316"/>
                  <a:pt x="953" y="317"/>
                  <a:pt x="954" y="317"/>
                </a:cubicBezTo>
                <a:cubicBezTo>
                  <a:pt x="954" y="317"/>
                  <a:pt x="954" y="317"/>
                  <a:pt x="955" y="317"/>
                </a:cubicBezTo>
                <a:cubicBezTo>
                  <a:pt x="955" y="317"/>
                  <a:pt x="956" y="317"/>
                  <a:pt x="956" y="317"/>
                </a:cubicBezTo>
                <a:cubicBezTo>
                  <a:pt x="956" y="317"/>
                  <a:pt x="956" y="317"/>
                  <a:pt x="957" y="317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1" y="315"/>
                  <a:pt x="961" y="315"/>
                  <a:pt x="961" y="315"/>
                </a:cubicBezTo>
                <a:cubicBezTo>
                  <a:pt x="961" y="315"/>
                  <a:pt x="962" y="314"/>
                  <a:pt x="962" y="314"/>
                </a:cubicBezTo>
                <a:cubicBezTo>
                  <a:pt x="963" y="314"/>
                  <a:pt x="963" y="314"/>
                  <a:pt x="963" y="314"/>
                </a:cubicBezTo>
                <a:cubicBezTo>
                  <a:pt x="964" y="313"/>
                  <a:pt x="964" y="313"/>
                  <a:pt x="964" y="313"/>
                </a:cubicBezTo>
                <a:cubicBezTo>
                  <a:pt x="965" y="312"/>
                  <a:pt x="967" y="311"/>
                  <a:pt x="967" y="311"/>
                </a:cubicBezTo>
                <a:cubicBezTo>
                  <a:pt x="968" y="310"/>
                  <a:pt x="968" y="310"/>
                  <a:pt x="968" y="309"/>
                </a:cubicBezTo>
                <a:cubicBezTo>
                  <a:pt x="969" y="309"/>
                  <a:pt x="969" y="308"/>
                  <a:pt x="970" y="308"/>
                </a:cubicBezTo>
                <a:cubicBezTo>
                  <a:pt x="970" y="308"/>
                  <a:pt x="970" y="307"/>
                  <a:pt x="970" y="307"/>
                </a:cubicBezTo>
                <a:cubicBezTo>
                  <a:pt x="971" y="307"/>
                  <a:pt x="971" y="306"/>
                  <a:pt x="972" y="306"/>
                </a:cubicBezTo>
                <a:cubicBezTo>
                  <a:pt x="972" y="305"/>
                  <a:pt x="974" y="303"/>
                  <a:pt x="975" y="302"/>
                </a:cubicBezTo>
                <a:cubicBezTo>
                  <a:pt x="976" y="300"/>
                  <a:pt x="976" y="298"/>
                  <a:pt x="976" y="297"/>
                </a:cubicBezTo>
                <a:cubicBezTo>
                  <a:pt x="976" y="296"/>
                  <a:pt x="976" y="296"/>
                  <a:pt x="977" y="295"/>
                </a:cubicBezTo>
                <a:cubicBezTo>
                  <a:pt x="977" y="294"/>
                  <a:pt x="977" y="292"/>
                  <a:pt x="978" y="291"/>
                </a:cubicBezTo>
                <a:cubicBezTo>
                  <a:pt x="978" y="290"/>
                  <a:pt x="978" y="289"/>
                  <a:pt x="979" y="288"/>
                </a:cubicBezTo>
                <a:cubicBezTo>
                  <a:pt x="980" y="287"/>
                  <a:pt x="981" y="286"/>
                  <a:pt x="982" y="285"/>
                </a:cubicBezTo>
                <a:cubicBezTo>
                  <a:pt x="983" y="284"/>
                  <a:pt x="983" y="283"/>
                  <a:pt x="983" y="283"/>
                </a:cubicBezTo>
                <a:cubicBezTo>
                  <a:pt x="983" y="282"/>
                  <a:pt x="984" y="282"/>
                  <a:pt x="984" y="281"/>
                </a:cubicBezTo>
                <a:cubicBezTo>
                  <a:pt x="985" y="280"/>
                  <a:pt x="985" y="279"/>
                  <a:pt x="985" y="277"/>
                </a:cubicBezTo>
                <a:cubicBezTo>
                  <a:pt x="986" y="276"/>
                  <a:pt x="986" y="275"/>
                  <a:pt x="986" y="274"/>
                </a:cubicBezTo>
                <a:cubicBezTo>
                  <a:pt x="987" y="273"/>
                  <a:pt x="989" y="271"/>
                  <a:pt x="989" y="270"/>
                </a:cubicBezTo>
                <a:cubicBezTo>
                  <a:pt x="990" y="269"/>
                  <a:pt x="990" y="268"/>
                  <a:pt x="990" y="267"/>
                </a:cubicBezTo>
                <a:cubicBezTo>
                  <a:pt x="991" y="266"/>
                  <a:pt x="991" y="264"/>
                  <a:pt x="992" y="262"/>
                </a:cubicBezTo>
                <a:cubicBezTo>
                  <a:pt x="992" y="261"/>
                  <a:pt x="992" y="259"/>
                  <a:pt x="993" y="257"/>
                </a:cubicBezTo>
                <a:cubicBezTo>
                  <a:pt x="993" y="255"/>
                  <a:pt x="993" y="253"/>
                  <a:pt x="994" y="251"/>
                </a:cubicBezTo>
                <a:cubicBezTo>
                  <a:pt x="994" y="249"/>
                  <a:pt x="996" y="247"/>
                  <a:pt x="997" y="245"/>
                </a:cubicBezTo>
                <a:cubicBezTo>
                  <a:pt x="997" y="242"/>
                  <a:pt x="997" y="240"/>
                  <a:pt x="998" y="238"/>
                </a:cubicBezTo>
                <a:cubicBezTo>
                  <a:pt x="998" y="235"/>
                  <a:pt x="999" y="233"/>
                  <a:pt x="999" y="231"/>
                </a:cubicBezTo>
                <a:cubicBezTo>
                  <a:pt x="999" y="228"/>
                  <a:pt x="1000" y="226"/>
                  <a:pt x="1000" y="223"/>
                </a:cubicBezTo>
                <a:cubicBezTo>
                  <a:pt x="1000" y="221"/>
                  <a:pt x="1000" y="219"/>
                  <a:pt x="1001" y="217"/>
                </a:cubicBezTo>
                <a:cubicBezTo>
                  <a:pt x="1002" y="215"/>
                  <a:pt x="1003" y="213"/>
                  <a:pt x="1004" y="211"/>
                </a:cubicBezTo>
                <a:cubicBezTo>
                  <a:pt x="1005" y="209"/>
                  <a:pt x="1005" y="207"/>
                  <a:pt x="1005" y="205"/>
                </a:cubicBezTo>
                <a:cubicBezTo>
                  <a:pt x="1006" y="203"/>
                  <a:pt x="1006" y="201"/>
                  <a:pt x="1006" y="198"/>
                </a:cubicBezTo>
                <a:cubicBezTo>
                  <a:pt x="1007" y="197"/>
                  <a:pt x="1007" y="195"/>
                  <a:pt x="1007" y="192"/>
                </a:cubicBezTo>
                <a:cubicBezTo>
                  <a:pt x="1008" y="190"/>
                  <a:pt x="1008" y="188"/>
                  <a:pt x="1008" y="186"/>
                </a:cubicBezTo>
                <a:cubicBezTo>
                  <a:pt x="1009" y="184"/>
                  <a:pt x="1011" y="181"/>
                  <a:pt x="1012" y="179"/>
                </a:cubicBezTo>
                <a:cubicBezTo>
                  <a:pt x="1012" y="176"/>
                  <a:pt x="1012" y="174"/>
                  <a:pt x="1013" y="172"/>
                </a:cubicBezTo>
                <a:cubicBezTo>
                  <a:pt x="1013" y="170"/>
                  <a:pt x="1013" y="167"/>
                  <a:pt x="1013" y="166"/>
                </a:cubicBezTo>
                <a:cubicBezTo>
                  <a:pt x="1014" y="164"/>
                  <a:pt x="1014" y="162"/>
                  <a:pt x="1015" y="161"/>
                </a:cubicBezTo>
                <a:cubicBezTo>
                  <a:pt x="1015" y="160"/>
                  <a:pt x="1015" y="158"/>
                  <a:pt x="1016" y="157"/>
                </a:cubicBezTo>
                <a:cubicBezTo>
                  <a:pt x="1016" y="156"/>
                  <a:pt x="1018" y="155"/>
                  <a:pt x="1019" y="154"/>
                </a:cubicBezTo>
                <a:cubicBezTo>
                  <a:pt x="1019" y="152"/>
                  <a:pt x="1019" y="151"/>
                  <a:pt x="1020" y="151"/>
                </a:cubicBezTo>
                <a:cubicBezTo>
                  <a:pt x="1020" y="150"/>
                  <a:pt x="1021" y="150"/>
                  <a:pt x="1021" y="150"/>
                </a:cubicBezTo>
                <a:cubicBezTo>
                  <a:pt x="1021" y="149"/>
                  <a:pt x="1022" y="149"/>
                  <a:pt x="1022" y="149"/>
                </a:cubicBezTo>
                <a:cubicBezTo>
                  <a:pt x="1022" y="149"/>
                  <a:pt x="1023" y="149"/>
                  <a:pt x="1023" y="149"/>
                </a:cubicBezTo>
                <a:cubicBezTo>
                  <a:pt x="1024" y="150"/>
                  <a:pt x="1025" y="151"/>
                  <a:pt x="1026" y="152"/>
                </a:cubicBezTo>
                <a:cubicBezTo>
                  <a:pt x="1027" y="152"/>
                  <a:pt x="1027" y="153"/>
                  <a:pt x="1027" y="154"/>
                </a:cubicBezTo>
                <a:cubicBezTo>
                  <a:pt x="1028" y="155"/>
                  <a:pt x="1028" y="156"/>
                  <a:pt x="1028" y="157"/>
                </a:cubicBezTo>
                <a:cubicBezTo>
                  <a:pt x="1029" y="159"/>
                  <a:pt x="1030" y="160"/>
                  <a:pt x="1030" y="161"/>
                </a:cubicBezTo>
                <a:cubicBezTo>
                  <a:pt x="1031" y="162"/>
                  <a:pt x="1033" y="163"/>
                  <a:pt x="1034" y="164"/>
                </a:cubicBezTo>
                <a:cubicBezTo>
                  <a:pt x="1034" y="165"/>
                  <a:pt x="1034" y="165"/>
                  <a:pt x="1035" y="167"/>
                </a:cubicBezTo>
                <a:cubicBezTo>
                  <a:pt x="1035" y="168"/>
                  <a:pt x="1035" y="170"/>
                  <a:pt x="1036" y="171"/>
                </a:cubicBezTo>
                <a:cubicBezTo>
                  <a:pt x="1036" y="172"/>
                  <a:pt x="1036" y="173"/>
                  <a:pt x="1037" y="174"/>
                </a:cubicBezTo>
                <a:cubicBezTo>
                  <a:pt x="1037" y="175"/>
                  <a:pt x="1037" y="176"/>
                  <a:pt x="1038" y="178"/>
                </a:cubicBezTo>
                <a:cubicBezTo>
                  <a:pt x="1038" y="179"/>
                  <a:pt x="1040" y="180"/>
                  <a:pt x="1041" y="181"/>
                </a:cubicBezTo>
                <a:cubicBezTo>
                  <a:pt x="1042" y="183"/>
                  <a:pt x="1042" y="184"/>
                  <a:pt x="1042" y="185"/>
                </a:cubicBezTo>
                <a:cubicBezTo>
                  <a:pt x="1042" y="186"/>
                  <a:pt x="1043" y="188"/>
                  <a:pt x="1043" y="189"/>
                </a:cubicBezTo>
                <a:cubicBezTo>
                  <a:pt x="1043" y="190"/>
                  <a:pt x="1044" y="191"/>
                  <a:pt x="1044" y="192"/>
                </a:cubicBezTo>
                <a:cubicBezTo>
                  <a:pt x="1044" y="193"/>
                  <a:pt x="1044" y="194"/>
                  <a:pt x="1045" y="195"/>
                </a:cubicBezTo>
                <a:cubicBezTo>
                  <a:pt x="1046" y="196"/>
                  <a:pt x="1048" y="197"/>
                  <a:pt x="1048" y="198"/>
                </a:cubicBezTo>
                <a:cubicBezTo>
                  <a:pt x="1049" y="199"/>
                  <a:pt x="1049" y="201"/>
                  <a:pt x="1049" y="202"/>
                </a:cubicBezTo>
                <a:cubicBezTo>
                  <a:pt x="1050" y="203"/>
                  <a:pt x="1050" y="204"/>
                  <a:pt x="1050" y="204"/>
                </a:cubicBezTo>
                <a:cubicBezTo>
                  <a:pt x="1051" y="205"/>
                  <a:pt x="1051" y="206"/>
                  <a:pt x="1051" y="206"/>
                </a:cubicBezTo>
                <a:cubicBezTo>
                  <a:pt x="1052" y="207"/>
                  <a:pt x="1052" y="208"/>
                  <a:pt x="1052" y="209"/>
                </a:cubicBezTo>
                <a:cubicBezTo>
                  <a:pt x="1053" y="210"/>
                  <a:pt x="1055" y="210"/>
                  <a:pt x="1055" y="211"/>
                </a:cubicBezTo>
                <a:cubicBezTo>
                  <a:pt x="1056" y="212"/>
                  <a:pt x="1056" y="212"/>
                  <a:pt x="1057" y="213"/>
                </a:cubicBezTo>
                <a:cubicBezTo>
                  <a:pt x="1057" y="214"/>
                  <a:pt x="1057" y="214"/>
                  <a:pt x="1058" y="215"/>
                </a:cubicBezTo>
                <a:cubicBezTo>
                  <a:pt x="1058" y="216"/>
                  <a:pt x="1059" y="216"/>
                  <a:pt x="1060" y="216"/>
                </a:cubicBezTo>
                <a:cubicBezTo>
                  <a:pt x="1061" y="217"/>
                  <a:pt x="1062" y="218"/>
                  <a:pt x="1063" y="218"/>
                </a:cubicBezTo>
                <a:cubicBezTo>
                  <a:pt x="1064" y="219"/>
                  <a:pt x="1064" y="219"/>
                  <a:pt x="1064" y="220"/>
                </a:cubicBezTo>
                <a:cubicBezTo>
                  <a:pt x="1064" y="220"/>
                  <a:pt x="1064" y="220"/>
                  <a:pt x="1065" y="220"/>
                </a:cubicBezTo>
                <a:cubicBezTo>
                  <a:pt x="1066" y="220"/>
                  <a:pt x="1066" y="220"/>
                  <a:pt x="1067" y="220"/>
                </a:cubicBezTo>
                <a:cubicBezTo>
                  <a:pt x="1068" y="220"/>
                  <a:pt x="1070" y="221"/>
                  <a:pt x="1070" y="221"/>
                </a:cubicBezTo>
                <a:cubicBezTo>
                  <a:pt x="1071" y="221"/>
                  <a:pt x="1071" y="221"/>
                  <a:pt x="1071" y="221"/>
                </a:cubicBezTo>
                <a:cubicBezTo>
                  <a:pt x="1072" y="220"/>
                  <a:pt x="1072" y="220"/>
                  <a:pt x="1072" y="220"/>
                </a:cubicBezTo>
                <a:cubicBezTo>
                  <a:pt x="1073" y="220"/>
                  <a:pt x="1073" y="220"/>
                  <a:pt x="1073" y="219"/>
                </a:cubicBezTo>
                <a:cubicBezTo>
                  <a:pt x="1074" y="219"/>
                  <a:pt x="1074" y="218"/>
                  <a:pt x="1074" y="218"/>
                </a:cubicBezTo>
                <a:cubicBezTo>
                  <a:pt x="1075" y="218"/>
                  <a:pt x="1077" y="217"/>
                  <a:pt x="1078" y="217"/>
                </a:cubicBezTo>
                <a:cubicBezTo>
                  <a:pt x="1078" y="217"/>
                  <a:pt x="1078" y="216"/>
                  <a:pt x="1079" y="216"/>
                </a:cubicBezTo>
                <a:cubicBezTo>
                  <a:pt x="1079" y="215"/>
                  <a:pt x="1079" y="214"/>
                  <a:pt x="1080" y="213"/>
                </a:cubicBezTo>
                <a:cubicBezTo>
                  <a:pt x="1080" y="213"/>
                  <a:pt x="1080" y="211"/>
                  <a:pt x="1081" y="211"/>
                </a:cubicBezTo>
                <a:cubicBezTo>
                  <a:pt x="1081" y="210"/>
                  <a:pt x="1081" y="209"/>
                  <a:pt x="1082" y="208"/>
                </a:cubicBezTo>
                <a:cubicBezTo>
                  <a:pt x="1083" y="207"/>
                  <a:pt x="1085" y="206"/>
                  <a:pt x="1086" y="205"/>
                </a:cubicBezTo>
                <a:cubicBezTo>
                  <a:pt x="1087" y="204"/>
                  <a:pt x="1087" y="203"/>
                  <a:pt x="1087" y="201"/>
                </a:cubicBezTo>
                <a:cubicBezTo>
                  <a:pt x="1087" y="200"/>
                  <a:pt x="1088" y="199"/>
                  <a:pt x="1088" y="198"/>
                </a:cubicBezTo>
                <a:cubicBezTo>
                  <a:pt x="1088" y="197"/>
                  <a:pt x="1088" y="196"/>
                  <a:pt x="1089" y="194"/>
                </a:cubicBezTo>
                <a:cubicBezTo>
                  <a:pt x="1090" y="193"/>
                  <a:pt x="1091" y="192"/>
                  <a:pt x="1092" y="190"/>
                </a:cubicBezTo>
                <a:cubicBezTo>
                  <a:pt x="1093" y="189"/>
                  <a:pt x="1093" y="187"/>
                  <a:pt x="1093" y="186"/>
                </a:cubicBezTo>
                <a:cubicBezTo>
                  <a:pt x="1094" y="185"/>
                  <a:pt x="1094" y="183"/>
                  <a:pt x="1094" y="182"/>
                </a:cubicBezTo>
                <a:cubicBezTo>
                  <a:pt x="1095" y="180"/>
                  <a:pt x="1095" y="179"/>
                  <a:pt x="1095" y="178"/>
                </a:cubicBezTo>
                <a:cubicBezTo>
                  <a:pt x="1096" y="176"/>
                  <a:pt x="1096" y="176"/>
                  <a:pt x="1097" y="174"/>
                </a:cubicBezTo>
                <a:cubicBezTo>
                  <a:pt x="1097" y="173"/>
                  <a:pt x="1099" y="172"/>
                  <a:pt x="1100" y="170"/>
                </a:cubicBezTo>
                <a:cubicBezTo>
                  <a:pt x="1100" y="169"/>
                  <a:pt x="1100" y="168"/>
                  <a:pt x="1101" y="167"/>
                </a:cubicBezTo>
                <a:cubicBezTo>
                  <a:pt x="1101" y="166"/>
                  <a:pt x="1101" y="166"/>
                  <a:pt x="1102" y="165"/>
                </a:cubicBezTo>
                <a:cubicBezTo>
                  <a:pt x="1102" y="165"/>
                  <a:pt x="1103" y="164"/>
                  <a:pt x="1103" y="164"/>
                </a:cubicBezTo>
                <a:cubicBezTo>
                  <a:pt x="1103" y="164"/>
                  <a:pt x="1103" y="164"/>
                  <a:pt x="1104" y="164"/>
                </a:cubicBezTo>
                <a:cubicBezTo>
                  <a:pt x="1104" y="164"/>
                  <a:pt x="1106" y="164"/>
                  <a:pt x="1107" y="163"/>
                </a:cubicBezTo>
                <a:cubicBezTo>
                  <a:pt x="1108" y="163"/>
                  <a:pt x="1108" y="163"/>
                  <a:pt x="1108" y="163"/>
                </a:cubicBezTo>
                <a:cubicBezTo>
                  <a:pt x="1108" y="163"/>
                  <a:pt x="1109" y="163"/>
                  <a:pt x="1109" y="163"/>
                </a:cubicBezTo>
                <a:cubicBezTo>
                  <a:pt x="1109" y="163"/>
                  <a:pt x="1110" y="164"/>
                  <a:pt x="1110" y="164"/>
                </a:cubicBezTo>
                <a:cubicBezTo>
                  <a:pt x="1110" y="164"/>
                  <a:pt x="1110" y="165"/>
                  <a:pt x="1111" y="165"/>
                </a:cubicBezTo>
                <a:cubicBezTo>
                  <a:pt x="1112" y="165"/>
                  <a:pt x="1115" y="165"/>
                  <a:pt x="1115" y="165"/>
                </a:cubicBezTo>
                <a:cubicBezTo>
                  <a:pt x="1116" y="165"/>
                  <a:pt x="1116" y="166"/>
                  <a:pt x="1116" y="166"/>
                </a:cubicBezTo>
                <a:cubicBezTo>
                  <a:pt x="1117" y="167"/>
                  <a:pt x="1117" y="167"/>
                  <a:pt x="1117" y="168"/>
                </a:cubicBezTo>
                <a:cubicBezTo>
                  <a:pt x="1118" y="168"/>
                  <a:pt x="1118" y="169"/>
                  <a:pt x="1119" y="169"/>
                </a:cubicBezTo>
                <a:cubicBezTo>
                  <a:pt x="1119" y="170"/>
                  <a:pt x="1121" y="170"/>
                  <a:pt x="1122" y="171"/>
                </a:cubicBezTo>
                <a:cubicBezTo>
                  <a:pt x="1122" y="171"/>
                  <a:pt x="1122" y="173"/>
                  <a:pt x="1123" y="174"/>
                </a:cubicBezTo>
                <a:cubicBezTo>
                  <a:pt x="1123" y="175"/>
                  <a:pt x="1123" y="177"/>
                  <a:pt x="1124" y="178"/>
                </a:cubicBezTo>
                <a:cubicBezTo>
                  <a:pt x="1124" y="179"/>
                  <a:pt x="1124" y="180"/>
                  <a:pt x="1125" y="182"/>
                </a:cubicBezTo>
                <a:cubicBezTo>
                  <a:pt x="1125" y="183"/>
                  <a:pt x="1125" y="185"/>
                  <a:pt x="1126" y="186"/>
                </a:cubicBezTo>
                <a:cubicBezTo>
                  <a:pt x="1127" y="187"/>
                  <a:pt x="1128" y="188"/>
                  <a:pt x="1129" y="189"/>
                </a:cubicBezTo>
                <a:cubicBezTo>
                  <a:pt x="1130" y="190"/>
                  <a:pt x="1130" y="192"/>
                  <a:pt x="1130" y="193"/>
                </a:cubicBezTo>
                <a:cubicBezTo>
                  <a:pt x="1130" y="194"/>
                  <a:pt x="1131" y="196"/>
                  <a:pt x="1131" y="197"/>
                </a:cubicBezTo>
                <a:cubicBezTo>
                  <a:pt x="1132" y="198"/>
                  <a:pt x="1132" y="198"/>
                  <a:pt x="1132" y="198"/>
                </a:cubicBezTo>
                <a:cubicBezTo>
                  <a:pt x="1133" y="199"/>
                  <a:pt x="1133" y="199"/>
                  <a:pt x="1133" y="200"/>
                </a:cubicBezTo>
                <a:cubicBezTo>
                  <a:pt x="1134" y="201"/>
                  <a:pt x="1136" y="202"/>
                  <a:pt x="1136" y="203"/>
                </a:cubicBezTo>
                <a:cubicBezTo>
                  <a:pt x="1137" y="204"/>
                  <a:pt x="1137" y="204"/>
                  <a:pt x="1137" y="206"/>
                </a:cubicBezTo>
                <a:cubicBezTo>
                  <a:pt x="1138" y="207"/>
                  <a:pt x="1138" y="208"/>
                  <a:pt x="1139" y="209"/>
                </a:cubicBezTo>
                <a:cubicBezTo>
                  <a:pt x="1139" y="210"/>
                  <a:pt x="1139" y="211"/>
                  <a:pt x="1139" y="212"/>
                </a:cubicBezTo>
                <a:cubicBezTo>
                  <a:pt x="1140" y="213"/>
                  <a:pt x="1140" y="215"/>
                  <a:pt x="1140" y="216"/>
                </a:cubicBezTo>
                <a:cubicBezTo>
                  <a:pt x="1141" y="217"/>
                  <a:pt x="1143" y="218"/>
                  <a:pt x="1144" y="219"/>
                </a:cubicBezTo>
                <a:cubicBezTo>
                  <a:pt x="1144" y="220"/>
                  <a:pt x="1144" y="222"/>
                  <a:pt x="1145" y="223"/>
                </a:cubicBezTo>
                <a:cubicBezTo>
                  <a:pt x="1145" y="225"/>
                  <a:pt x="1145" y="227"/>
                  <a:pt x="1146" y="228"/>
                </a:cubicBezTo>
                <a:cubicBezTo>
                  <a:pt x="1146" y="230"/>
                  <a:pt x="1146" y="232"/>
                  <a:pt x="1147" y="234"/>
                </a:cubicBezTo>
                <a:cubicBezTo>
                  <a:pt x="1147" y="235"/>
                  <a:pt x="1147" y="237"/>
                  <a:pt x="1148" y="239"/>
                </a:cubicBezTo>
                <a:cubicBezTo>
                  <a:pt x="1149" y="240"/>
                  <a:pt x="1150" y="243"/>
                  <a:pt x="1151" y="244"/>
                </a:cubicBezTo>
                <a:cubicBezTo>
                  <a:pt x="1152" y="246"/>
                  <a:pt x="1152" y="247"/>
                  <a:pt x="1152" y="249"/>
                </a:cubicBezTo>
                <a:cubicBezTo>
                  <a:pt x="1152" y="250"/>
                  <a:pt x="1153" y="252"/>
                  <a:pt x="1153" y="253"/>
                </a:cubicBezTo>
                <a:cubicBezTo>
                  <a:pt x="1153" y="255"/>
                  <a:pt x="1154" y="256"/>
                  <a:pt x="1154" y="258"/>
                </a:cubicBezTo>
                <a:cubicBezTo>
                  <a:pt x="1155" y="259"/>
                  <a:pt x="1155" y="261"/>
                  <a:pt x="1155" y="262"/>
                </a:cubicBezTo>
                <a:cubicBezTo>
                  <a:pt x="1156" y="264"/>
                  <a:pt x="1158" y="266"/>
                  <a:pt x="1158" y="267"/>
                </a:cubicBezTo>
                <a:cubicBezTo>
                  <a:pt x="1159" y="269"/>
                  <a:pt x="1159" y="270"/>
                  <a:pt x="1159" y="272"/>
                </a:cubicBezTo>
                <a:cubicBezTo>
                  <a:pt x="1160" y="273"/>
                  <a:pt x="1160" y="275"/>
                  <a:pt x="1160" y="276"/>
                </a:cubicBezTo>
                <a:cubicBezTo>
                  <a:pt x="1161" y="277"/>
                  <a:pt x="1161" y="279"/>
                  <a:pt x="1162" y="281"/>
                </a:cubicBezTo>
                <a:cubicBezTo>
                  <a:pt x="1162" y="282"/>
                  <a:pt x="1162" y="284"/>
                  <a:pt x="1163" y="285"/>
                </a:cubicBezTo>
                <a:cubicBezTo>
                  <a:pt x="1163" y="287"/>
                  <a:pt x="1165" y="288"/>
                  <a:pt x="1166" y="289"/>
                </a:cubicBezTo>
                <a:cubicBezTo>
                  <a:pt x="1166" y="290"/>
                  <a:pt x="1166" y="291"/>
                  <a:pt x="1167" y="293"/>
                </a:cubicBezTo>
                <a:cubicBezTo>
                  <a:pt x="1167" y="294"/>
                  <a:pt x="1168" y="295"/>
                  <a:pt x="1168" y="297"/>
                </a:cubicBezTo>
                <a:cubicBezTo>
                  <a:pt x="1168" y="298"/>
                  <a:pt x="1168" y="300"/>
                  <a:pt x="1169" y="301"/>
                </a:cubicBezTo>
                <a:cubicBezTo>
                  <a:pt x="1170" y="302"/>
                  <a:pt x="1172" y="304"/>
                  <a:pt x="1173" y="305"/>
                </a:cubicBezTo>
                <a:cubicBezTo>
                  <a:pt x="1174" y="306"/>
                  <a:pt x="1174" y="308"/>
                  <a:pt x="1174" y="309"/>
                </a:cubicBezTo>
                <a:cubicBezTo>
                  <a:pt x="1175" y="310"/>
                  <a:pt x="1175" y="311"/>
                  <a:pt x="1175" y="312"/>
                </a:cubicBezTo>
                <a:cubicBezTo>
                  <a:pt x="1175" y="313"/>
                  <a:pt x="1176" y="314"/>
                  <a:pt x="1176" y="314"/>
                </a:cubicBezTo>
                <a:cubicBezTo>
                  <a:pt x="1177" y="315"/>
                  <a:pt x="1177" y="316"/>
                  <a:pt x="1177" y="316"/>
                </a:cubicBezTo>
                <a:cubicBezTo>
                  <a:pt x="1178" y="317"/>
                  <a:pt x="1180" y="318"/>
                  <a:pt x="1181" y="318"/>
                </a:cubicBezTo>
                <a:cubicBezTo>
                  <a:pt x="1181" y="318"/>
                  <a:pt x="1181" y="319"/>
                  <a:pt x="1182" y="319"/>
                </a:cubicBezTo>
                <a:cubicBezTo>
                  <a:pt x="1182" y="319"/>
                  <a:pt x="1182" y="319"/>
                  <a:pt x="1182" y="319"/>
                </a:cubicBezTo>
                <a:cubicBezTo>
                  <a:pt x="1183" y="319"/>
                  <a:pt x="1183" y="319"/>
                  <a:pt x="1184" y="319"/>
                </a:cubicBezTo>
                <a:cubicBezTo>
                  <a:pt x="1184" y="319"/>
                  <a:pt x="1184" y="318"/>
                  <a:pt x="1185" y="318"/>
                </a:cubicBezTo>
                <a:cubicBezTo>
                  <a:pt x="1185" y="318"/>
                  <a:pt x="1187" y="317"/>
                  <a:pt x="1188" y="317"/>
                </a:cubicBezTo>
                <a:cubicBezTo>
                  <a:pt x="1188" y="317"/>
                  <a:pt x="1188" y="316"/>
                  <a:pt x="1189" y="316"/>
                </a:cubicBezTo>
                <a:cubicBezTo>
                  <a:pt x="1189" y="316"/>
                  <a:pt x="1189" y="316"/>
                  <a:pt x="1190" y="316"/>
                </a:cubicBezTo>
                <a:cubicBezTo>
                  <a:pt x="1190" y="315"/>
                  <a:pt x="1191" y="314"/>
                  <a:pt x="1191" y="314"/>
                </a:cubicBezTo>
                <a:cubicBezTo>
                  <a:pt x="1191" y="314"/>
                  <a:pt x="1191" y="314"/>
                  <a:pt x="1192" y="313"/>
                </a:cubicBezTo>
                <a:cubicBezTo>
                  <a:pt x="1193" y="313"/>
                  <a:pt x="1194" y="313"/>
                  <a:pt x="1195" y="313"/>
                </a:cubicBezTo>
                <a:cubicBezTo>
                  <a:pt x="1196" y="312"/>
                  <a:pt x="1196" y="312"/>
                  <a:pt x="1196" y="312"/>
                </a:cubicBezTo>
                <a:cubicBezTo>
                  <a:pt x="1197" y="311"/>
                  <a:pt x="1197" y="312"/>
                  <a:pt x="1197" y="312"/>
                </a:cubicBezTo>
                <a:cubicBezTo>
                  <a:pt x="1198" y="312"/>
                  <a:pt x="1198" y="312"/>
                  <a:pt x="1198" y="311"/>
                </a:cubicBezTo>
                <a:cubicBezTo>
                  <a:pt x="1199" y="311"/>
                  <a:pt x="1199" y="311"/>
                  <a:pt x="1199" y="310"/>
                </a:cubicBezTo>
                <a:cubicBezTo>
                  <a:pt x="1200" y="309"/>
                  <a:pt x="1202" y="309"/>
                  <a:pt x="1202" y="308"/>
                </a:cubicBezTo>
                <a:cubicBezTo>
                  <a:pt x="1203" y="307"/>
                  <a:pt x="1203" y="306"/>
                  <a:pt x="1204" y="306"/>
                </a:cubicBezTo>
                <a:cubicBezTo>
                  <a:pt x="1204" y="305"/>
                  <a:pt x="1204" y="303"/>
                  <a:pt x="1205" y="303"/>
                </a:cubicBezTo>
                <a:cubicBezTo>
                  <a:pt x="1205" y="302"/>
                  <a:pt x="1205" y="302"/>
                  <a:pt x="1206" y="301"/>
                </a:cubicBezTo>
                <a:cubicBezTo>
                  <a:pt x="1206" y="300"/>
                  <a:pt x="1206" y="299"/>
                  <a:pt x="1207" y="298"/>
                </a:cubicBezTo>
                <a:cubicBezTo>
                  <a:pt x="1207" y="298"/>
                  <a:pt x="1209" y="297"/>
                  <a:pt x="1210" y="297"/>
                </a:cubicBezTo>
                <a:cubicBezTo>
                  <a:pt x="1210" y="296"/>
                  <a:pt x="1211" y="296"/>
                  <a:pt x="1211" y="296"/>
                </a:cubicBezTo>
                <a:cubicBezTo>
                  <a:pt x="1211" y="295"/>
                  <a:pt x="1212" y="295"/>
                  <a:pt x="1212" y="294"/>
                </a:cubicBezTo>
                <a:cubicBezTo>
                  <a:pt x="1212" y="294"/>
                  <a:pt x="1213" y="293"/>
                  <a:pt x="1213" y="292"/>
                </a:cubicBezTo>
                <a:cubicBezTo>
                  <a:pt x="1213" y="292"/>
                  <a:pt x="1213" y="291"/>
                  <a:pt x="1214" y="290"/>
                </a:cubicBezTo>
                <a:cubicBezTo>
                  <a:pt x="1215" y="289"/>
                  <a:pt x="1217" y="288"/>
                  <a:pt x="1218" y="287"/>
                </a:cubicBezTo>
                <a:cubicBezTo>
                  <a:pt x="1219" y="287"/>
                  <a:pt x="1219" y="285"/>
                  <a:pt x="1219" y="284"/>
                </a:cubicBezTo>
                <a:cubicBezTo>
                  <a:pt x="1220" y="283"/>
                  <a:pt x="1220" y="282"/>
                  <a:pt x="1220" y="281"/>
                </a:cubicBezTo>
                <a:cubicBezTo>
                  <a:pt x="1221" y="280"/>
                  <a:pt x="1221" y="280"/>
                  <a:pt x="1221" y="279"/>
                </a:cubicBezTo>
                <a:cubicBezTo>
                  <a:pt x="1222" y="278"/>
                  <a:pt x="1224" y="277"/>
                  <a:pt x="1224" y="275"/>
                </a:cubicBezTo>
                <a:cubicBezTo>
                  <a:pt x="1225" y="274"/>
                  <a:pt x="1225" y="273"/>
                  <a:pt x="1226" y="272"/>
                </a:cubicBezTo>
                <a:cubicBezTo>
                  <a:pt x="1226" y="271"/>
                  <a:pt x="1226" y="270"/>
                  <a:pt x="1227" y="269"/>
                </a:cubicBezTo>
                <a:cubicBezTo>
                  <a:pt x="1227" y="268"/>
                  <a:pt x="1227" y="266"/>
                  <a:pt x="1228" y="264"/>
                </a:cubicBezTo>
                <a:cubicBezTo>
                  <a:pt x="1228" y="263"/>
                  <a:pt x="1228" y="261"/>
                  <a:pt x="1229" y="259"/>
                </a:cubicBezTo>
                <a:cubicBezTo>
                  <a:pt x="1230" y="258"/>
                  <a:pt x="1231" y="258"/>
                  <a:pt x="1232" y="257"/>
                </a:cubicBezTo>
                <a:cubicBezTo>
                  <a:pt x="1233" y="256"/>
                  <a:pt x="1233" y="256"/>
                  <a:pt x="1233" y="255"/>
                </a:cubicBezTo>
                <a:cubicBezTo>
                  <a:pt x="1233" y="255"/>
                  <a:pt x="1234" y="254"/>
                  <a:pt x="1234" y="254"/>
                </a:cubicBezTo>
                <a:cubicBezTo>
                  <a:pt x="1234" y="254"/>
                  <a:pt x="1235" y="253"/>
                  <a:pt x="1235" y="253"/>
                </a:cubicBezTo>
                <a:cubicBezTo>
                  <a:pt x="1235" y="253"/>
                  <a:pt x="1235" y="252"/>
                  <a:pt x="1236" y="252"/>
                </a:cubicBezTo>
                <a:cubicBezTo>
                  <a:pt x="1237" y="251"/>
                  <a:pt x="1238" y="251"/>
                  <a:pt x="1239" y="251"/>
                </a:cubicBezTo>
                <a:cubicBezTo>
                  <a:pt x="1240" y="251"/>
                  <a:pt x="1240" y="250"/>
                  <a:pt x="1240" y="250"/>
                </a:cubicBezTo>
                <a:cubicBezTo>
                  <a:pt x="1241" y="249"/>
                  <a:pt x="1241" y="248"/>
                  <a:pt x="1241" y="248"/>
                </a:cubicBezTo>
                <a:cubicBezTo>
                  <a:pt x="1242" y="247"/>
                  <a:pt x="1242" y="247"/>
                  <a:pt x="1242" y="247"/>
                </a:cubicBezTo>
                <a:cubicBezTo>
                  <a:pt x="1243" y="246"/>
                  <a:pt x="1243" y="246"/>
                  <a:pt x="1243" y="246"/>
                </a:cubicBezTo>
                <a:cubicBezTo>
                  <a:pt x="1244" y="246"/>
                  <a:pt x="1246" y="246"/>
                  <a:pt x="1247" y="246"/>
                </a:cubicBezTo>
                <a:cubicBezTo>
                  <a:pt x="1247" y="246"/>
                  <a:pt x="1247" y="246"/>
                  <a:pt x="1248" y="246"/>
                </a:cubicBezTo>
                <a:cubicBezTo>
                  <a:pt x="1248" y="246"/>
                  <a:pt x="1248" y="246"/>
                  <a:pt x="1249" y="246"/>
                </a:cubicBezTo>
                <a:cubicBezTo>
                  <a:pt x="1249" y="246"/>
                  <a:pt x="1249" y="246"/>
                  <a:pt x="1250" y="246"/>
                </a:cubicBezTo>
                <a:cubicBezTo>
                  <a:pt x="1250" y="246"/>
                  <a:pt x="1250" y="246"/>
                  <a:pt x="1251" y="246"/>
                </a:cubicBezTo>
                <a:cubicBezTo>
                  <a:pt x="1251" y="246"/>
                  <a:pt x="1253" y="246"/>
                  <a:pt x="1254" y="246"/>
                </a:cubicBezTo>
                <a:cubicBezTo>
                  <a:pt x="1254" y="245"/>
                  <a:pt x="1255" y="245"/>
                  <a:pt x="1255" y="245"/>
                </a:cubicBezTo>
                <a:cubicBezTo>
                  <a:pt x="1255" y="245"/>
                  <a:pt x="1256" y="245"/>
                  <a:pt x="1256" y="245"/>
                </a:cubicBezTo>
                <a:cubicBezTo>
                  <a:pt x="1256" y="245"/>
                  <a:pt x="1256" y="245"/>
                  <a:pt x="1257" y="245"/>
                </a:cubicBezTo>
                <a:cubicBezTo>
                  <a:pt x="1258" y="244"/>
                  <a:pt x="1260" y="244"/>
                  <a:pt x="1261" y="244"/>
                </a:cubicBezTo>
                <a:cubicBezTo>
                  <a:pt x="1262" y="243"/>
                  <a:pt x="1262" y="242"/>
                  <a:pt x="1262" y="241"/>
                </a:cubicBezTo>
                <a:cubicBezTo>
                  <a:pt x="1263" y="240"/>
                  <a:pt x="1263" y="240"/>
                  <a:pt x="1263" y="239"/>
                </a:cubicBezTo>
                <a:cubicBezTo>
                  <a:pt x="1264" y="239"/>
                  <a:pt x="1264" y="238"/>
                  <a:pt x="1264" y="238"/>
                </a:cubicBezTo>
                <a:cubicBezTo>
                  <a:pt x="1265" y="237"/>
                  <a:pt x="1265" y="236"/>
                  <a:pt x="1266" y="236"/>
                </a:cubicBezTo>
                <a:cubicBezTo>
                  <a:pt x="1266" y="235"/>
                  <a:pt x="1268" y="234"/>
                  <a:pt x="1269" y="234"/>
                </a:cubicBezTo>
                <a:cubicBezTo>
                  <a:pt x="1269" y="233"/>
                  <a:pt x="1269" y="233"/>
                  <a:pt x="1270" y="232"/>
                </a:cubicBezTo>
                <a:cubicBezTo>
                  <a:pt x="1270" y="232"/>
                  <a:pt x="1270" y="231"/>
                  <a:pt x="1271" y="231"/>
                </a:cubicBezTo>
                <a:cubicBezTo>
                  <a:pt x="1271" y="231"/>
                  <a:pt x="1271" y="230"/>
                  <a:pt x="1272" y="230"/>
                </a:cubicBezTo>
                <a:cubicBezTo>
                  <a:pt x="1272" y="230"/>
                  <a:pt x="1272" y="229"/>
                  <a:pt x="1273" y="229"/>
                </a:cubicBezTo>
                <a:cubicBezTo>
                  <a:pt x="1273" y="228"/>
                  <a:pt x="1275" y="228"/>
                  <a:pt x="1276" y="228"/>
                </a:cubicBezTo>
                <a:cubicBezTo>
                  <a:pt x="1276" y="228"/>
                  <a:pt x="1277" y="228"/>
                  <a:pt x="1277" y="228"/>
                </a:cubicBezTo>
                <a:cubicBezTo>
                  <a:pt x="1277" y="228"/>
                  <a:pt x="1278" y="228"/>
                  <a:pt x="1278" y="229"/>
                </a:cubicBezTo>
                <a:cubicBezTo>
                  <a:pt x="1278" y="229"/>
                  <a:pt x="1279" y="229"/>
                  <a:pt x="1279" y="230"/>
                </a:cubicBezTo>
                <a:cubicBezTo>
                  <a:pt x="1279" y="230"/>
                  <a:pt x="1279" y="230"/>
                  <a:pt x="1280" y="231"/>
                </a:cubicBezTo>
                <a:cubicBezTo>
                  <a:pt x="1281" y="231"/>
                  <a:pt x="1283" y="232"/>
                  <a:pt x="1283" y="233"/>
                </a:cubicBezTo>
                <a:cubicBezTo>
                  <a:pt x="1284" y="233"/>
                  <a:pt x="1284" y="234"/>
                  <a:pt x="1284" y="234"/>
                </a:cubicBezTo>
                <a:cubicBezTo>
                  <a:pt x="1285" y="234"/>
                  <a:pt x="1285" y="235"/>
                  <a:pt x="1285" y="235"/>
                </a:cubicBezTo>
                <a:cubicBezTo>
                  <a:pt x="1286" y="236"/>
                  <a:pt x="1286" y="236"/>
                  <a:pt x="1286" y="237"/>
                </a:cubicBezTo>
                <a:cubicBezTo>
                  <a:pt x="1287" y="237"/>
                  <a:pt x="1287" y="238"/>
                  <a:pt x="1287" y="239"/>
                </a:cubicBezTo>
                <a:cubicBezTo>
                  <a:pt x="1288" y="240"/>
                  <a:pt x="1290" y="240"/>
                  <a:pt x="1291" y="241"/>
                </a:cubicBezTo>
                <a:cubicBezTo>
                  <a:pt x="1291" y="242"/>
                  <a:pt x="1291" y="243"/>
                  <a:pt x="1292" y="244"/>
                </a:cubicBezTo>
                <a:cubicBezTo>
                  <a:pt x="1292" y="245"/>
                  <a:pt x="1292" y="246"/>
                  <a:pt x="1293" y="246"/>
                </a:cubicBezTo>
                <a:cubicBezTo>
                  <a:pt x="1293" y="247"/>
                  <a:pt x="1293" y="248"/>
                  <a:pt x="1294" y="249"/>
                </a:cubicBezTo>
                <a:cubicBezTo>
                  <a:pt x="1294" y="249"/>
                  <a:pt x="1294" y="250"/>
                  <a:pt x="1295" y="251"/>
                </a:cubicBezTo>
                <a:cubicBezTo>
                  <a:pt x="1296" y="252"/>
                  <a:pt x="1297" y="253"/>
                  <a:pt x="1298" y="253"/>
                </a:cubicBezTo>
                <a:cubicBezTo>
                  <a:pt x="1299" y="254"/>
                  <a:pt x="1299" y="255"/>
                  <a:pt x="1299" y="255"/>
                </a:cubicBezTo>
                <a:cubicBezTo>
                  <a:pt x="1299" y="256"/>
                  <a:pt x="1300" y="256"/>
                  <a:pt x="1300" y="257"/>
                </a:cubicBezTo>
                <a:cubicBezTo>
                  <a:pt x="1300" y="258"/>
                  <a:pt x="1301" y="258"/>
                  <a:pt x="1301" y="259"/>
                </a:cubicBezTo>
                <a:cubicBezTo>
                  <a:pt x="1302" y="259"/>
                  <a:pt x="1302" y="260"/>
                  <a:pt x="1302" y="260"/>
                </a:cubicBezTo>
                <a:cubicBezTo>
                  <a:pt x="1303" y="261"/>
                  <a:pt x="1305" y="261"/>
                  <a:pt x="1305" y="261"/>
                </a:cubicBezTo>
                <a:cubicBezTo>
                  <a:pt x="1306" y="261"/>
                  <a:pt x="1306" y="261"/>
                  <a:pt x="1306" y="261"/>
                </a:cubicBezTo>
                <a:cubicBezTo>
                  <a:pt x="1307" y="261"/>
                  <a:pt x="1307" y="261"/>
                  <a:pt x="1308" y="261"/>
                </a:cubicBezTo>
                <a:cubicBezTo>
                  <a:pt x="1308" y="261"/>
                  <a:pt x="1308" y="261"/>
                  <a:pt x="1308" y="261"/>
                </a:cubicBezTo>
                <a:cubicBezTo>
                  <a:pt x="1309" y="261"/>
                  <a:pt x="1309" y="261"/>
                  <a:pt x="1309" y="261"/>
                </a:cubicBezTo>
                <a:cubicBezTo>
                  <a:pt x="1310" y="261"/>
                  <a:pt x="1312" y="261"/>
                  <a:pt x="1313" y="261"/>
                </a:cubicBezTo>
                <a:cubicBezTo>
                  <a:pt x="1313" y="260"/>
                  <a:pt x="1314" y="260"/>
                  <a:pt x="1314" y="260"/>
                </a:cubicBezTo>
                <a:cubicBezTo>
                  <a:pt x="1314" y="260"/>
                  <a:pt x="1314" y="260"/>
                  <a:pt x="1315" y="260"/>
                </a:cubicBezTo>
                <a:cubicBezTo>
                  <a:pt x="1315" y="259"/>
                  <a:pt x="1315" y="259"/>
                  <a:pt x="1316" y="259"/>
                </a:cubicBezTo>
                <a:cubicBezTo>
                  <a:pt x="1316" y="259"/>
                  <a:pt x="1316" y="258"/>
                  <a:pt x="1317" y="258"/>
                </a:cubicBezTo>
                <a:cubicBezTo>
                  <a:pt x="1318" y="258"/>
                  <a:pt x="1319" y="257"/>
                  <a:pt x="1320" y="257"/>
                </a:cubicBezTo>
                <a:cubicBezTo>
                  <a:pt x="1321" y="256"/>
                  <a:pt x="1321" y="256"/>
                  <a:pt x="1321" y="255"/>
                </a:cubicBezTo>
                <a:cubicBezTo>
                  <a:pt x="1321" y="254"/>
                  <a:pt x="1322" y="253"/>
                  <a:pt x="1322" y="253"/>
                </a:cubicBezTo>
                <a:cubicBezTo>
                  <a:pt x="1322" y="253"/>
                  <a:pt x="1323" y="253"/>
                  <a:pt x="1323" y="252"/>
                </a:cubicBezTo>
                <a:cubicBezTo>
                  <a:pt x="1323" y="252"/>
                  <a:pt x="1324" y="252"/>
                  <a:pt x="1324" y="252"/>
                </a:cubicBezTo>
                <a:cubicBezTo>
                  <a:pt x="1325" y="251"/>
                  <a:pt x="1327" y="251"/>
                  <a:pt x="1328" y="251"/>
                </a:cubicBezTo>
                <a:cubicBezTo>
                  <a:pt x="1329" y="251"/>
                  <a:pt x="1329" y="250"/>
                  <a:pt x="1329" y="250"/>
                </a:cubicBezTo>
                <a:cubicBezTo>
                  <a:pt x="1330" y="250"/>
                  <a:pt x="1330" y="250"/>
                  <a:pt x="1331" y="250"/>
                </a:cubicBezTo>
                <a:cubicBezTo>
                  <a:pt x="1331" y="250"/>
                  <a:pt x="1331" y="250"/>
                  <a:pt x="1332" y="250"/>
                </a:cubicBezTo>
                <a:cubicBezTo>
                  <a:pt x="1332" y="250"/>
                  <a:pt x="1334" y="250"/>
                  <a:pt x="1335" y="250"/>
                </a:cubicBezTo>
                <a:cubicBezTo>
                  <a:pt x="1335" y="250"/>
                  <a:pt x="1335" y="251"/>
                  <a:pt x="1336" y="251"/>
                </a:cubicBezTo>
                <a:cubicBezTo>
                  <a:pt x="1336" y="251"/>
                  <a:pt x="1336" y="252"/>
                  <a:pt x="1337" y="252"/>
                </a:cubicBezTo>
                <a:cubicBezTo>
                  <a:pt x="1337" y="252"/>
                  <a:pt x="1338" y="252"/>
                  <a:pt x="1338" y="253"/>
                </a:cubicBezTo>
                <a:cubicBezTo>
                  <a:pt x="1338" y="253"/>
                  <a:pt x="1338" y="253"/>
                  <a:pt x="1339" y="253"/>
                </a:cubicBezTo>
                <a:cubicBezTo>
                  <a:pt x="1340" y="254"/>
                  <a:pt x="1341" y="254"/>
                  <a:pt x="1342" y="254"/>
                </a:cubicBezTo>
                <a:cubicBezTo>
                  <a:pt x="1343" y="254"/>
                  <a:pt x="1343" y="255"/>
                  <a:pt x="1343" y="255"/>
                </a:cubicBezTo>
                <a:cubicBezTo>
                  <a:pt x="1344" y="256"/>
                  <a:pt x="1344" y="257"/>
                  <a:pt x="1344" y="257"/>
                </a:cubicBezTo>
                <a:cubicBezTo>
                  <a:pt x="1344" y="258"/>
                  <a:pt x="1345" y="258"/>
                  <a:pt x="1345" y="259"/>
                </a:cubicBezTo>
                <a:cubicBezTo>
                  <a:pt x="1345" y="260"/>
                  <a:pt x="1345" y="260"/>
                  <a:pt x="1346" y="261"/>
                </a:cubicBezTo>
                <a:cubicBezTo>
                  <a:pt x="1347" y="262"/>
                  <a:pt x="1349" y="263"/>
                  <a:pt x="1349" y="263"/>
                </a:cubicBezTo>
                <a:cubicBezTo>
                  <a:pt x="1350" y="264"/>
                  <a:pt x="1350" y="265"/>
                  <a:pt x="1350" y="266"/>
                </a:cubicBezTo>
                <a:cubicBezTo>
                  <a:pt x="1351" y="267"/>
                  <a:pt x="1351" y="268"/>
                  <a:pt x="1351" y="269"/>
                </a:cubicBezTo>
                <a:cubicBezTo>
                  <a:pt x="1352" y="270"/>
                  <a:pt x="1352" y="271"/>
                  <a:pt x="1352" y="271"/>
                </a:cubicBezTo>
                <a:cubicBezTo>
                  <a:pt x="1353" y="272"/>
                  <a:pt x="1353" y="272"/>
                  <a:pt x="1354" y="272"/>
                </a:cubicBezTo>
                <a:cubicBezTo>
                  <a:pt x="1354" y="273"/>
                  <a:pt x="1356" y="273"/>
                  <a:pt x="1357" y="274"/>
                </a:cubicBezTo>
                <a:cubicBezTo>
                  <a:pt x="1357" y="274"/>
                  <a:pt x="1357" y="276"/>
                  <a:pt x="1358" y="277"/>
                </a:cubicBezTo>
                <a:cubicBezTo>
                  <a:pt x="1358" y="278"/>
                  <a:pt x="1358" y="279"/>
                  <a:pt x="1359" y="280"/>
                </a:cubicBezTo>
                <a:cubicBezTo>
                  <a:pt x="1359" y="281"/>
                  <a:pt x="1360" y="282"/>
                  <a:pt x="1360" y="283"/>
                </a:cubicBezTo>
                <a:cubicBezTo>
                  <a:pt x="1360" y="284"/>
                  <a:pt x="1360" y="285"/>
                  <a:pt x="1361" y="286"/>
                </a:cubicBezTo>
                <a:cubicBezTo>
                  <a:pt x="1362" y="287"/>
                  <a:pt x="1363" y="288"/>
                  <a:pt x="1364" y="289"/>
                </a:cubicBezTo>
                <a:cubicBezTo>
                  <a:pt x="1365" y="290"/>
                  <a:pt x="1365" y="291"/>
                  <a:pt x="1365" y="292"/>
                </a:cubicBezTo>
                <a:cubicBezTo>
                  <a:pt x="1365" y="293"/>
                  <a:pt x="1366" y="294"/>
                  <a:pt x="1366" y="295"/>
                </a:cubicBezTo>
                <a:cubicBezTo>
                  <a:pt x="1367" y="296"/>
                  <a:pt x="1367" y="297"/>
                  <a:pt x="1367" y="298"/>
                </a:cubicBezTo>
                <a:cubicBezTo>
                  <a:pt x="1368" y="299"/>
                  <a:pt x="1368" y="299"/>
                  <a:pt x="1368" y="300"/>
                </a:cubicBezTo>
                <a:cubicBezTo>
                  <a:pt x="1369" y="301"/>
                  <a:pt x="1371" y="301"/>
                  <a:pt x="1371" y="302"/>
                </a:cubicBezTo>
                <a:cubicBezTo>
                  <a:pt x="1372" y="303"/>
                  <a:pt x="1372" y="303"/>
                  <a:pt x="1373" y="304"/>
                </a:cubicBezTo>
                <a:cubicBezTo>
                  <a:pt x="1373" y="304"/>
                  <a:pt x="1373" y="305"/>
                  <a:pt x="1374" y="305"/>
                </a:cubicBezTo>
                <a:cubicBezTo>
                  <a:pt x="1374" y="306"/>
                  <a:pt x="1374" y="306"/>
                  <a:pt x="1374" y="307"/>
                </a:cubicBezTo>
                <a:cubicBezTo>
                  <a:pt x="1375" y="307"/>
                  <a:pt x="1375" y="307"/>
                  <a:pt x="1376" y="308"/>
                </a:cubicBezTo>
                <a:cubicBezTo>
                  <a:pt x="1376" y="308"/>
                  <a:pt x="1378" y="308"/>
                  <a:pt x="1379" y="308"/>
                </a:cubicBezTo>
                <a:cubicBezTo>
                  <a:pt x="1379" y="308"/>
                  <a:pt x="1380" y="308"/>
                  <a:pt x="1380" y="308"/>
                </a:cubicBezTo>
                <a:cubicBezTo>
                  <a:pt x="1380" y="308"/>
                  <a:pt x="1381" y="308"/>
                  <a:pt x="1381" y="308"/>
                </a:cubicBezTo>
                <a:cubicBezTo>
                  <a:pt x="1381" y="308"/>
                  <a:pt x="1381" y="309"/>
                  <a:pt x="1382" y="309"/>
                </a:cubicBezTo>
                <a:cubicBezTo>
                  <a:pt x="1382" y="309"/>
                  <a:pt x="1382" y="309"/>
                  <a:pt x="1383" y="309"/>
                </a:cubicBezTo>
                <a:cubicBezTo>
                  <a:pt x="1384" y="309"/>
                  <a:pt x="1385" y="309"/>
                  <a:pt x="1386" y="308"/>
                </a:cubicBezTo>
                <a:cubicBezTo>
                  <a:pt x="1387" y="308"/>
                  <a:pt x="1387" y="306"/>
                  <a:pt x="1387" y="306"/>
                </a:cubicBezTo>
                <a:cubicBezTo>
                  <a:pt x="1387" y="305"/>
                  <a:pt x="1388" y="305"/>
                  <a:pt x="1388" y="305"/>
                </a:cubicBezTo>
                <a:cubicBezTo>
                  <a:pt x="1389" y="305"/>
                  <a:pt x="1389" y="305"/>
                  <a:pt x="1389" y="304"/>
                </a:cubicBezTo>
                <a:cubicBezTo>
                  <a:pt x="1390" y="304"/>
                  <a:pt x="1390" y="304"/>
                  <a:pt x="1390" y="304"/>
                </a:cubicBezTo>
                <a:cubicBezTo>
                  <a:pt x="1391" y="303"/>
                  <a:pt x="1393" y="303"/>
                  <a:pt x="1393" y="303"/>
                </a:cubicBezTo>
                <a:cubicBezTo>
                  <a:pt x="1394" y="303"/>
                  <a:pt x="1394" y="303"/>
                  <a:pt x="1394" y="302"/>
                </a:cubicBezTo>
                <a:cubicBezTo>
                  <a:pt x="1395" y="302"/>
                  <a:pt x="1395" y="302"/>
                  <a:pt x="1396" y="301"/>
                </a:cubicBezTo>
                <a:cubicBezTo>
                  <a:pt x="1396" y="301"/>
                  <a:pt x="1396" y="300"/>
                  <a:pt x="1397" y="300"/>
                </a:cubicBezTo>
                <a:cubicBezTo>
                  <a:pt x="1397" y="299"/>
                  <a:pt x="1397" y="299"/>
                  <a:pt x="1398" y="298"/>
                </a:cubicBezTo>
                <a:cubicBezTo>
                  <a:pt x="1398" y="298"/>
                  <a:pt x="1400" y="297"/>
                  <a:pt x="1401" y="297"/>
                </a:cubicBezTo>
                <a:cubicBezTo>
                  <a:pt x="1402" y="296"/>
                  <a:pt x="1402" y="296"/>
                  <a:pt x="1402" y="296"/>
                </a:cubicBezTo>
                <a:cubicBezTo>
                  <a:pt x="1402" y="295"/>
                  <a:pt x="1403" y="295"/>
                  <a:pt x="1403" y="294"/>
                </a:cubicBezTo>
                <a:cubicBezTo>
                  <a:pt x="1403" y="294"/>
                  <a:pt x="1404" y="293"/>
                  <a:pt x="1404" y="293"/>
                </a:cubicBezTo>
                <a:cubicBezTo>
                  <a:pt x="1404" y="292"/>
                  <a:pt x="1404" y="292"/>
                  <a:pt x="1405" y="292"/>
                </a:cubicBezTo>
                <a:cubicBezTo>
                  <a:pt x="1406" y="292"/>
                  <a:pt x="1407" y="291"/>
                  <a:pt x="1408" y="291"/>
                </a:cubicBezTo>
                <a:cubicBezTo>
                  <a:pt x="1409" y="291"/>
                  <a:pt x="1409" y="291"/>
                  <a:pt x="1409" y="290"/>
                </a:cubicBezTo>
                <a:cubicBezTo>
                  <a:pt x="1410" y="290"/>
                  <a:pt x="1410" y="290"/>
                  <a:pt x="1410" y="290"/>
                </a:cubicBezTo>
                <a:cubicBezTo>
                  <a:pt x="1411" y="289"/>
                  <a:pt x="1411" y="288"/>
                  <a:pt x="1412" y="288"/>
                </a:cubicBezTo>
                <a:cubicBezTo>
                  <a:pt x="1413" y="287"/>
                  <a:pt x="1415" y="287"/>
                  <a:pt x="1416" y="287"/>
                </a:cubicBezTo>
                <a:cubicBezTo>
                  <a:pt x="1416" y="286"/>
                  <a:pt x="1416" y="286"/>
                  <a:pt x="1417" y="286"/>
                </a:cubicBezTo>
                <a:cubicBezTo>
                  <a:pt x="1417" y="286"/>
                  <a:pt x="1417" y="286"/>
                  <a:pt x="1418" y="286"/>
                </a:cubicBezTo>
                <a:cubicBezTo>
                  <a:pt x="1418" y="285"/>
                  <a:pt x="1418" y="284"/>
                  <a:pt x="1419" y="283"/>
                </a:cubicBezTo>
                <a:cubicBezTo>
                  <a:pt x="1419" y="283"/>
                  <a:pt x="1419" y="281"/>
                  <a:pt x="1420" y="280"/>
                </a:cubicBezTo>
                <a:cubicBezTo>
                  <a:pt x="1420" y="280"/>
                  <a:pt x="1422" y="279"/>
                  <a:pt x="1423" y="278"/>
                </a:cubicBezTo>
                <a:cubicBezTo>
                  <a:pt x="1423" y="278"/>
                  <a:pt x="1423" y="277"/>
                  <a:pt x="1424" y="277"/>
                </a:cubicBezTo>
                <a:cubicBezTo>
                  <a:pt x="1424" y="276"/>
                  <a:pt x="1425" y="275"/>
                  <a:pt x="1425" y="274"/>
                </a:cubicBezTo>
                <a:cubicBezTo>
                  <a:pt x="1425" y="274"/>
                  <a:pt x="1426" y="273"/>
                  <a:pt x="1426" y="273"/>
                </a:cubicBezTo>
                <a:cubicBezTo>
                  <a:pt x="1426" y="272"/>
                  <a:pt x="1426" y="272"/>
                  <a:pt x="1427" y="272"/>
                </a:cubicBezTo>
                <a:cubicBezTo>
                  <a:pt x="1428" y="271"/>
                  <a:pt x="1429" y="271"/>
                  <a:pt x="1430" y="271"/>
                </a:cubicBezTo>
                <a:cubicBezTo>
                  <a:pt x="1431" y="270"/>
                  <a:pt x="1431" y="270"/>
                  <a:pt x="1431" y="270"/>
                </a:cubicBezTo>
                <a:cubicBezTo>
                  <a:pt x="1432" y="269"/>
                  <a:pt x="1432" y="269"/>
                  <a:pt x="1432" y="269"/>
                </a:cubicBezTo>
                <a:cubicBezTo>
                  <a:pt x="1433" y="268"/>
                  <a:pt x="1433" y="268"/>
                  <a:pt x="1433" y="268"/>
                </a:cubicBezTo>
                <a:cubicBezTo>
                  <a:pt x="1434" y="267"/>
                  <a:pt x="1434" y="267"/>
                  <a:pt x="1434" y="267"/>
                </a:cubicBezTo>
                <a:cubicBezTo>
                  <a:pt x="1435" y="266"/>
                  <a:pt x="1437" y="266"/>
                  <a:pt x="1438" y="266"/>
                </a:cubicBezTo>
                <a:cubicBezTo>
                  <a:pt x="1438" y="266"/>
                  <a:pt x="1438" y="265"/>
                  <a:pt x="1439" y="265"/>
                </a:cubicBezTo>
                <a:cubicBezTo>
                  <a:pt x="1439" y="265"/>
                  <a:pt x="1439" y="265"/>
                  <a:pt x="1440" y="265"/>
                </a:cubicBezTo>
                <a:cubicBezTo>
                  <a:pt x="1440" y="265"/>
                  <a:pt x="1440" y="265"/>
                  <a:pt x="1441" y="265"/>
                </a:cubicBezTo>
                <a:cubicBezTo>
                  <a:pt x="1441" y="265"/>
                  <a:pt x="1444" y="265"/>
                  <a:pt x="1445" y="265"/>
                </a:cubicBezTo>
                <a:cubicBezTo>
                  <a:pt x="1446" y="265"/>
                  <a:pt x="1446" y="266"/>
                  <a:pt x="1446" y="266"/>
                </a:cubicBezTo>
                <a:cubicBezTo>
                  <a:pt x="1446" y="266"/>
                  <a:pt x="1447" y="266"/>
                  <a:pt x="1447" y="266"/>
                </a:cubicBezTo>
                <a:cubicBezTo>
                  <a:pt x="1447" y="266"/>
                  <a:pt x="1447" y="266"/>
                  <a:pt x="1448" y="266"/>
                </a:cubicBezTo>
                <a:cubicBezTo>
                  <a:pt x="1449" y="267"/>
                  <a:pt x="1451" y="267"/>
                  <a:pt x="1452" y="267"/>
                </a:cubicBezTo>
                <a:cubicBezTo>
                  <a:pt x="1453" y="267"/>
                  <a:pt x="1453" y="268"/>
                  <a:pt x="1453" y="268"/>
                </a:cubicBezTo>
                <a:cubicBezTo>
                  <a:pt x="1454" y="268"/>
                  <a:pt x="1454" y="268"/>
                  <a:pt x="1454" y="268"/>
                </a:cubicBezTo>
                <a:cubicBezTo>
                  <a:pt x="1455" y="268"/>
                  <a:pt x="1455" y="269"/>
                  <a:pt x="1455" y="269"/>
                </a:cubicBezTo>
                <a:cubicBezTo>
                  <a:pt x="1456" y="269"/>
                  <a:pt x="1456" y="269"/>
                  <a:pt x="1456" y="269"/>
                </a:cubicBezTo>
                <a:cubicBezTo>
                  <a:pt x="1457" y="270"/>
                  <a:pt x="1459" y="270"/>
                  <a:pt x="1459" y="270"/>
                </a:cubicBezTo>
                <a:cubicBezTo>
                  <a:pt x="1460" y="270"/>
                  <a:pt x="1460" y="271"/>
                  <a:pt x="1461" y="271"/>
                </a:cubicBezTo>
                <a:cubicBezTo>
                  <a:pt x="1461" y="271"/>
                  <a:pt x="1461" y="271"/>
                  <a:pt x="1462" y="271"/>
                </a:cubicBezTo>
                <a:cubicBezTo>
                  <a:pt x="1462" y="272"/>
                  <a:pt x="1462" y="272"/>
                  <a:pt x="1463" y="272"/>
                </a:cubicBezTo>
                <a:cubicBezTo>
                  <a:pt x="1463" y="272"/>
                  <a:pt x="1463" y="272"/>
                  <a:pt x="1464" y="272"/>
                </a:cubicBezTo>
                <a:cubicBezTo>
                  <a:pt x="1465" y="272"/>
                  <a:pt x="1467" y="272"/>
                  <a:pt x="1468" y="273"/>
                </a:cubicBezTo>
                <a:cubicBezTo>
                  <a:pt x="1469" y="273"/>
                  <a:pt x="1469" y="273"/>
                  <a:pt x="1469" y="273"/>
                </a:cubicBezTo>
                <a:cubicBezTo>
                  <a:pt x="1469" y="273"/>
                  <a:pt x="1470" y="273"/>
                  <a:pt x="1470" y="272"/>
                </a:cubicBezTo>
                <a:cubicBezTo>
                  <a:pt x="1471" y="272"/>
                  <a:pt x="1471" y="272"/>
                  <a:pt x="1471" y="271"/>
                </a:cubicBezTo>
                <a:cubicBezTo>
                  <a:pt x="1472" y="271"/>
                  <a:pt x="1474" y="270"/>
                  <a:pt x="1474" y="270"/>
                </a:cubicBezTo>
                <a:cubicBezTo>
                  <a:pt x="1475" y="269"/>
                  <a:pt x="1475" y="269"/>
                  <a:pt x="1475" y="268"/>
                </a:cubicBezTo>
                <a:cubicBezTo>
                  <a:pt x="1476" y="268"/>
                  <a:pt x="1476" y="267"/>
                  <a:pt x="1476" y="267"/>
                </a:cubicBezTo>
                <a:cubicBezTo>
                  <a:pt x="1477" y="266"/>
                  <a:pt x="1477" y="266"/>
                  <a:pt x="1477" y="265"/>
                </a:cubicBezTo>
                <a:cubicBezTo>
                  <a:pt x="1478" y="265"/>
                  <a:pt x="1478" y="264"/>
                  <a:pt x="1478" y="264"/>
                </a:cubicBezTo>
                <a:cubicBezTo>
                  <a:pt x="1479" y="263"/>
                  <a:pt x="1481" y="262"/>
                  <a:pt x="1482" y="262"/>
                </a:cubicBezTo>
                <a:cubicBezTo>
                  <a:pt x="1482" y="261"/>
                  <a:pt x="1482" y="260"/>
                  <a:pt x="1483" y="260"/>
                </a:cubicBezTo>
                <a:cubicBezTo>
                  <a:pt x="1483" y="260"/>
                  <a:pt x="1483" y="260"/>
                  <a:pt x="1484" y="260"/>
                </a:cubicBezTo>
                <a:cubicBezTo>
                  <a:pt x="1484" y="260"/>
                  <a:pt x="1484" y="259"/>
                  <a:pt x="1485" y="258"/>
                </a:cubicBezTo>
                <a:cubicBezTo>
                  <a:pt x="1485" y="258"/>
                  <a:pt x="1485" y="257"/>
                  <a:pt x="1486" y="257"/>
                </a:cubicBezTo>
                <a:cubicBezTo>
                  <a:pt x="1487" y="256"/>
                  <a:pt x="1488" y="256"/>
                  <a:pt x="1489" y="255"/>
                </a:cubicBezTo>
                <a:cubicBezTo>
                  <a:pt x="1490" y="254"/>
                  <a:pt x="1490" y="254"/>
                  <a:pt x="1490" y="253"/>
                </a:cubicBezTo>
                <a:cubicBezTo>
                  <a:pt x="1490" y="253"/>
                  <a:pt x="1490" y="252"/>
                  <a:pt x="1491" y="252"/>
                </a:cubicBezTo>
                <a:cubicBezTo>
                  <a:pt x="1495" y="251"/>
                  <a:pt x="1507" y="251"/>
                  <a:pt x="1511" y="250"/>
                </a:cubicBezTo>
                <a:cubicBezTo>
                  <a:pt x="1512" y="250"/>
                  <a:pt x="1512" y="249"/>
                  <a:pt x="1512" y="249"/>
                </a:cubicBezTo>
                <a:cubicBezTo>
                  <a:pt x="1512" y="249"/>
                  <a:pt x="1513" y="248"/>
                  <a:pt x="1513" y="248"/>
                </a:cubicBezTo>
                <a:cubicBezTo>
                  <a:pt x="1513" y="247"/>
                  <a:pt x="1514" y="247"/>
                  <a:pt x="1514" y="247"/>
                </a:cubicBezTo>
                <a:cubicBezTo>
                  <a:pt x="1514" y="247"/>
                  <a:pt x="1515" y="247"/>
                  <a:pt x="1515" y="247"/>
                </a:cubicBezTo>
                <a:cubicBezTo>
                  <a:pt x="1516" y="247"/>
                  <a:pt x="1518" y="247"/>
                  <a:pt x="1518" y="247"/>
                </a:cubicBezTo>
                <a:cubicBezTo>
                  <a:pt x="1519" y="248"/>
                  <a:pt x="1519" y="248"/>
                  <a:pt x="1519" y="249"/>
                </a:cubicBezTo>
                <a:cubicBezTo>
                  <a:pt x="1520" y="249"/>
                  <a:pt x="1520" y="250"/>
                  <a:pt x="1520" y="251"/>
                </a:cubicBezTo>
                <a:cubicBezTo>
                  <a:pt x="1521" y="251"/>
                  <a:pt x="1521" y="252"/>
                  <a:pt x="1521" y="252"/>
                </a:cubicBezTo>
                <a:cubicBezTo>
                  <a:pt x="1522" y="253"/>
                  <a:pt x="1522" y="253"/>
                  <a:pt x="1523" y="254"/>
                </a:cubicBezTo>
                <a:cubicBezTo>
                  <a:pt x="1523" y="254"/>
                  <a:pt x="1525" y="255"/>
                  <a:pt x="1526" y="256"/>
                </a:cubicBezTo>
                <a:cubicBezTo>
                  <a:pt x="1526" y="256"/>
                  <a:pt x="1526" y="257"/>
                  <a:pt x="1527" y="258"/>
                </a:cubicBezTo>
                <a:cubicBezTo>
                  <a:pt x="1527" y="258"/>
                  <a:pt x="1527" y="259"/>
                  <a:pt x="1528" y="260"/>
                </a:cubicBezTo>
                <a:cubicBezTo>
                  <a:pt x="1528" y="260"/>
                  <a:pt x="1528" y="262"/>
                  <a:pt x="1529" y="262"/>
                </a:cubicBezTo>
                <a:cubicBezTo>
                  <a:pt x="1529" y="262"/>
                  <a:pt x="1529" y="262"/>
                  <a:pt x="1530" y="262"/>
                </a:cubicBezTo>
                <a:cubicBezTo>
                  <a:pt x="1531" y="263"/>
                  <a:pt x="1532" y="263"/>
                  <a:pt x="1533" y="263"/>
                </a:cubicBezTo>
                <a:cubicBezTo>
                  <a:pt x="1534" y="263"/>
                  <a:pt x="1534" y="264"/>
                  <a:pt x="1534" y="264"/>
                </a:cubicBezTo>
                <a:cubicBezTo>
                  <a:pt x="1534" y="264"/>
                  <a:pt x="1535" y="264"/>
                  <a:pt x="1535" y="265"/>
                </a:cubicBezTo>
                <a:cubicBezTo>
                  <a:pt x="1536" y="265"/>
                  <a:pt x="1536" y="265"/>
                  <a:pt x="1536" y="265"/>
                </a:cubicBezTo>
                <a:cubicBezTo>
                  <a:pt x="1537" y="266"/>
                  <a:pt x="1537" y="266"/>
                  <a:pt x="1537" y="266"/>
                </a:cubicBezTo>
                <a:cubicBezTo>
                  <a:pt x="1538" y="266"/>
                  <a:pt x="1540" y="267"/>
                  <a:pt x="1540" y="267"/>
                </a:cubicBezTo>
                <a:cubicBezTo>
                  <a:pt x="1541" y="267"/>
                  <a:pt x="1541" y="267"/>
                  <a:pt x="1541" y="267"/>
                </a:cubicBezTo>
                <a:cubicBezTo>
                  <a:pt x="1542" y="268"/>
                  <a:pt x="1542" y="268"/>
                  <a:pt x="1543" y="268"/>
                </a:cubicBezTo>
                <a:cubicBezTo>
                  <a:pt x="1543" y="269"/>
                  <a:pt x="1543" y="269"/>
                  <a:pt x="1543" y="269"/>
                </a:cubicBezTo>
                <a:cubicBezTo>
                  <a:pt x="1544" y="269"/>
                  <a:pt x="1547" y="270"/>
                  <a:pt x="1548" y="270"/>
                </a:cubicBezTo>
                <a:cubicBezTo>
                  <a:pt x="1548" y="270"/>
                  <a:pt x="1549" y="270"/>
                  <a:pt x="1549" y="270"/>
                </a:cubicBezTo>
                <a:cubicBezTo>
                  <a:pt x="1549" y="270"/>
                  <a:pt x="1549" y="271"/>
                  <a:pt x="1550" y="271"/>
                </a:cubicBezTo>
                <a:cubicBezTo>
                  <a:pt x="1550" y="271"/>
                  <a:pt x="1550" y="271"/>
                  <a:pt x="1551" y="271"/>
                </a:cubicBezTo>
                <a:cubicBezTo>
                  <a:pt x="1551" y="272"/>
                  <a:pt x="1551" y="272"/>
                  <a:pt x="1552" y="272"/>
                </a:cubicBezTo>
                <a:cubicBezTo>
                  <a:pt x="1553" y="273"/>
                  <a:pt x="1554" y="273"/>
                  <a:pt x="1555" y="273"/>
                </a:cubicBezTo>
                <a:cubicBezTo>
                  <a:pt x="1556" y="274"/>
                  <a:pt x="1556" y="274"/>
                  <a:pt x="1556" y="274"/>
                </a:cubicBezTo>
                <a:cubicBezTo>
                  <a:pt x="1556" y="274"/>
                  <a:pt x="1557" y="275"/>
                  <a:pt x="1557" y="275"/>
                </a:cubicBezTo>
                <a:cubicBezTo>
                  <a:pt x="1557" y="275"/>
                  <a:pt x="1558" y="275"/>
                  <a:pt x="1558" y="275"/>
                </a:cubicBezTo>
                <a:cubicBezTo>
                  <a:pt x="1559" y="275"/>
                  <a:pt x="1559" y="274"/>
                  <a:pt x="1559" y="274"/>
                </a:cubicBezTo>
                <a:cubicBezTo>
                  <a:pt x="1560" y="274"/>
                  <a:pt x="1562" y="274"/>
                  <a:pt x="1562" y="274"/>
                </a:cubicBezTo>
                <a:cubicBezTo>
                  <a:pt x="1563" y="274"/>
                  <a:pt x="1563" y="274"/>
                  <a:pt x="1563" y="274"/>
                </a:cubicBezTo>
                <a:cubicBezTo>
                  <a:pt x="1564" y="274"/>
                  <a:pt x="1564" y="274"/>
                  <a:pt x="1565" y="274"/>
                </a:cubicBezTo>
                <a:cubicBezTo>
                  <a:pt x="1565" y="273"/>
                  <a:pt x="1565" y="273"/>
                  <a:pt x="1566" y="273"/>
                </a:cubicBezTo>
                <a:cubicBezTo>
                  <a:pt x="1566" y="273"/>
                  <a:pt x="1566" y="272"/>
                  <a:pt x="1567" y="272"/>
                </a:cubicBezTo>
                <a:cubicBezTo>
                  <a:pt x="1567" y="272"/>
                  <a:pt x="1569" y="272"/>
                  <a:pt x="1570" y="271"/>
                </a:cubicBezTo>
                <a:cubicBezTo>
                  <a:pt x="1570" y="271"/>
                  <a:pt x="1570" y="270"/>
                  <a:pt x="1571" y="269"/>
                </a:cubicBezTo>
                <a:cubicBezTo>
                  <a:pt x="1571" y="268"/>
                  <a:pt x="1572" y="267"/>
                  <a:pt x="1572" y="267"/>
                </a:cubicBezTo>
                <a:cubicBezTo>
                  <a:pt x="1572" y="266"/>
                  <a:pt x="1573" y="265"/>
                  <a:pt x="1573" y="264"/>
                </a:cubicBezTo>
                <a:cubicBezTo>
                  <a:pt x="1573" y="263"/>
                  <a:pt x="1573" y="262"/>
                  <a:pt x="1574" y="261"/>
                </a:cubicBezTo>
                <a:cubicBezTo>
                  <a:pt x="1575" y="260"/>
                  <a:pt x="1576" y="259"/>
                  <a:pt x="1577" y="258"/>
                </a:cubicBezTo>
                <a:cubicBezTo>
                  <a:pt x="1578" y="256"/>
                  <a:pt x="1578" y="254"/>
                  <a:pt x="1578" y="253"/>
                </a:cubicBezTo>
                <a:cubicBezTo>
                  <a:pt x="1579" y="252"/>
                  <a:pt x="1579" y="251"/>
                  <a:pt x="1579" y="250"/>
                </a:cubicBezTo>
                <a:cubicBezTo>
                  <a:pt x="1580" y="248"/>
                  <a:pt x="1580" y="247"/>
                  <a:pt x="1580" y="245"/>
                </a:cubicBezTo>
                <a:cubicBezTo>
                  <a:pt x="1581" y="243"/>
                  <a:pt x="1581" y="240"/>
                  <a:pt x="1581" y="237"/>
                </a:cubicBezTo>
                <a:cubicBezTo>
                  <a:pt x="1582" y="235"/>
                  <a:pt x="1584" y="234"/>
                  <a:pt x="1585" y="232"/>
                </a:cubicBezTo>
                <a:cubicBezTo>
                  <a:pt x="1585" y="230"/>
                  <a:pt x="1585" y="228"/>
                  <a:pt x="1586" y="226"/>
                </a:cubicBezTo>
                <a:cubicBezTo>
                  <a:pt x="1586" y="224"/>
                  <a:pt x="1586" y="222"/>
                  <a:pt x="1586" y="221"/>
                </a:cubicBezTo>
                <a:cubicBezTo>
                  <a:pt x="1587" y="219"/>
                  <a:pt x="1587" y="218"/>
                  <a:pt x="1588" y="216"/>
                </a:cubicBezTo>
                <a:cubicBezTo>
                  <a:pt x="1588" y="215"/>
                  <a:pt x="1588" y="213"/>
                  <a:pt x="1589" y="211"/>
                </a:cubicBezTo>
                <a:cubicBezTo>
                  <a:pt x="1589" y="210"/>
                  <a:pt x="1591" y="208"/>
                  <a:pt x="1592" y="206"/>
                </a:cubicBezTo>
                <a:cubicBezTo>
                  <a:pt x="1592" y="204"/>
                  <a:pt x="1592" y="202"/>
                  <a:pt x="1593" y="200"/>
                </a:cubicBezTo>
                <a:cubicBezTo>
                  <a:pt x="1593" y="198"/>
                  <a:pt x="1594" y="196"/>
                  <a:pt x="1594" y="194"/>
                </a:cubicBezTo>
                <a:cubicBezTo>
                  <a:pt x="1594" y="192"/>
                  <a:pt x="1595" y="188"/>
                  <a:pt x="1595" y="186"/>
                </a:cubicBezTo>
                <a:cubicBezTo>
                  <a:pt x="1595" y="183"/>
                  <a:pt x="1595" y="181"/>
                  <a:pt x="1596" y="179"/>
                </a:cubicBezTo>
                <a:cubicBezTo>
                  <a:pt x="1597" y="176"/>
                  <a:pt x="1598" y="174"/>
                  <a:pt x="1599" y="172"/>
                </a:cubicBezTo>
                <a:cubicBezTo>
                  <a:pt x="1600" y="170"/>
                  <a:pt x="1600" y="168"/>
                  <a:pt x="1600" y="167"/>
                </a:cubicBezTo>
                <a:cubicBezTo>
                  <a:pt x="1601" y="166"/>
                  <a:pt x="1601" y="164"/>
                  <a:pt x="1601" y="163"/>
                </a:cubicBezTo>
                <a:cubicBezTo>
                  <a:pt x="1602" y="162"/>
                  <a:pt x="1602" y="161"/>
                  <a:pt x="1602" y="161"/>
                </a:cubicBezTo>
                <a:cubicBezTo>
                  <a:pt x="1603" y="160"/>
                  <a:pt x="1603" y="159"/>
                  <a:pt x="1603" y="159"/>
                </a:cubicBezTo>
                <a:cubicBezTo>
                  <a:pt x="1604" y="158"/>
                  <a:pt x="1607" y="157"/>
                  <a:pt x="1608" y="156"/>
                </a:cubicBezTo>
                <a:cubicBezTo>
                  <a:pt x="1608" y="156"/>
                  <a:pt x="1608" y="156"/>
                  <a:pt x="1609" y="156"/>
                </a:cubicBezTo>
                <a:cubicBezTo>
                  <a:pt x="1609" y="156"/>
                  <a:pt x="1609" y="155"/>
                  <a:pt x="1610" y="154"/>
                </a:cubicBezTo>
                <a:cubicBezTo>
                  <a:pt x="1610" y="154"/>
                  <a:pt x="1610" y="153"/>
                  <a:pt x="1611" y="153"/>
                </a:cubicBezTo>
                <a:cubicBezTo>
                  <a:pt x="1611" y="154"/>
                  <a:pt x="1613" y="156"/>
                  <a:pt x="1614" y="157"/>
                </a:cubicBezTo>
                <a:cubicBezTo>
                  <a:pt x="1615" y="157"/>
                  <a:pt x="1615" y="158"/>
                  <a:pt x="1615" y="158"/>
                </a:cubicBezTo>
                <a:cubicBezTo>
                  <a:pt x="1615" y="159"/>
                  <a:pt x="1616" y="160"/>
                  <a:pt x="1616" y="160"/>
                </a:cubicBezTo>
                <a:cubicBezTo>
                  <a:pt x="1616" y="161"/>
                  <a:pt x="1617" y="161"/>
                  <a:pt x="1617" y="162"/>
                </a:cubicBezTo>
                <a:cubicBezTo>
                  <a:pt x="1617" y="162"/>
                  <a:pt x="1617" y="163"/>
                  <a:pt x="1618" y="164"/>
                </a:cubicBezTo>
                <a:cubicBezTo>
                  <a:pt x="1619" y="164"/>
                  <a:pt x="1621" y="165"/>
                  <a:pt x="1621" y="166"/>
                </a:cubicBezTo>
                <a:cubicBezTo>
                  <a:pt x="1622" y="167"/>
                  <a:pt x="1622" y="168"/>
                  <a:pt x="1622" y="169"/>
                </a:cubicBezTo>
                <a:cubicBezTo>
                  <a:pt x="1622" y="170"/>
                  <a:pt x="1623" y="172"/>
                  <a:pt x="1623" y="173"/>
                </a:cubicBezTo>
                <a:cubicBezTo>
                  <a:pt x="1624" y="174"/>
                  <a:pt x="1624" y="175"/>
                  <a:pt x="1624" y="177"/>
                </a:cubicBezTo>
                <a:cubicBezTo>
                  <a:pt x="1625" y="178"/>
                  <a:pt x="1625" y="181"/>
                  <a:pt x="1625" y="183"/>
                </a:cubicBezTo>
                <a:cubicBezTo>
                  <a:pt x="1626" y="185"/>
                  <a:pt x="1628" y="187"/>
                  <a:pt x="1628" y="189"/>
                </a:cubicBezTo>
                <a:cubicBezTo>
                  <a:pt x="1629" y="190"/>
                  <a:pt x="1629" y="192"/>
                  <a:pt x="1630" y="193"/>
                </a:cubicBezTo>
                <a:cubicBezTo>
                  <a:pt x="1630" y="195"/>
                  <a:pt x="1630" y="196"/>
                  <a:pt x="1631" y="197"/>
                </a:cubicBezTo>
                <a:cubicBezTo>
                  <a:pt x="1631" y="198"/>
                  <a:pt x="1631" y="198"/>
                  <a:pt x="1632" y="199"/>
                </a:cubicBezTo>
                <a:cubicBezTo>
                  <a:pt x="1632" y="199"/>
                  <a:pt x="1632" y="199"/>
                  <a:pt x="1633" y="199"/>
                </a:cubicBezTo>
                <a:cubicBezTo>
                  <a:pt x="1634" y="200"/>
                  <a:pt x="1635" y="200"/>
                  <a:pt x="1636" y="200"/>
                </a:cubicBezTo>
                <a:cubicBezTo>
                  <a:pt x="1636" y="201"/>
                  <a:pt x="1637" y="201"/>
                  <a:pt x="1637" y="201"/>
                </a:cubicBezTo>
                <a:cubicBezTo>
                  <a:pt x="1637" y="201"/>
                  <a:pt x="1638" y="200"/>
                  <a:pt x="1638" y="200"/>
                </a:cubicBezTo>
                <a:cubicBezTo>
                  <a:pt x="1638" y="200"/>
                  <a:pt x="1639" y="200"/>
                  <a:pt x="1639" y="200"/>
                </a:cubicBezTo>
                <a:cubicBezTo>
                  <a:pt x="1639" y="199"/>
                  <a:pt x="1640" y="200"/>
                  <a:pt x="1640" y="200"/>
                </a:cubicBezTo>
                <a:cubicBezTo>
                  <a:pt x="1641" y="200"/>
                  <a:pt x="1643" y="198"/>
                  <a:pt x="1644" y="198"/>
                </a:cubicBezTo>
                <a:cubicBezTo>
                  <a:pt x="1645" y="198"/>
                  <a:pt x="1645" y="199"/>
                  <a:pt x="1645" y="199"/>
                </a:cubicBezTo>
                <a:cubicBezTo>
                  <a:pt x="1646" y="199"/>
                  <a:pt x="1646" y="199"/>
                  <a:pt x="1646" y="200"/>
                </a:cubicBezTo>
                <a:cubicBezTo>
                  <a:pt x="1647" y="200"/>
                  <a:pt x="1647" y="200"/>
                  <a:pt x="1647" y="200"/>
                </a:cubicBezTo>
                <a:cubicBezTo>
                  <a:pt x="1648" y="200"/>
                  <a:pt x="1650" y="200"/>
                  <a:pt x="1651" y="201"/>
                </a:cubicBezTo>
                <a:cubicBezTo>
                  <a:pt x="1651" y="201"/>
                  <a:pt x="1651" y="201"/>
                  <a:pt x="1652" y="201"/>
                </a:cubicBezTo>
                <a:cubicBezTo>
                  <a:pt x="1652" y="201"/>
                  <a:pt x="1652" y="201"/>
                  <a:pt x="1653" y="201"/>
                </a:cubicBezTo>
                <a:cubicBezTo>
                  <a:pt x="1653" y="201"/>
                  <a:pt x="1653" y="202"/>
                  <a:pt x="1654" y="202"/>
                </a:cubicBezTo>
                <a:cubicBezTo>
                  <a:pt x="1654" y="202"/>
                  <a:pt x="1654" y="201"/>
                  <a:pt x="1655" y="201"/>
                </a:cubicBezTo>
                <a:cubicBezTo>
                  <a:pt x="1655" y="201"/>
                  <a:pt x="1657" y="201"/>
                  <a:pt x="1658" y="201"/>
                </a:cubicBezTo>
                <a:cubicBezTo>
                  <a:pt x="1658" y="201"/>
                  <a:pt x="1659" y="201"/>
                  <a:pt x="1659" y="201"/>
                </a:cubicBezTo>
                <a:cubicBezTo>
                  <a:pt x="1659" y="201"/>
                  <a:pt x="1660" y="202"/>
                  <a:pt x="1660" y="202"/>
                </a:cubicBezTo>
                <a:cubicBezTo>
                  <a:pt x="1660" y="203"/>
                  <a:pt x="1661" y="203"/>
                  <a:pt x="1661" y="204"/>
                </a:cubicBezTo>
                <a:cubicBezTo>
                  <a:pt x="1661" y="204"/>
                  <a:pt x="1661" y="205"/>
                  <a:pt x="1662" y="206"/>
                </a:cubicBezTo>
                <a:cubicBezTo>
                  <a:pt x="1663" y="207"/>
                  <a:pt x="1664" y="208"/>
                  <a:pt x="1665" y="209"/>
                </a:cubicBezTo>
                <a:cubicBezTo>
                  <a:pt x="1666" y="210"/>
                  <a:pt x="1666" y="210"/>
                  <a:pt x="1666" y="211"/>
                </a:cubicBezTo>
                <a:cubicBezTo>
                  <a:pt x="1667" y="212"/>
                  <a:pt x="1667" y="214"/>
                  <a:pt x="1667" y="215"/>
                </a:cubicBezTo>
                <a:cubicBezTo>
                  <a:pt x="1668" y="216"/>
                  <a:pt x="1668" y="217"/>
                  <a:pt x="1668" y="218"/>
                </a:cubicBezTo>
                <a:cubicBezTo>
                  <a:pt x="1669" y="219"/>
                  <a:pt x="1669" y="220"/>
                  <a:pt x="1670" y="221"/>
                </a:cubicBezTo>
                <a:cubicBezTo>
                  <a:pt x="1670" y="222"/>
                  <a:pt x="1672" y="223"/>
                  <a:pt x="1673" y="224"/>
                </a:cubicBezTo>
                <a:cubicBezTo>
                  <a:pt x="1673" y="225"/>
                  <a:pt x="1673" y="227"/>
                  <a:pt x="1674" y="227"/>
                </a:cubicBezTo>
                <a:cubicBezTo>
                  <a:pt x="1674" y="228"/>
                  <a:pt x="1674" y="228"/>
                  <a:pt x="1675" y="228"/>
                </a:cubicBezTo>
                <a:cubicBezTo>
                  <a:pt x="1675" y="228"/>
                  <a:pt x="1676" y="228"/>
                  <a:pt x="1676" y="228"/>
                </a:cubicBezTo>
                <a:cubicBezTo>
                  <a:pt x="1676" y="228"/>
                  <a:pt x="1676" y="228"/>
                  <a:pt x="1677" y="228"/>
                </a:cubicBezTo>
                <a:cubicBezTo>
                  <a:pt x="1677" y="229"/>
                  <a:pt x="1679" y="230"/>
                  <a:pt x="1680" y="231"/>
                </a:cubicBezTo>
                <a:cubicBezTo>
                  <a:pt x="1681" y="232"/>
                  <a:pt x="1681" y="232"/>
                  <a:pt x="1681" y="233"/>
                </a:cubicBezTo>
                <a:cubicBezTo>
                  <a:pt x="1681" y="234"/>
                  <a:pt x="1682" y="234"/>
                  <a:pt x="1682" y="235"/>
                </a:cubicBezTo>
                <a:cubicBezTo>
                  <a:pt x="1682" y="235"/>
                  <a:pt x="1683" y="236"/>
                  <a:pt x="1683" y="236"/>
                </a:cubicBezTo>
                <a:cubicBezTo>
                  <a:pt x="1683" y="237"/>
                  <a:pt x="1683" y="238"/>
                  <a:pt x="1684" y="238"/>
                </a:cubicBezTo>
                <a:cubicBezTo>
                  <a:pt x="1685" y="239"/>
                  <a:pt x="1687" y="240"/>
                  <a:pt x="1687" y="240"/>
                </a:cubicBezTo>
                <a:cubicBezTo>
                  <a:pt x="1688" y="241"/>
                  <a:pt x="1688" y="241"/>
                  <a:pt x="1688" y="242"/>
                </a:cubicBezTo>
                <a:cubicBezTo>
                  <a:pt x="1689" y="242"/>
                  <a:pt x="1689" y="242"/>
                  <a:pt x="1689" y="243"/>
                </a:cubicBezTo>
                <a:cubicBezTo>
                  <a:pt x="1690" y="243"/>
                  <a:pt x="1690" y="243"/>
                  <a:pt x="1690" y="244"/>
                </a:cubicBezTo>
                <a:cubicBezTo>
                  <a:pt x="1691" y="244"/>
                  <a:pt x="1691" y="244"/>
                  <a:pt x="1692" y="244"/>
                </a:cubicBezTo>
                <a:cubicBezTo>
                  <a:pt x="1692" y="244"/>
                  <a:pt x="1694" y="245"/>
                  <a:pt x="1695" y="245"/>
                </a:cubicBezTo>
                <a:cubicBezTo>
                  <a:pt x="1695" y="245"/>
                  <a:pt x="1695" y="245"/>
                  <a:pt x="1696" y="245"/>
                </a:cubicBezTo>
                <a:cubicBezTo>
                  <a:pt x="1696" y="245"/>
                  <a:pt x="1696" y="246"/>
                  <a:pt x="1697" y="246"/>
                </a:cubicBezTo>
                <a:cubicBezTo>
                  <a:pt x="1697" y="246"/>
                  <a:pt x="1697" y="247"/>
                  <a:pt x="1698" y="247"/>
                </a:cubicBezTo>
                <a:cubicBezTo>
                  <a:pt x="1698" y="247"/>
                  <a:pt x="1698" y="248"/>
                  <a:pt x="1699" y="248"/>
                </a:cubicBezTo>
                <a:cubicBezTo>
                  <a:pt x="1700" y="248"/>
                  <a:pt x="1701" y="249"/>
                  <a:pt x="1702" y="249"/>
                </a:cubicBezTo>
                <a:cubicBezTo>
                  <a:pt x="1703" y="249"/>
                  <a:pt x="1703" y="250"/>
                  <a:pt x="1703" y="250"/>
                </a:cubicBezTo>
                <a:cubicBezTo>
                  <a:pt x="1703" y="251"/>
                  <a:pt x="1704" y="251"/>
                  <a:pt x="1704" y="251"/>
                </a:cubicBezTo>
                <a:cubicBezTo>
                  <a:pt x="1704" y="252"/>
                  <a:pt x="1705" y="253"/>
                  <a:pt x="1705" y="253"/>
                </a:cubicBezTo>
                <a:cubicBezTo>
                  <a:pt x="1706" y="253"/>
                  <a:pt x="1705" y="254"/>
                  <a:pt x="1706" y="255"/>
                </a:cubicBezTo>
                <a:cubicBezTo>
                  <a:pt x="1707" y="255"/>
                  <a:pt x="1710" y="254"/>
                  <a:pt x="1710" y="254"/>
                </a:cubicBezTo>
                <a:cubicBezTo>
                  <a:pt x="1711" y="255"/>
                  <a:pt x="1711" y="255"/>
                  <a:pt x="1712" y="256"/>
                </a:cubicBezTo>
                <a:cubicBezTo>
                  <a:pt x="1712" y="256"/>
                  <a:pt x="1712" y="257"/>
                  <a:pt x="1712" y="257"/>
                </a:cubicBezTo>
                <a:cubicBezTo>
                  <a:pt x="1713" y="258"/>
                  <a:pt x="1713" y="258"/>
                  <a:pt x="1713" y="259"/>
                </a:cubicBezTo>
                <a:cubicBezTo>
                  <a:pt x="1714" y="259"/>
                  <a:pt x="1716" y="260"/>
                  <a:pt x="1717" y="261"/>
                </a:cubicBezTo>
                <a:cubicBezTo>
                  <a:pt x="1717" y="261"/>
                  <a:pt x="1717" y="262"/>
                  <a:pt x="1718" y="263"/>
                </a:cubicBezTo>
                <a:cubicBezTo>
                  <a:pt x="1718" y="263"/>
                  <a:pt x="1718" y="264"/>
                  <a:pt x="1719" y="264"/>
                </a:cubicBezTo>
                <a:cubicBezTo>
                  <a:pt x="1719" y="265"/>
                  <a:pt x="1719" y="265"/>
                  <a:pt x="1720" y="266"/>
                </a:cubicBezTo>
                <a:cubicBezTo>
                  <a:pt x="1720" y="266"/>
                  <a:pt x="1720" y="267"/>
                  <a:pt x="1721" y="268"/>
                </a:cubicBezTo>
                <a:cubicBezTo>
                  <a:pt x="1722" y="268"/>
                  <a:pt x="1723" y="269"/>
                  <a:pt x="1724" y="270"/>
                </a:cubicBezTo>
                <a:cubicBezTo>
                  <a:pt x="1725" y="270"/>
                  <a:pt x="1725" y="271"/>
                  <a:pt x="1725" y="271"/>
                </a:cubicBezTo>
                <a:cubicBezTo>
                  <a:pt x="1725" y="272"/>
                  <a:pt x="1726" y="272"/>
                  <a:pt x="1726" y="273"/>
                </a:cubicBezTo>
                <a:cubicBezTo>
                  <a:pt x="1726" y="273"/>
                  <a:pt x="1727" y="273"/>
                  <a:pt x="1727" y="274"/>
                </a:cubicBezTo>
                <a:cubicBezTo>
                  <a:pt x="1727" y="274"/>
                  <a:pt x="1728" y="274"/>
                  <a:pt x="1728" y="274"/>
                </a:cubicBezTo>
                <a:cubicBezTo>
                  <a:pt x="1729" y="274"/>
                  <a:pt x="1731" y="274"/>
                  <a:pt x="1731" y="274"/>
                </a:cubicBezTo>
                <a:cubicBezTo>
                  <a:pt x="1732" y="274"/>
                  <a:pt x="1732" y="274"/>
                  <a:pt x="1732" y="274"/>
                </a:cubicBezTo>
                <a:cubicBezTo>
                  <a:pt x="1733" y="274"/>
                  <a:pt x="1733" y="274"/>
                  <a:pt x="1733" y="274"/>
                </a:cubicBezTo>
                <a:cubicBezTo>
                  <a:pt x="1734" y="273"/>
                  <a:pt x="1734" y="273"/>
                  <a:pt x="1735" y="272"/>
                </a:cubicBezTo>
                <a:cubicBezTo>
                  <a:pt x="1735" y="272"/>
                  <a:pt x="1735" y="271"/>
                  <a:pt x="1736" y="271"/>
                </a:cubicBezTo>
                <a:cubicBezTo>
                  <a:pt x="1736" y="270"/>
                  <a:pt x="1738" y="270"/>
                  <a:pt x="1739" y="269"/>
                </a:cubicBezTo>
                <a:cubicBezTo>
                  <a:pt x="1739" y="269"/>
                  <a:pt x="1739" y="268"/>
                  <a:pt x="1740" y="268"/>
                </a:cubicBezTo>
                <a:cubicBezTo>
                  <a:pt x="1740" y="267"/>
                  <a:pt x="1741" y="267"/>
                  <a:pt x="1741" y="266"/>
                </a:cubicBezTo>
                <a:cubicBezTo>
                  <a:pt x="1741" y="266"/>
                  <a:pt x="1742" y="266"/>
                  <a:pt x="1742" y="265"/>
                </a:cubicBezTo>
                <a:cubicBezTo>
                  <a:pt x="1742" y="265"/>
                  <a:pt x="1742" y="265"/>
                  <a:pt x="1743" y="264"/>
                </a:cubicBezTo>
                <a:cubicBezTo>
                  <a:pt x="1744" y="264"/>
                  <a:pt x="1745" y="264"/>
                  <a:pt x="1746" y="263"/>
                </a:cubicBezTo>
                <a:cubicBezTo>
                  <a:pt x="1747" y="263"/>
                  <a:pt x="1747" y="262"/>
                  <a:pt x="1747" y="262"/>
                </a:cubicBezTo>
                <a:cubicBezTo>
                  <a:pt x="1748" y="262"/>
                  <a:pt x="1748" y="261"/>
                  <a:pt x="1748" y="261"/>
                </a:cubicBezTo>
                <a:cubicBezTo>
                  <a:pt x="1748" y="260"/>
                  <a:pt x="1749" y="260"/>
                  <a:pt x="1749" y="259"/>
                </a:cubicBezTo>
                <a:cubicBezTo>
                  <a:pt x="1749" y="259"/>
                  <a:pt x="1749" y="258"/>
                  <a:pt x="1750" y="258"/>
                </a:cubicBezTo>
                <a:cubicBezTo>
                  <a:pt x="1751" y="257"/>
                  <a:pt x="1753" y="256"/>
                  <a:pt x="1753" y="256"/>
                </a:cubicBezTo>
                <a:cubicBezTo>
                  <a:pt x="1754" y="255"/>
                  <a:pt x="1754" y="254"/>
                  <a:pt x="1754" y="254"/>
                </a:cubicBezTo>
                <a:cubicBezTo>
                  <a:pt x="1755" y="253"/>
                  <a:pt x="1755" y="253"/>
                  <a:pt x="1755" y="252"/>
                </a:cubicBezTo>
                <a:cubicBezTo>
                  <a:pt x="1756" y="251"/>
                  <a:pt x="1756" y="251"/>
                  <a:pt x="1757" y="251"/>
                </a:cubicBezTo>
                <a:cubicBezTo>
                  <a:pt x="1757" y="250"/>
                  <a:pt x="1757" y="250"/>
                  <a:pt x="1758" y="249"/>
                </a:cubicBezTo>
                <a:cubicBezTo>
                  <a:pt x="1758" y="249"/>
                  <a:pt x="1760" y="248"/>
                  <a:pt x="1761" y="248"/>
                </a:cubicBezTo>
                <a:cubicBezTo>
                  <a:pt x="1761" y="247"/>
                  <a:pt x="1761" y="247"/>
                  <a:pt x="1762" y="246"/>
                </a:cubicBezTo>
                <a:cubicBezTo>
                  <a:pt x="1762" y="246"/>
                  <a:pt x="1762" y="245"/>
                  <a:pt x="1763" y="245"/>
                </a:cubicBezTo>
                <a:cubicBezTo>
                  <a:pt x="1763" y="245"/>
                  <a:pt x="1764" y="245"/>
                  <a:pt x="1764" y="245"/>
                </a:cubicBezTo>
                <a:cubicBezTo>
                  <a:pt x="1764" y="244"/>
                  <a:pt x="1764" y="244"/>
                  <a:pt x="1765" y="244"/>
                </a:cubicBezTo>
                <a:cubicBezTo>
                  <a:pt x="1766" y="244"/>
                  <a:pt x="1767" y="244"/>
                  <a:pt x="1768" y="244"/>
                </a:cubicBezTo>
                <a:cubicBezTo>
                  <a:pt x="1769" y="244"/>
                  <a:pt x="1769" y="244"/>
                  <a:pt x="1769" y="244"/>
                </a:cubicBezTo>
                <a:cubicBezTo>
                  <a:pt x="1769" y="243"/>
                  <a:pt x="1770" y="244"/>
                  <a:pt x="1770" y="244"/>
                </a:cubicBezTo>
                <a:cubicBezTo>
                  <a:pt x="1771" y="244"/>
                  <a:pt x="1771" y="244"/>
                  <a:pt x="1771" y="244"/>
                </a:cubicBezTo>
                <a:cubicBezTo>
                  <a:pt x="1772" y="244"/>
                  <a:pt x="1772" y="244"/>
                  <a:pt x="1772" y="244"/>
                </a:cubicBezTo>
                <a:cubicBezTo>
                  <a:pt x="1773" y="244"/>
                  <a:pt x="1775" y="244"/>
                  <a:pt x="1775" y="244"/>
                </a:cubicBezTo>
                <a:cubicBezTo>
                  <a:pt x="1776" y="244"/>
                  <a:pt x="1776" y="243"/>
                  <a:pt x="1777" y="243"/>
                </a:cubicBezTo>
                <a:cubicBezTo>
                  <a:pt x="1777" y="243"/>
                  <a:pt x="1777" y="243"/>
                  <a:pt x="1778" y="243"/>
                </a:cubicBezTo>
                <a:cubicBezTo>
                  <a:pt x="1778" y="243"/>
                  <a:pt x="1778" y="243"/>
                  <a:pt x="1779" y="243"/>
                </a:cubicBezTo>
                <a:cubicBezTo>
                  <a:pt x="1779" y="243"/>
                  <a:pt x="1779" y="243"/>
                  <a:pt x="1780" y="243"/>
                </a:cubicBezTo>
                <a:cubicBezTo>
                  <a:pt x="1780" y="243"/>
                  <a:pt x="1782" y="243"/>
                  <a:pt x="1783" y="243"/>
                </a:cubicBezTo>
                <a:cubicBezTo>
                  <a:pt x="1783" y="243"/>
                  <a:pt x="1784" y="243"/>
                  <a:pt x="1784" y="243"/>
                </a:cubicBezTo>
                <a:cubicBezTo>
                  <a:pt x="1784" y="243"/>
                  <a:pt x="1785" y="243"/>
                  <a:pt x="1785" y="243"/>
                </a:cubicBezTo>
                <a:cubicBezTo>
                  <a:pt x="1785" y="243"/>
                  <a:pt x="1786" y="243"/>
                  <a:pt x="1786" y="243"/>
                </a:cubicBezTo>
                <a:cubicBezTo>
                  <a:pt x="1786" y="243"/>
                  <a:pt x="1786" y="243"/>
                  <a:pt x="1787" y="243"/>
                </a:cubicBezTo>
                <a:cubicBezTo>
                  <a:pt x="1788" y="243"/>
                  <a:pt x="1790" y="244"/>
                  <a:pt x="1790" y="244"/>
                </a:cubicBezTo>
                <a:cubicBezTo>
                  <a:pt x="1791" y="244"/>
                  <a:pt x="1791" y="244"/>
                  <a:pt x="1791" y="244"/>
                </a:cubicBezTo>
                <a:cubicBezTo>
                  <a:pt x="1791" y="245"/>
                  <a:pt x="1792" y="245"/>
                  <a:pt x="1792" y="246"/>
                </a:cubicBezTo>
                <a:cubicBezTo>
                  <a:pt x="1793" y="246"/>
                  <a:pt x="1793" y="246"/>
                  <a:pt x="1794" y="246"/>
                </a:cubicBezTo>
                <a:cubicBezTo>
                  <a:pt x="1795" y="246"/>
                  <a:pt x="1797" y="246"/>
                  <a:pt x="1797" y="246"/>
                </a:cubicBezTo>
                <a:cubicBezTo>
                  <a:pt x="1798" y="246"/>
                  <a:pt x="1798" y="245"/>
                  <a:pt x="1798" y="245"/>
                </a:cubicBezTo>
                <a:cubicBezTo>
                  <a:pt x="1799" y="245"/>
                  <a:pt x="1799" y="245"/>
                  <a:pt x="1800" y="245"/>
                </a:cubicBezTo>
                <a:cubicBezTo>
                  <a:pt x="1800" y="244"/>
                  <a:pt x="1800" y="243"/>
                  <a:pt x="1801" y="242"/>
                </a:cubicBezTo>
                <a:cubicBezTo>
                  <a:pt x="1801" y="241"/>
                  <a:pt x="1801" y="240"/>
                  <a:pt x="1802" y="239"/>
                </a:cubicBezTo>
                <a:cubicBezTo>
                  <a:pt x="1802" y="239"/>
                  <a:pt x="1804" y="239"/>
                  <a:pt x="1805" y="238"/>
                </a:cubicBezTo>
                <a:cubicBezTo>
                  <a:pt x="1805" y="238"/>
                  <a:pt x="1806" y="238"/>
                  <a:pt x="1806" y="238"/>
                </a:cubicBezTo>
                <a:cubicBezTo>
                  <a:pt x="1806" y="238"/>
                  <a:pt x="1807" y="238"/>
                  <a:pt x="1807" y="238"/>
                </a:cubicBezTo>
                <a:cubicBezTo>
                  <a:pt x="1807" y="238"/>
                  <a:pt x="1808" y="238"/>
                  <a:pt x="1808" y="238"/>
                </a:cubicBezTo>
                <a:cubicBezTo>
                  <a:pt x="1808" y="238"/>
                  <a:pt x="1809" y="238"/>
                  <a:pt x="1809" y="238"/>
                </a:cubicBezTo>
                <a:cubicBezTo>
                  <a:pt x="1810" y="238"/>
                  <a:pt x="1811" y="238"/>
                  <a:pt x="1812" y="238"/>
                </a:cubicBezTo>
                <a:cubicBezTo>
                  <a:pt x="1813" y="237"/>
                  <a:pt x="1813" y="237"/>
                  <a:pt x="1813" y="237"/>
                </a:cubicBezTo>
                <a:cubicBezTo>
                  <a:pt x="1814" y="237"/>
                  <a:pt x="1814" y="236"/>
                  <a:pt x="1814" y="236"/>
                </a:cubicBezTo>
                <a:cubicBezTo>
                  <a:pt x="1815" y="236"/>
                  <a:pt x="1815" y="236"/>
                  <a:pt x="1815" y="236"/>
                </a:cubicBezTo>
                <a:cubicBezTo>
                  <a:pt x="1816" y="236"/>
                  <a:pt x="1816" y="235"/>
                  <a:pt x="1816" y="235"/>
                </a:cubicBezTo>
                <a:cubicBezTo>
                  <a:pt x="1817" y="234"/>
                  <a:pt x="1819" y="234"/>
                  <a:pt x="1820" y="234"/>
                </a:cubicBezTo>
                <a:cubicBezTo>
                  <a:pt x="1820" y="233"/>
                  <a:pt x="1820" y="233"/>
                  <a:pt x="1821" y="233"/>
                </a:cubicBezTo>
                <a:cubicBezTo>
                  <a:pt x="1821" y="232"/>
                  <a:pt x="1821" y="232"/>
                  <a:pt x="1822" y="231"/>
                </a:cubicBezTo>
                <a:cubicBezTo>
                  <a:pt x="1822" y="231"/>
                  <a:pt x="1822" y="230"/>
                  <a:pt x="1823" y="229"/>
                </a:cubicBezTo>
                <a:cubicBezTo>
                  <a:pt x="1824" y="228"/>
                  <a:pt x="1826" y="228"/>
                  <a:pt x="1827" y="227"/>
                </a:cubicBezTo>
                <a:cubicBezTo>
                  <a:pt x="1828" y="227"/>
                  <a:pt x="1827" y="226"/>
                  <a:pt x="1828" y="226"/>
                </a:cubicBezTo>
                <a:cubicBezTo>
                  <a:pt x="1828" y="225"/>
                  <a:pt x="1829" y="225"/>
                  <a:pt x="1829" y="225"/>
                </a:cubicBezTo>
                <a:cubicBezTo>
                  <a:pt x="1829" y="224"/>
                  <a:pt x="1830" y="224"/>
                  <a:pt x="1830" y="223"/>
                </a:cubicBezTo>
                <a:cubicBezTo>
                  <a:pt x="1830" y="223"/>
                  <a:pt x="1830" y="223"/>
                  <a:pt x="1831" y="222"/>
                </a:cubicBezTo>
                <a:cubicBezTo>
                  <a:pt x="1832" y="222"/>
                  <a:pt x="1833" y="222"/>
                  <a:pt x="1834" y="222"/>
                </a:cubicBezTo>
                <a:cubicBezTo>
                  <a:pt x="1835" y="221"/>
                  <a:pt x="1835" y="219"/>
                  <a:pt x="1835" y="219"/>
                </a:cubicBezTo>
                <a:cubicBezTo>
                  <a:pt x="1836" y="218"/>
                  <a:pt x="1836" y="218"/>
                  <a:pt x="1836" y="218"/>
                </a:cubicBezTo>
                <a:cubicBezTo>
                  <a:pt x="1837" y="217"/>
                  <a:pt x="1837" y="217"/>
                  <a:pt x="1837" y="216"/>
                </a:cubicBezTo>
                <a:cubicBezTo>
                  <a:pt x="1838" y="216"/>
                  <a:pt x="1838" y="216"/>
                  <a:pt x="1839" y="215"/>
                </a:cubicBezTo>
                <a:cubicBezTo>
                  <a:pt x="1839" y="215"/>
                  <a:pt x="1841" y="215"/>
                  <a:pt x="1842" y="214"/>
                </a:cubicBezTo>
                <a:cubicBezTo>
                  <a:pt x="1842" y="214"/>
                  <a:pt x="1842" y="214"/>
                  <a:pt x="1843" y="214"/>
                </a:cubicBezTo>
                <a:cubicBezTo>
                  <a:pt x="1843" y="214"/>
                  <a:pt x="1843" y="214"/>
                  <a:pt x="1844" y="214"/>
                </a:cubicBezTo>
                <a:cubicBezTo>
                  <a:pt x="1844" y="214"/>
                  <a:pt x="1844" y="214"/>
                  <a:pt x="1845" y="214"/>
                </a:cubicBezTo>
                <a:cubicBezTo>
                  <a:pt x="1845" y="214"/>
                  <a:pt x="1845" y="214"/>
                  <a:pt x="1846" y="214"/>
                </a:cubicBezTo>
                <a:cubicBezTo>
                  <a:pt x="1847" y="214"/>
                  <a:pt x="1849" y="214"/>
                  <a:pt x="1850" y="214"/>
                </a:cubicBezTo>
                <a:cubicBezTo>
                  <a:pt x="1851" y="214"/>
                  <a:pt x="1851" y="214"/>
                  <a:pt x="1851" y="214"/>
                </a:cubicBezTo>
                <a:cubicBezTo>
                  <a:pt x="1851" y="214"/>
                  <a:pt x="1852" y="214"/>
                  <a:pt x="1852" y="214"/>
                </a:cubicBezTo>
                <a:cubicBezTo>
                  <a:pt x="1852" y="214"/>
                  <a:pt x="1853" y="215"/>
                  <a:pt x="1853" y="215"/>
                </a:cubicBezTo>
                <a:cubicBezTo>
                  <a:pt x="1854" y="215"/>
                  <a:pt x="1856" y="216"/>
                  <a:pt x="1856" y="216"/>
                </a:cubicBezTo>
                <a:cubicBezTo>
                  <a:pt x="1857" y="216"/>
                  <a:pt x="1857" y="217"/>
                  <a:pt x="1857" y="217"/>
                </a:cubicBezTo>
                <a:cubicBezTo>
                  <a:pt x="1858" y="218"/>
                  <a:pt x="1858" y="219"/>
                  <a:pt x="1858" y="219"/>
                </a:cubicBezTo>
                <a:cubicBezTo>
                  <a:pt x="1859" y="220"/>
                  <a:pt x="1859" y="221"/>
                  <a:pt x="1859" y="221"/>
                </a:cubicBezTo>
                <a:cubicBezTo>
                  <a:pt x="1860" y="222"/>
                  <a:pt x="1860" y="222"/>
                  <a:pt x="1860" y="222"/>
                </a:cubicBezTo>
                <a:cubicBezTo>
                  <a:pt x="1861" y="223"/>
                  <a:pt x="1863" y="223"/>
                  <a:pt x="1863" y="223"/>
                </a:cubicBezTo>
                <a:cubicBezTo>
                  <a:pt x="1864" y="224"/>
                  <a:pt x="1864" y="224"/>
                  <a:pt x="1865" y="225"/>
                </a:cubicBezTo>
                <a:cubicBezTo>
                  <a:pt x="1865" y="226"/>
                  <a:pt x="1865" y="227"/>
                  <a:pt x="1866" y="228"/>
                </a:cubicBezTo>
                <a:cubicBezTo>
                  <a:pt x="1866" y="228"/>
                  <a:pt x="1866" y="228"/>
                  <a:pt x="1867" y="229"/>
                </a:cubicBezTo>
                <a:cubicBezTo>
                  <a:pt x="1867" y="229"/>
                  <a:pt x="1867" y="229"/>
                  <a:pt x="1868" y="230"/>
                </a:cubicBezTo>
                <a:cubicBezTo>
                  <a:pt x="1869" y="230"/>
                  <a:pt x="1870" y="230"/>
                  <a:pt x="1871" y="231"/>
                </a:cubicBezTo>
                <a:cubicBezTo>
                  <a:pt x="1872" y="231"/>
                  <a:pt x="1872" y="232"/>
                  <a:pt x="1872" y="232"/>
                </a:cubicBezTo>
                <a:cubicBezTo>
                  <a:pt x="1872" y="232"/>
                  <a:pt x="1873" y="233"/>
                  <a:pt x="1873" y="233"/>
                </a:cubicBezTo>
                <a:cubicBezTo>
                  <a:pt x="1873" y="234"/>
                  <a:pt x="1874" y="234"/>
                  <a:pt x="1874" y="234"/>
                </a:cubicBezTo>
                <a:cubicBezTo>
                  <a:pt x="1875" y="235"/>
                  <a:pt x="1875" y="235"/>
                  <a:pt x="1875" y="235"/>
                </a:cubicBezTo>
                <a:cubicBezTo>
                  <a:pt x="1876" y="236"/>
                  <a:pt x="1878" y="236"/>
                  <a:pt x="1878" y="237"/>
                </a:cubicBezTo>
                <a:cubicBezTo>
                  <a:pt x="1879" y="237"/>
                  <a:pt x="1879" y="238"/>
                  <a:pt x="1879" y="238"/>
                </a:cubicBezTo>
                <a:cubicBezTo>
                  <a:pt x="1880" y="238"/>
                  <a:pt x="1880" y="239"/>
                  <a:pt x="1880" y="239"/>
                </a:cubicBezTo>
                <a:cubicBezTo>
                  <a:pt x="1881" y="240"/>
                  <a:pt x="1881" y="240"/>
                  <a:pt x="1881" y="241"/>
                </a:cubicBezTo>
                <a:cubicBezTo>
                  <a:pt x="1882" y="241"/>
                  <a:pt x="1882" y="242"/>
                  <a:pt x="1882" y="242"/>
                </a:cubicBezTo>
                <a:cubicBezTo>
                  <a:pt x="1883" y="242"/>
                  <a:pt x="1886" y="242"/>
                  <a:pt x="1887" y="242"/>
                </a:cubicBezTo>
                <a:cubicBezTo>
                  <a:pt x="1887" y="242"/>
                  <a:pt x="1887" y="242"/>
                  <a:pt x="1888" y="242"/>
                </a:cubicBezTo>
                <a:cubicBezTo>
                  <a:pt x="1888" y="241"/>
                  <a:pt x="1888" y="241"/>
                  <a:pt x="1889" y="241"/>
                </a:cubicBezTo>
                <a:cubicBezTo>
                  <a:pt x="1889" y="241"/>
                  <a:pt x="1889" y="241"/>
                  <a:pt x="1890" y="241"/>
                </a:cubicBezTo>
                <a:cubicBezTo>
                  <a:pt x="1891" y="241"/>
                  <a:pt x="1892" y="241"/>
                  <a:pt x="1893" y="241"/>
                </a:cubicBezTo>
                <a:cubicBezTo>
                  <a:pt x="1893" y="241"/>
                  <a:pt x="1894" y="241"/>
                  <a:pt x="1894" y="241"/>
                </a:cubicBezTo>
                <a:cubicBezTo>
                  <a:pt x="1894" y="241"/>
                  <a:pt x="1895" y="241"/>
                  <a:pt x="1895" y="241"/>
                </a:cubicBezTo>
                <a:cubicBezTo>
                  <a:pt x="1895" y="241"/>
                  <a:pt x="1896" y="240"/>
                  <a:pt x="1896" y="240"/>
                </a:cubicBezTo>
                <a:cubicBezTo>
                  <a:pt x="1896" y="240"/>
                  <a:pt x="1896" y="239"/>
                  <a:pt x="1897" y="239"/>
                </a:cubicBezTo>
                <a:cubicBezTo>
                  <a:pt x="1898" y="238"/>
                  <a:pt x="1900" y="238"/>
                  <a:pt x="1900" y="238"/>
                </a:cubicBezTo>
                <a:cubicBezTo>
                  <a:pt x="1901" y="238"/>
                  <a:pt x="1901" y="238"/>
                  <a:pt x="1901" y="238"/>
                </a:cubicBezTo>
                <a:cubicBezTo>
                  <a:pt x="1902" y="238"/>
                  <a:pt x="1902" y="237"/>
                  <a:pt x="1902" y="237"/>
                </a:cubicBezTo>
                <a:cubicBezTo>
                  <a:pt x="1903" y="237"/>
                  <a:pt x="1903" y="236"/>
                  <a:pt x="1904" y="236"/>
                </a:cubicBezTo>
                <a:cubicBezTo>
                  <a:pt x="1904" y="236"/>
                  <a:pt x="1904" y="236"/>
                  <a:pt x="1905" y="235"/>
                </a:cubicBezTo>
                <a:cubicBezTo>
                  <a:pt x="1905" y="235"/>
                  <a:pt x="1907" y="235"/>
                  <a:pt x="1908" y="234"/>
                </a:cubicBezTo>
                <a:cubicBezTo>
                  <a:pt x="1908" y="234"/>
                  <a:pt x="1908" y="234"/>
                  <a:pt x="1909" y="233"/>
                </a:cubicBezTo>
                <a:cubicBezTo>
                  <a:pt x="1909" y="232"/>
                  <a:pt x="1909" y="231"/>
                  <a:pt x="1910" y="230"/>
                </a:cubicBezTo>
                <a:cubicBezTo>
                  <a:pt x="1910" y="229"/>
                  <a:pt x="1911" y="228"/>
                  <a:pt x="1911" y="228"/>
                </a:cubicBezTo>
                <a:cubicBezTo>
                  <a:pt x="1911" y="227"/>
                  <a:pt x="1911" y="227"/>
                  <a:pt x="1912" y="226"/>
                </a:cubicBezTo>
                <a:cubicBezTo>
                  <a:pt x="1912" y="226"/>
                  <a:pt x="1914" y="225"/>
                  <a:pt x="1915" y="225"/>
                </a:cubicBezTo>
                <a:cubicBezTo>
                  <a:pt x="1916" y="225"/>
                  <a:pt x="1916" y="225"/>
                  <a:pt x="1916" y="225"/>
                </a:cubicBezTo>
                <a:cubicBezTo>
                  <a:pt x="1917" y="225"/>
                  <a:pt x="1917" y="225"/>
                  <a:pt x="1917" y="225"/>
                </a:cubicBezTo>
                <a:cubicBezTo>
                  <a:pt x="1917" y="225"/>
                  <a:pt x="1918" y="226"/>
                  <a:pt x="1918" y="226"/>
                </a:cubicBezTo>
                <a:cubicBezTo>
                  <a:pt x="1918" y="226"/>
                  <a:pt x="1919" y="225"/>
                  <a:pt x="1919" y="225"/>
                </a:cubicBezTo>
                <a:cubicBezTo>
                  <a:pt x="1920" y="225"/>
                  <a:pt x="1922" y="225"/>
                  <a:pt x="1922" y="224"/>
                </a:cubicBezTo>
                <a:cubicBezTo>
                  <a:pt x="1923" y="224"/>
                  <a:pt x="1923" y="224"/>
                  <a:pt x="1923" y="224"/>
                </a:cubicBezTo>
                <a:cubicBezTo>
                  <a:pt x="1924" y="224"/>
                  <a:pt x="1924" y="224"/>
                  <a:pt x="1924" y="224"/>
                </a:cubicBezTo>
                <a:cubicBezTo>
                  <a:pt x="1925" y="224"/>
                  <a:pt x="1925" y="224"/>
                  <a:pt x="1925" y="224"/>
                </a:cubicBezTo>
                <a:cubicBezTo>
                  <a:pt x="1926" y="224"/>
                  <a:pt x="1926" y="224"/>
                  <a:pt x="1927" y="223"/>
                </a:cubicBezTo>
                <a:cubicBezTo>
                  <a:pt x="1927" y="223"/>
                  <a:pt x="1929" y="222"/>
                  <a:pt x="1930" y="222"/>
                </a:cubicBezTo>
                <a:cubicBezTo>
                  <a:pt x="1930" y="222"/>
                  <a:pt x="1930" y="221"/>
                  <a:pt x="1931" y="221"/>
                </a:cubicBezTo>
                <a:cubicBezTo>
                  <a:pt x="1931" y="220"/>
                  <a:pt x="1931" y="221"/>
                  <a:pt x="1932" y="221"/>
                </a:cubicBezTo>
                <a:cubicBezTo>
                  <a:pt x="1932" y="221"/>
                  <a:pt x="1933" y="221"/>
                  <a:pt x="1933" y="221"/>
                </a:cubicBezTo>
                <a:cubicBezTo>
                  <a:pt x="1933" y="220"/>
                  <a:pt x="1933" y="220"/>
                  <a:pt x="1934" y="220"/>
                </a:cubicBezTo>
                <a:cubicBezTo>
                  <a:pt x="1935" y="220"/>
                  <a:pt x="1936" y="220"/>
                  <a:pt x="1937" y="219"/>
                </a:cubicBezTo>
                <a:cubicBezTo>
                  <a:pt x="1938" y="219"/>
                  <a:pt x="1938" y="218"/>
                  <a:pt x="1938" y="218"/>
                </a:cubicBezTo>
                <a:cubicBezTo>
                  <a:pt x="1938" y="218"/>
                  <a:pt x="1939" y="219"/>
                  <a:pt x="1939" y="220"/>
                </a:cubicBezTo>
                <a:cubicBezTo>
                  <a:pt x="1940" y="220"/>
                  <a:pt x="1940" y="220"/>
                  <a:pt x="1940" y="220"/>
                </a:cubicBezTo>
                <a:cubicBezTo>
                  <a:pt x="1941" y="220"/>
                  <a:pt x="1941" y="220"/>
                  <a:pt x="1941" y="220"/>
                </a:cubicBezTo>
                <a:cubicBezTo>
                  <a:pt x="1942" y="219"/>
                  <a:pt x="1944" y="219"/>
                  <a:pt x="1944" y="218"/>
                </a:cubicBezTo>
                <a:cubicBezTo>
                  <a:pt x="1945" y="218"/>
                  <a:pt x="1945" y="218"/>
                  <a:pt x="1945" y="217"/>
                </a:cubicBezTo>
                <a:cubicBezTo>
                  <a:pt x="1946" y="217"/>
                  <a:pt x="1946" y="217"/>
                  <a:pt x="1947" y="217"/>
                </a:cubicBezTo>
                <a:cubicBezTo>
                  <a:pt x="1947" y="217"/>
                  <a:pt x="1947" y="216"/>
                  <a:pt x="1947" y="216"/>
                </a:cubicBezTo>
                <a:cubicBezTo>
                  <a:pt x="1948" y="216"/>
                  <a:pt x="1951" y="215"/>
                  <a:pt x="1952" y="215"/>
                </a:cubicBezTo>
                <a:cubicBezTo>
                  <a:pt x="1952" y="215"/>
                  <a:pt x="1953" y="214"/>
                  <a:pt x="1953" y="214"/>
                </a:cubicBezTo>
                <a:cubicBezTo>
                  <a:pt x="1953" y="214"/>
                  <a:pt x="1953" y="214"/>
                  <a:pt x="1954" y="214"/>
                </a:cubicBezTo>
                <a:cubicBezTo>
                  <a:pt x="1954" y="213"/>
                  <a:pt x="1954" y="213"/>
                  <a:pt x="1955" y="213"/>
                </a:cubicBezTo>
                <a:cubicBezTo>
                  <a:pt x="1955" y="213"/>
                  <a:pt x="1955" y="213"/>
                  <a:pt x="1956" y="213"/>
                </a:cubicBezTo>
                <a:cubicBezTo>
                  <a:pt x="1957" y="212"/>
                  <a:pt x="1958" y="212"/>
                  <a:pt x="1959" y="212"/>
                </a:cubicBezTo>
                <a:cubicBezTo>
                  <a:pt x="1960" y="211"/>
                  <a:pt x="1960" y="211"/>
                  <a:pt x="1960" y="210"/>
                </a:cubicBezTo>
                <a:cubicBezTo>
                  <a:pt x="1960" y="210"/>
                  <a:pt x="1961" y="210"/>
                  <a:pt x="1961" y="209"/>
                </a:cubicBezTo>
                <a:cubicBezTo>
                  <a:pt x="1962" y="208"/>
                  <a:pt x="1962" y="207"/>
                  <a:pt x="1962" y="206"/>
                </a:cubicBezTo>
                <a:cubicBezTo>
                  <a:pt x="1963" y="205"/>
                  <a:pt x="1963" y="203"/>
                  <a:pt x="1963" y="203"/>
                </a:cubicBezTo>
                <a:cubicBezTo>
                  <a:pt x="1964" y="202"/>
                  <a:pt x="1966" y="203"/>
                  <a:pt x="1966" y="203"/>
                </a:cubicBezTo>
                <a:cubicBezTo>
                  <a:pt x="1967" y="203"/>
                  <a:pt x="1967" y="203"/>
                  <a:pt x="1967" y="204"/>
                </a:cubicBezTo>
                <a:cubicBezTo>
                  <a:pt x="1968" y="204"/>
                  <a:pt x="1968" y="204"/>
                  <a:pt x="1969" y="204"/>
                </a:cubicBezTo>
                <a:cubicBezTo>
                  <a:pt x="1969" y="204"/>
                  <a:pt x="1969" y="205"/>
                  <a:pt x="1970" y="205"/>
                </a:cubicBezTo>
                <a:cubicBezTo>
                  <a:pt x="1970" y="205"/>
                  <a:pt x="1970" y="205"/>
                  <a:pt x="1971" y="206"/>
                </a:cubicBezTo>
                <a:cubicBezTo>
                  <a:pt x="1971" y="206"/>
                  <a:pt x="1973" y="206"/>
                  <a:pt x="1974" y="206"/>
                </a:cubicBezTo>
                <a:cubicBezTo>
                  <a:pt x="1974" y="206"/>
                  <a:pt x="1974" y="207"/>
                  <a:pt x="1975" y="207"/>
                </a:cubicBezTo>
                <a:cubicBezTo>
                  <a:pt x="1975" y="207"/>
                  <a:pt x="1976" y="208"/>
                  <a:pt x="1976" y="208"/>
                </a:cubicBezTo>
                <a:cubicBezTo>
                  <a:pt x="1976" y="208"/>
                  <a:pt x="1977" y="208"/>
                  <a:pt x="1977" y="209"/>
                </a:cubicBezTo>
                <a:cubicBezTo>
                  <a:pt x="1977" y="209"/>
                  <a:pt x="1978" y="209"/>
                  <a:pt x="1978" y="209"/>
                </a:cubicBezTo>
                <a:cubicBezTo>
                  <a:pt x="1979" y="209"/>
                  <a:pt x="1980" y="209"/>
                  <a:pt x="1981" y="210"/>
                </a:cubicBezTo>
                <a:cubicBezTo>
                  <a:pt x="1982" y="210"/>
                  <a:pt x="1982" y="210"/>
                  <a:pt x="1982" y="210"/>
                </a:cubicBezTo>
                <a:cubicBezTo>
                  <a:pt x="1983" y="211"/>
                  <a:pt x="1983" y="211"/>
                  <a:pt x="1983" y="211"/>
                </a:cubicBezTo>
                <a:cubicBezTo>
                  <a:pt x="1984" y="212"/>
                  <a:pt x="1984" y="212"/>
                  <a:pt x="1984" y="213"/>
                </a:cubicBezTo>
                <a:cubicBezTo>
                  <a:pt x="1984" y="213"/>
                  <a:pt x="1985" y="213"/>
                  <a:pt x="1985" y="214"/>
                </a:cubicBezTo>
                <a:cubicBezTo>
                  <a:pt x="1986" y="214"/>
                  <a:pt x="1989" y="215"/>
                  <a:pt x="1990" y="215"/>
                </a:cubicBezTo>
                <a:cubicBezTo>
                  <a:pt x="1990" y="216"/>
                  <a:pt x="1990" y="216"/>
                  <a:pt x="1990" y="217"/>
                </a:cubicBezTo>
                <a:cubicBezTo>
                  <a:pt x="1991" y="218"/>
                  <a:pt x="1991" y="218"/>
                  <a:pt x="1992" y="219"/>
                </a:cubicBezTo>
                <a:cubicBezTo>
                  <a:pt x="1992" y="220"/>
                  <a:pt x="1992" y="221"/>
                  <a:pt x="1993" y="221"/>
                </a:cubicBezTo>
                <a:cubicBezTo>
                  <a:pt x="1993" y="222"/>
                  <a:pt x="1995" y="223"/>
                  <a:pt x="1996" y="223"/>
                </a:cubicBezTo>
                <a:cubicBezTo>
                  <a:pt x="1996" y="224"/>
                  <a:pt x="1997" y="223"/>
                  <a:pt x="1997" y="223"/>
                </a:cubicBezTo>
                <a:cubicBezTo>
                  <a:pt x="1997" y="223"/>
                  <a:pt x="1998" y="224"/>
                  <a:pt x="1998" y="224"/>
                </a:cubicBezTo>
                <a:cubicBezTo>
                  <a:pt x="1998" y="224"/>
                  <a:pt x="1999" y="225"/>
                  <a:pt x="1999" y="225"/>
                </a:cubicBezTo>
                <a:cubicBezTo>
                  <a:pt x="1999" y="226"/>
                  <a:pt x="1999" y="226"/>
                  <a:pt x="2000" y="227"/>
                </a:cubicBezTo>
                <a:cubicBezTo>
                  <a:pt x="2001" y="227"/>
                  <a:pt x="2002" y="227"/>
                  <a:pt x="2003" y="228"/>
                </a:cubicBezTo>
                <a:cubicBezTo>
                  <a:pt x="2004" y="228"/>
                  <a:pt x="2004" y="229"/>
                  <a:pt x="2004" y="229"/>
                </a:cubicBezTo>
                <a:cubicBezTo>
                  <a:pt x="2005" y="230"/>
                  <a:pt x="2005" y="230"/>
                  <a:pt x="2005" y="230"/>
                </a:cubicBezTo>
                <a:cubicBezTo>
                  <a:pt x="2006" y="230"/>
                  <a:pt x="2006" y="230"/>
                  <a:pt x="2006" y="230"/>
                </a:cubicBezTo>
                <a:cubicBezTo>
                  <a:pt x="2007" y="230"/>
                  <a:pt x="2007" y="230"/>
                  <a:pt x="2007" y="230"/>
                </a:cubicBezTo>
                <a:cubicBezTo>
                  <a:pt x="2008" y="230"/>
                  <a:pt x="2010" y="230"/>
                  <a:pt x="2011" y="231"/>
                </a:cubicBezTo>
                <a:cubicBezTo>
                  <a:pt x="2011" y="231"/>
                  <a:pt x="2011" y="231"/>
                  <a:pt x="2012" y="232"/>
                </a:cubicBezTo>
                <a:cubicBezTo>
                  <a:pt x="2012" y="232"/>
                  <a:pt x="2012" y="232"/>
                  <a:pt x="2013" y="232"/>
                </a:cubicBezTo>
                <a:cubicBezTo>
                  <a:pt x="2013" y="232"/>
                  <a:pt x="2013" y="232"/>
                  <a:pt x="2014" y="232"/>
                </a:cubicBezTo>
                <a:cubicBezTo>
                  <a:pt x="2014" y="232"/>
                  <a:pt x="2014" y="232"/>
                  <a:pt x="2015" y="232"/>
                </a:cubicBezTo>
                <a:cubicBezTo>
                  <a:pt x="2015" y="232"/>
                  <a:pt x="2017" y="231"/>
                  <a:pt x="2018" y="231"/>
                </a:cubicBezTo>
                <a:cubicBezTo>
                  <a:pt x="2018" y="231"/>
                  <a:pt x="2019" y="231"/>
                  <a:pt x="2019" y="231"/>
                </a:cubicBezTo>
                <a:cubicBezTo>
                  <a:pt x="2019" y="231"/>
                  <a:pt x="2020" y="231"/>
                  <a:pt x="2020" y="231"/>
                </a:cubicBezTo>
                <a:cubicBezTo>
                  <a:pt x="2020" y="231"/>
                  <a:pt x="2021" y="231"/>
                  <a:pt x="2021" y="231"/>
                </a:cubicBezTo>
                <a:cubicBezTo>
                  <a:pt x="2021" y="231"/>
                  <a:pt x="2021" y="232"/>
                  <a:pt x="2022" y="232"/>
                </a:cubicBezTo>
                <a:cubicBezTo>
                  <a:pt x="2023" y="232"/>
                  <a:pt x="2025" y="232"/>
                  <a:pt x="2026" y="233"/>
                </a:cubicBezTo>
                <a:cubicBezTo>
                  <a:pt x="2027" y="233"/>
                  <a:pt x="2027" y="234"/>
                  <a:pt x="2027" y="235"/>
                </a:cubicBezTo>
                <a:cubicBezTo>
                  <a:pt x="2028" y="235"/>
                  <a:pt x="2028" y="235"/>
                  <a:pt x="2028" y="236"/>
                </a:cubicBezTo>
                <a:cubicBezTo>
                  <a:pt x="2029" y="236"/>
                  <a:pt x="2029" y="236"/>
                  <a:pt x="2029" y="236"/>
                </a:cubicBezTo>
                <a:cubicBezTo>
                  <a:pt x="2030" y="236"/>
                  <a:pt x="2032" y="236"/>
                  <a:pt x="2032" y="236"/>
                </a:cubicBezTo>
                <a:cubicBezTo>
                  <a:pt x="2033" y="237"/>
                  <a:pt x="2033" y="237"/>
                  <a:pt x="2034" y="237"/>
                </a:cubicBezTo>
                <a:cubicBezTo>
                  <a:pt x="2034" y="236"/>
                  <a:pt x="2034" y="236"/>
                  <a:pt x="2035" y="236"/>
                </a:cubicBezTo>
                <a:cubicBezTo>
                  <a:pt x="2035" y="236"/>
                  <a:pt x="2035" y="236"/>
                  <a:pt x="2036" y="236"/>
                </a:cubicBezTo>
                <a:cubicBezTo>
                  <a:pt x="2036" y="237"/>
                  <a:pt x="2036" y="237"/>
                  <a:pt x="2037" y="238"/>
                </a:cubicBezTo>
                <a:cubicBezTo>
                  <a:pt x="2038" y="238"/>
                  <a:pt x="2039" y="238"/>
                  <a:pt x="2040" y="238"/>
                </a:cubicBezTo>
                <a:cubicBezTo>
                  <a:pt x="2040" y="238"/>
                  <a:pt x="2041" y="239"/>
                  <a:pt x="2041" y="239"/>
                </a:cubicBezTo>
                <a:cubicBezTo>
                  <a:pt x="2041" y="239"/>
                  <a:pt x="2042" y="239"/>
                  <a:pt x="2042" y="239"/>
                </a:cubicBezTo>
                <a:cubicBezTo>
                  <a:pt x="2042" y="239"/>
                  <a:pt x="2043" y="240"/>
                  <a:pt x="2043" y="240"/>
                </a:cubicBezTo>
                <a:cubicBezTo>
                  <a:pt x="2043" y="240"/>
                  <a:pt x="2044" y="240"/>
                  <a:pt x="2044" y="240"/>
                </a:cubicBezTo>
                <a:cubicBezTo>
                  <a:pt x="2045" y="241"/>
                  <a:pt x="2047" y="241"/>
                  <a:pt x="2047" y="241"/>
                </a:cubicBezTo>
                <a:cubicBezTo>
                  <a:pt x="2048" y="241"/>
                  <a:pt x="2048" y="241"/>
                  <a:pt x="2048" y="241"/>
                </a:cubicBezTo>
                <a:cubicBezTo>
                  <a:pt x="2049" y="241"/>
                  <a:pt x="2049" y="241"/>
                  <a:pt x="2049" y="241"/>
                </a:cubicBezTo>
                <a:cubicBezTo>
                  <a:pt x="2050" y="240"/>
                  <a:pt x="2050" y="240"/>
                  <a:pt x="2050" y="240"/>
                </a:cubicBezTo>
                <a:cubicBezTo>
                  <a:pt x="2051" y="240"/>
                  <a:pt x="2051" y="239"/>
                  <a:pt x="2051" y="239"/>
                </a:cubicBezTo>
                <a:cubicBezTo>
                  <a:pt x="2052" y="239"/>
                  <a:pt x="2054" y="238"/>
                  <a:pt x="2055" y="238"/>
                </a:cubicBezTo>
                <a:cubicBezTo>
                  <a:pt x="2055" y="237"/>
                  <a:pt x="2055" y="237"/>
                  <a:pt x="2056" y="237"/>
                </a:cubicBezTo>
                <a:cubicBezTo>
                  <a:pt x="2056" y="236"/>
                  <a:pt x="2056" y="235"/>
                  <a:pt x="2057" y="234"/>
                </a:cubicBezTo>
                <a:cubicBezTo>
                  <a:pt x="2057" y="232"/>
                  <a:pt x="2057" y="230"/>
                  <a:pt x="2058" y="228"/>
                </a:cubicBezTo>
                <a:cubicBezTo>
                  <a:pt x="2058" y="227"/>
                  <a:pt x="2058" y="224"/>
                  <a:pt x="2059" y="222"/>
                </a:cubicBezTo>
                <a:cubicBezTo>
                  <a:pt x="2060" y="221"/>
                  <a:pt x="2061" y="219"/>
                  <a:pt x="2062" y="218"/>
                </a:cubicBezTo>
                <a:cubicBezTo>
                  <a:pt x="2062" y="217"/>
                  <a:pt x="2063" y="217"/>
                  <a:pt x="2063" y="217"/>
                </a:cubicBezTo>
                <a:cubicBezTo>
                  <a:pt x="2063" y="216"/>
                  <a:pt x="2064" y="215"/>
                  <a:pt x="2064" y="214"/>
                </a:cubicBezTo>
                <a:cubicBezTo>
                  <a:pt x="2064" y="213"/>
                  <a:pt x="2065" y="213"/>
                  <a:pt x="2065" y="212"/>
                </a:cubicBezTo>
                <a:cubicBezTo>
                  <a:pt x="2065" y="211"/>
                  <a:pt x="2065" y="210"/>
                  <a:pt x="2066" y="210"/>
                </a:cubicBezTo>
                <a:cubicBezTo>
                  <a:pt x="2067" y="210"/>
                  <a:pt x="2068" y="210"/>
                  <a:pt x="2069" y="210"/>
                </a:cubicBezTo>
                <a:cubicBezTo>
                  <a:pt x="2070" y="210"/>
                  <a:pt x="2070" y="209"/>
                  <a:pt x="2070" y="209"/>
                </a:cubicBezTo>
                <a:cubicBezTo>
                  <a:pt x="2071" y="209"/>
                  <a:pt x="2071" y="209"/>
                  <a:pt x="2071" y="209"/>
                </a:cubicBezTo>
                <a:cubicBezTo>
                  <a:pt x="2072" y="208"/>
                  <a:pt x="2072" y="207"/>
                  <a:pt x="2072" y="207"/>
                </a:cubicBezTo>
                <a:cubicBezTo>
                  <a:pt x="2073" y="206"/>
                  <a:pt x="2073" y="205"/>
                  <a:pt x="2074" y="205"/>
                </a:cubicBezTo>
                <a:cubicBezTo>
                  <a:pt x="2074" y="204"/>
                  <a:pt x="2076" y="204"/>
                  <a:pt x="2077" y="203"/>
                </a:cubicBezTo>
                <a:cubicBezTo>
                  <a:pt x="2077" y="203"/>
                  <a:pt x="2077" y="203"/>
                  <a:pt x="2078" y="203"/>
                </a:cubicBezTo>
                <a:cubicBezTo>
                  <a:pt x="2078" y="202"/>
                  <a:pt x="2078" y="202"/>
                  <a:pt x="2079" y="202"/>
                </a:cubicBezTo>
                <a:cubicBezTo>
                  <a:pt x="2079" y="202"/>
                  <a:pt x="2080" y="202"/>
                  <a:pt x="2080" y="202"/>
                </a:cubicBezTo>
                <a:cubicBezTo>
                  <a:pt x="2080" y="202"/>
                  <a:pt x="2080" y="202"/>
                  <a:pt x="2081" y="201"/>
                </a:cubicBezTo>
                <a:cubicBezTo>
                  <a:pt x="2081" y="201"/>
                  <a:pt x="2083" y="201"/>
                  <a:pt x="2084" y="201"/>
                </a:cubicBezTo>
                <a:cubicBezTo>
                  <a:pt x="2085" y="201"/>
                  <a:pt x="2085" y="202"/>
                  <a:pt x="2085" y="202"/>
                </a:cubicBezTo>
                <a:cubicBezTo>
                  <a:pt x="2085" y="202"/>
                  <a:pt x="2086" y="202"/>
                  <a:pt x="2086" y="202"/>
                </a:cubicBezTo>
                <a:cubicBezTo>
                  <a:pt x="2086" y="203"/>
                  <a:pt x="2087" y="204"/>
                  <a:pt x="2087" y="205"/>
                </a:cubicBezTo>
                <a:cubicBezTo>
                  <a:pt x="2087" y="206"/>
                  <a:pt x="2087" y="207"/>
                  <a:pt x="2088" y="208"/>
                </a:cubicBezTo>
                <a:cubicBezTo>
                  <a:pt x="2089" y="208"/>
                  <a:pt x="2092" y="209"/>
                  <a:pt x="2092" y="209"/>
                </a:cubicBezTo>
                <a:cubicBezTo>
                  <a:pt x="2093" y="209"/>
                  <a:pt x="2093" y="209"/>
                  <a:pt x="2093" y="209"/>
                </a:cubicBezTo>
                <a:cubicBezTo>
                  <a:pt x="2094" y="209"/>
                  <a:pt x="2094" y="210"/>
                  <a:pt x="2094" y="210"/>
                </a:cubicBezTo>
                <a:cubicBezTo>
                  <a:pt x="2095" y="211"/>
                  <a:pt x="2095" y="211"/>
                  <a:pt x="2096" y="211"/>
                </a:cubicBezTo>
                <a:cubicBezTo>
                  <a:pt x="2096" y="211"/>
                  <a:pt x="2098" y="211"/>
                  <a:pt x="2099" y="211"/>
                </a:cubicBezTo>
                <a:cubicBezTo>
                  <a:pt x="2099" y="211"/>
                  <a:pt x="2099" y="210"/>
                  <a:pt x="2100" y="210"/>
                </a:cubicBezTo>
                <a:cubicBezTo>
                  <a:pt x="2100" y="210"/>
                  <a:pt x="2100" y="210"/>
                  <a:pt x="2101" y="210"/>
                </a:cubicBezTo>
                <a:cubicBezTo>
                  <a:pt x="2101" y="210"/>
                  <a:pt x="2101" y="209"/>
                  <a:pt x="2102" y="209"/>
                </a:cubicBezTo>
                <a:cubicBezTo>
                  <a:pt x="2102" y="209"/>
                  <a:pt x="2102" y="210"/>
                  <a:pt x="2103" y="210"/>
                </a:cubicBezTo>
                <a:cubicBezTo>
                  <a:pt x="2104" y="210"/>
                  <a:pt x="2105" y="211"/>
                  <a:pt x="2106" y="211"/>
                </a:cubicBezTo>
                <a:cubicBezTo>
                  <a:pt x="2107" y="211"/>
                  <a:pt x="2107" y="211"/>
                  <a:pt x="2107" y="211"/>
                </a:cubicBezTo>
                <a:cubicBezTo>
                  <a:pt x="2107" y="212"/>
                  <a:pt x="2108" y="212"/>
                  <a:pt x="2108" y="212"/>
                </a:cubicBezTo>
                <a:cubicBezTo>
                  <a:pt x="2109" y="211"/>
                  <a:pt x="2109" y="211"/>
                  <a:pt x="2109" y="211"/>
                </a:cubicBezTo>
                <a:cubicBezTo>
                  <a:pt x="2110" y="211"/>
                  <a:pt x="2110" y="211"/>
                  <a:pt x="2110" y="211"/>
                </a:cubicBezTo>
                <a:cubicBezTo>
                  <a:pt x="2111" y="211"/>
                  <a:pt x="2113" y="210"/>
                  <a:pt x="2113" y="210"/>
                </a:cubicBezTo>
                <a:cubicBezTo>
                  <a:pt x="2114" y="210"/>
                  <a:pt x="2114" y="209"/>
                  <a:pt x="2114" y="209"/>
                </a:cubicBezTo>
                <a:cubicBezTo>
                  <a:pt x="2115" y="209"/>
                  <a:pt x="2115" y="208"/>
                  <a:pt x="2116" y="208"/>
                </a:cubicBezTo>
                <a:cubicBezTo>
                  <a:pt x="2116" y="208"/>
                  <a:pt x="2116" y="207"/>
                  <a:pt x="2116" y="207"/>
                </a:cubicBezTo>
                <a:cubicBezTo>
                  <a:pt x="2117" y="206"/>
                  <a:pt x="2117" y="206"/>
                  <a:pt x="2117" y="205"/>
                </a:cubicBezTo>
                <a:cubicBezTo>
                  <a:pt x="2118" y="204"/>
                  <a:pt x="2120" y="204"/>
                  <a:pt x="2121" y="203"/>
                </a:cubicBezTo>
                <a:cubicBezTo>
                  <a:pt x="2121" y="203"/>
                  <a:pt x="2122" y="202"/>
                  <a:pt x="2122" y="202"/>
                </a:cubicBezTo>
                <a:cubicBezTo>
                  <a:pt x="2122" y="202"/>
                  <a:pt x="2122" y="201"/>
                  <a:pt x="2123" y="201"/>
                </a:cubicBezTo>
                <a:cubicBezTo>
                  <a:pt x="2123" y="201"/>
                  <a:pt x="2123" y="200"/>
                  <a:pt x="2124" y="200"/>
                </a:cubicBezTo>
                <a:cubicBezTo>
                  <a:pt x="2124" y="200"/>
                  <a:pt x="2124" y="200"/>
                  <a:pt x="2125" y="200"/>
                </a:cubicBezTo>
                <a:cubicBezTo>
                  <a:pt x="2126" y="200"/>
                  <a:pt x="2127" y="200"/>
                  <a:pt x="2128" y="200"/>
                </a:cubicBezTo>
                <a:cubicBezTo>
                  <a:pt x="2128" y="201"/>
                  <a:pt x="2129" y="200"/>
                  <a:pt x="2129" y="200"/>
                </a:cubicBezTo>
                <a:cubicBezTo>
                  <a:pt x="2129" y="200"/>
                  <a:pt x="2130" y="200"/>
                  <a:pt x="2130" y="200"/>
                </a:cubicBezTo>
                <a:cubicBezTo>
                  <a:pt x="2130" y="200"/>
                  <a:pt x="2131" y="200"/>
                  <a:pt x="2131" y="200"/>
                </a:cubicBezTo>
                <a:cubicBezTo>
                  <a:pt x="2131" y="200"/>
                  <a:pt x="2132" y="200"/>
                  <a:pt x="2132" y="199"/>
                </a:cubicBezTo>
                <a:cubicBezTo>
                  <a:pt x="2133" y="199"/>
                  <a:pt x="2135" y="199"/>
                  <a:pt x="2135" y="198"/>
                </a:cubicBezTo>
                <a:cubicBezTo>
                  <a:pt x="2136" y="198"/>
                  <a:pt x="2136" y="198"/>
                  <a:pt x="2136" y="197"/>
                </a:cubicBezTo>
                <a:cubicBezTo>
                  <a:pt x="2137" y="197"/>
                  <a:pt x="2137" y="196"/>
                  <a:pt x="2137" y="196"/>
                </a:cubicBezTo>
                <a:cubicBezTo>
                  <a:pt x="2138" y="195"/>
                  <a:pt x="2138" y="195"/>
                  <a:pt x="2139" y="195"/>
                </a:cubicBezTo>
                <a:cubicBezTo>
                  <a:pt x="2139" y="194"/>
                  <a:pt x="2139" y="194"/>
                  <a:pt x="2140" y="194"/>
                </a:cubicBezTo>
                <a:cubicBezTo>
                  <a:pt x="2140" y="194"/>
                  <a:pt x="2142" y="193"/>
                  <a:pt x="2143" y="193"/>
                </a:cubicBezTo>
                <a:cubicBezTo>
                  <a:pt x="2143" y="193"/>
                  <a:pt x="2143" y="192"/>
                  <a:pt x="2144" y="192"/>
                </a:cubicBezTo>
                <a:cubicBezTo>
                  <a:pt x="2144" y="192"/>
                  <a:pt x="2145" y="191"/>
                  <a:pt x="2145" y="191"/>
                </a:cubicBezTo>
                <a:cubicBezTo>
                  <a:pt x="2145" y="191"/>
                  <a:pt x="2146" y="191"/>
                  <a:pt x="2146" y="191"/>
                </a:cubicBezTo>
                <a:cubicBezTo>
                  <a:pt x="2146" y="191"/>
                  <a:pt x="2146" y="191"/>
                  <a:pt x="2147" y="191"/>
                </a:cubicBezTo>
                <a:cubicBezTo>
                  <a:pt x="2148" y="191"/>
                  <a:pt x="2149" y="191"/>
                  <a:pt x="2150" y="190"/>
                </a:cubicBezTo>
                <a:cubicBezTo>
                  <a:pt x="2151" y="190"/>
                  <a:pt x="2151" y="189"/>
                  <a:pt x="2151" y="188"/>
                </a:cubicBezTo>
                <a:cubicBezTo>
                  <a:pt x="2152" y="187"/>
                  <a:pt x="2152" y="185"/>
                  <a:pt x="2152" y="184"/>
                </a:cubicBezTo>
                <a:cubicBezTo>
                  <a:pt x="2152" y="182"/>
                  <a:pt x="2153" y="181"/>
                  <a:pt x="2153" y="179"/>
                </a:cubicBezTo>
                <a:cubicBezTo>
                  <a:pt x="2154" y="178"/>
                  <a:pt x="2154" y="176"/>
                  <a:pt x="2154" y="176"/>
                </a:cubicBezTo>
                <a:cubicBezTo>
                  <a:pt x="2155" y="175"/>
                  <a:pt x="2157" y="174"/>
                  <a:pt x="2158" y="174"/>
                </a:cubicBezTo>
                <a:cubicBezTo>
                  <a:pt x="2158" y="173"/>
                  <a:pt x="2158" y="173"/>
                  <a:pt x="2158" y="173"/>
                </a:cubicBezTo>
                <a:cubicBezTo>
                  <a:pt x="2159" y="172"/>
                  <a:pt x="2159" y="171"/>
                  <a:pt x="2159" y="170"/>
                </a:cubicBezTo>
                <a:cubicBezTo>
                  <a:pt x="2160" y="170"/>
                  <a:pt x="2160" y="169"/>
                  <a:pt x="2161" y="169"/>
                </a:cubicBezTo>
                <a:cubicBezTo>
                  <a:pt x="2161" y="168"/>
                  <a:pt x="2161" y="167"/>
                  <a:pt x="2162" y="167"/>
                </a:cubicBezTo>
                <a:cubicBezTo>
                  <a:pt x="2162" y="167"/>
                  <a:pt x="2164" y="166"/>
                  <a:pt x="2165" y="166"/>
                </a:cubicBezTo>
                <a:cubicBezTo>
                  <a:pt x="2165" y="165"/>
                  <a:pt x="2165" y="165"/>
                  <a:pt x="2166" y="165"/>
                </a:cubicBezTo>
                <a:cubicBezTo>
                  <a:pt x="2166" y="164"/>
                  <a:pt x="2166" y="164"/>
                  <a:pt x="2167" y="164"/>
                </a:cubicBezTo>
                <a:cubicBezTo>
                  <a:pt x="2167" y="164"/>
                  <a:pt x="2168" y="163"/>
                  <a:pt x="2168" y="163"/>
                </a:cubicBezTo>
                <a:cubicBezTo>
                  <a:pt x="2168" y="163"/>
                  <a:pt x="2168" y="162"/>
                  <a:pt x="2169" y="162"/>
                </a:cubicBezTo>
                <a:cubicBezTo>
                  <a:pt x="2170" y="162"/>
                  <a:pt x="2171" y="162"/>
                  <a:pt x="2172" y="161"/>
                </a:cubicBezTo>
                <a:cubicBezTo>
                  <a:pt x="2173" y="161"/>
                  <a:pt x="2173" y="161"/>
                  <a:pt x="2173" y="161"/>
                </a:cubicBezTo>
                <a:cubicBezTo>
                  <a:pt x="2174" y="161"/>
                  <a:pt x="2174" y="161"/>
                  <a:pt x="2174" y="160"/>
                </a:cubicBezTo>
                <a:cubicBezTo>
                  <a:pt x="2175" y="160"/>
                  <a:pt x="2176" y="159"/>
                  <a:pt x="2176" y="158"/>
                </a:cubicBezTo>
                <a:cubicBezTo>
                  <a:pt x="2177" y="158"/>
                  <a:pt x="2179" y="157"/>
                  <a:pt x="2179" y="157"/>
                </a:cubicBezTo>
                <a:cubicBezTo>
                  <a:pt x="2180" y="157"/>
                  <a:pt x="2180" y="156"/>
                  <a:pt x="2181" y="157"/>
                </a:cubicBezTo>
                <a:cubicBezTo>
                  <a:pt x="2181" y="157"/>
                  <a:pt x="2181" y="158"/>
                  <a:pt x="2182" y="159"/>
                </a:cubicBezTo>
                <a:cubicBezTo>
                  <a:pt x="2182" y="160"/>
                  <a:pt x="2182" y="161"/>
                  <a:pt x="2183" y="161"/>
                </a:cubicBezTo>
                <a:cubicBezTo>
                  <a:pt x="2183" y="162"/>
                  <a:pt x="2183" y="163"/>
                  <a:pt x="2184" y="164"/>
                </a:cubicBezTo>
                <a:cubicBezTo>
                  <a:pt x="2184" y="164"/>
                  <a:pt x="2186" y="165"/>
                  <a:pt x="2187" y="165"/>
                </a:cubicBezTo>
                <a:cubicBezTo>
                  <a:pt x="2188" y="166"/>
                  <a:pt x="2188" y="165"/>
                  <a:pt x="2188" y="165"/>
                </a:cubicBezTo>
                <a:cubicBezTo>
                  <a:pt x="2188" y="165"/>
                  <a:pt x="2189" y="165"/>
                  <a:pt x="2189" y="166"/>
                </a:cubicBezTo>
                <a:cubicBezTo>
                  <a:pt x="2189" y="166"/>
                  <a:pt x="2190" y="167"/>
                  <a:pt x="2190" y="167"/>
                </a:cubicBezTo>
                <a:cubicBezTo>
                  <a:pt x="2190" y="168"/>
                  <a:pt x="2190" y="169"/>
                  <a:pt x="2191" y="169"/>
                </a:cubicBezTo>
                <a:cubicBezTo>
                  <a:pt x="2192" y="170"/>
                  <a:pt x="2194" y="170"/>
                  <a:pt x="2194" y="171"/>
                </a:cubicBezTo>
                <a:cubicBezTo>
                  <a:pt x="2195" y="171"/>
                  <a:pt x="2195" y="172"/>
                  <a:pt x="2195" y="173"/>
                </a:cubicBezTo>
                <a:cubicBezTo>
                  <a:pt x="2195" y="173"/>
                  <a:pt x="2196" y="174"/>
                  <a:pt x="2196" y="174"/>
                </a:cubicBezTo>
                <a:cubicBezTo>
                  <a:pt x="2197" y="175"/>
                  <a:pt x="2197" y="176"/>
                  <a:pt x="2197" y="177"/>
                </a:cubicBezTo>
                <a:cubicBezTo>
                  <a:pt x="2198" y="177"/>
                  <a:pt x="2198" y="178"/>
                  <a:pt x="2198" y="179"/>
                </a:cubicBezTo>
                <a:cubicBezTo>
                  <a:pt x="2199" y="180"/>
                  <a:pt x="2201" y="180"/>
                  <a:pt x="2201" y="181"/>
                </a:cubicBezTo>
                <a:cubicBezTo>
                  <a:pt x="2202" y="182"/>
                  <a:pt x="2202" y="184"/>
                  <a:pt x="2203" y="185"/>
                </a:cubicBezTo>
                <a:cubicBezTo>
                  <a:pt x="2203" y="186"/>
                  <a:pt x="2203" y="187"/>
                  <a:pt x="2204" y="188"/>
                </a:cubicBezTo>
                <a:cubicBezTo>
                  <a:pt x="2204" y="189"/>
                  <a:pt x="2204" y="190"/>
                  <a:pt x="2205" y="191"/>
                </a:cubicBezTo>
                <a:cubicBezTo>
                  <a:pt x="2205" y="192"/>
                  <a:pt x="2205" y="193"/>
                  <a:pt x="2206" y="194"/>
                </a:cubicBezTo>
                <a:cubicBezTo>
                  <a:pt x="2207" y="196"/>
                  <a:pt x="2209" y="197"/>
                  <a:pt x="2210" y="198"/>
                </a:cubicBezTo>
                <a:cubicBezTo>
                  <a:pt x="2211" y="198"/>
                  <a:pt x="2211" y="199"/>
                  <a:pt x="2211" y="200"/>
                </a:cubicBezTo>
                <a:cubicBezTo>
                  <a:pt x="2211" y="201"/>
                  <a:pt x="2212" y="202"/>
                  <a:pt x="2212" y="202"/>
                </a:cubicBezTo>
                <a:cubicBezTo>
                  <a:pt x="2212" y="203"/>
                  <a:pt x="2212" y="203"/>
                  <a:pt x="2213" y="204"/>
                </a:cubicBezTo>
                <a:cubicBezTo>
                  <a:pt x="2214" y="204"/>
                  <a:pt x="2216" y="204"/>
                  <a:pt x="2217" y="205"/>
                </a:cubicBezTo>
                <a:cubicBezTo>
                  <a:pt x="2218" y="206"/>
                  <a:pt x="2218" y="207"/>
                  <a:pt x="2218" y="208"/>
                </a:cubicBezTo>
                <a:cubicBezTo>
                  <a:pt x="2219" y="210"/>
                  <a:pt x="2219" y="211"/>
                  <a:pt x="2219" y="211"/>
                </a:cubicBezTo>
                <a:cubicBezTo>
                  <a:pt x="2220" y="212"/>
                  <a:pt x="2220" y="212"/>
                  <a:pt x="2220" y="213"/>
                </a:cubicBezTo>
                <a:cubicBezTo>
                  <a:pt x="2221" y="213"/>
                  <a:pt x="2223" y="214"/>
                  <a:pt x="2224" y="214"/>
                </a:cubicBezTo>
                <a:cubicBezTo>
                  <a:pt x="2224" y="214"/>
                  <a:pt x="2224" y="214"/>
                  <a:pt x="2225" y="215"/>
                </a:cubicBezTo>
                <a:cubicBezTo>
                  <a:pt x="2225" y="215"/>
                  <a:pt x="2225" y="215"/>
                  <a:pt x="2226" y="216"/>
                </a:cubicBezTo>
                <a:cubicBezTo>
                  <a:pt x="2226" y="216"/>
                  <a:pt x="2226" y="216"/>
                  <a:pt x="2227" y="217"/>
                </a:cubicBezTo>
                <a:cubicBezTo>
                  <a:pt x="2227" y="217"/>
                  <a:pt x="2227" y="217"/>
                  <a:pt x="2228" y="218"/>
                </a:cubicBezTo>
                <a:cubicBezTo>
                  <a:pt x="2229" y="218"/>
                  <a:pt x="2231" y="218"/>
                  <a:pt x="2232" y="218"/>
                </a:cubicBezTo>
                <a:cubicBezTo>
                  <a:pt x="2233" y="219"/>
                  <a:pt x="2233" y="219"/>
                  <a:pt x="2233" y="219"/>
                </a:cubicBezTo>
                <a:cubicBezTo>
                  <a:pt x="2233" y="220"/>
                  <a:pt x="2234" y="220"/>
                  <a:pt x="2234" y="220"/>
                </a:cubicBezTo>
                <a:cubicBezTo>
                  <a:pt x="2234" y="220"/>
                  <a:pt x="2235" y="220"/>
                  <a:pt x="2235" y="221"/>
                </a:cubicBezTo>
                <a:cubicBezTo>
                  <a:pt x="2236" y="221"/>
                  <a:pt x="2237" y="220"/>
                  <a:pt x="2238" y="221"/>
                </a:cubicBezTo>
                <a:cubicBezTo>
                  <a:pt x="2239" y="221"/>
                  <a:pt x="2239" y="221"/>
                  <a:pt x="2239" y="221"/>
                </a:cubicBezTo>
                <a:cubicBezTo>
                  <a:pt x="2240" y="221"/>
                  <a:pt x="2240" y="221"/>
                  <a:pt x="2240" y="221"/>
                </a:cubicBezTo>
                <a:cubicBezTo>
                  <a:pt x="2241" y="221"/>
                  <a:pt x="2241" y="221"/>
                  <a:pt x="2241" y="221"/>
                </a:cubicBezTo>
                <a:cubicBezTo>
                  <a:pt x="2242" y="222"/>
                  <a:pt x="2242" y="222"/>
                  <a:pt x="2243" y="222"/>
                </a:cubicBezTo>
                <a:cubicBezTo>
                  <a:pt x="2243" y="222"/>
                  <a:pt x="2245" y="222"/>
                  <a:pt x="2246" y="222"/>
                </a:cubicBezTo>
                <a:cubicBezTo>
                  <a:pt x="2246" y="222"/>
                  <a:pt x="2246" y="222"/>
                  <a:pt x="2247" y="223"/>
                </a:cubicBezTo>
                <a:cubicBezTo>
                  <a:pt x="2247" y="223"/>
                  <a:pt x="2247" y="224"/>
                  <a:pt x="2248" y="223"/>
                </a:cubicBezTo>
                <a:cubicBezTo>
                  <a:pt x="2248" y="223"/>
                  <a:pt x="2248" y="223"/>
                  <a:pt x="2249" y="222"/>
                </a:cubicBezTo>
                <a:cubicBezTo>
                  <a:pt x="2249" y="222"/>
                  <a:pt x="2249" y="221"/>
                  <a:pt x="2250" y="221"/>
                </a:cubicBezTo>
                <a:cubicBezTo>
                  <a:pt x="2250" y="221"/>
                  <a:pt x="2252" y="221"/>
                  <a:pt x="2253" y="221"/>
                </a:cubicBezTo>
                <a:cubicBezTo>
                  <a:pt x="2254" y="222"/>
                  <a:pt x="2254" y="222"/>
                  <a:pt x="2254" y="222"/>
                </a:cubicBezTo>
                <a:cubicBezTo>
                  <a:pt x="2254" y="223"/>
                  <a:pt x="2255" y="223"/>
                  <a:pt x="2255" y="223"/>
                </a:cubicBezTo>
                <a:cubicBezTo>
                  <a:pt x="2255" y="224"/>
                  <a:pt x="2256" y="224"/>
                  <a:pt x="2256" y="224"/>
                </a:cubicBezTo>
                <a:cubicBezTo>
                  <a:pt x="2256" y="224"/>
                  <a:pt x="2256" y="223"/>
                  <a:pt x="2257" y="223"/>
                </a:cubicBezTo>
                <a:cubicBezTo>
                  <a:pt x="2258" y="223"/>
                  <a:pt x="2260" y="223"/>
                  <a:pt x="2260" y="222"/>
                </a:cubicBezTo>
                <a:cubicBezTo>
                  <a:pt x="2261" y="222"/>
                  <a:pt x="2261" y="222"/>
                  <a:pt x="2261" y="222"/>
                </a:cubicBezTo>
                <a:cubicBezTo>
                  <a:pt x="2262" y="221"/>
                  <a:pt x="2262" y="221"/>
                  <a:pt x="2262" y="220"/>
                </a:cubicBezTo>
                <a:cubicBezTo>
                  <a:pt x="2263" y="220"/>
                  <a:pt x="2263" y="220"/>
                  <a:pt x="2263" y="219"/>
                </a:cubicBezTo>
                <a:cubicBezTo>
                  <a:pt x="2264" y="219"/>
                  <a:pt x="2264" y="218"/>
                  <a:pt x="2264" y="218"/>
                </a:cubicBezTo>
                <a:cubicBezTo>
                  <a:pt x="2265" y="217"/>
                  <a:pt x="2268" y="216"/>
                  <a:pt x="2269" y="216"/>
                </a:cubicBezTo>
                <a:cubicBezTo>
                  <a:pt x="2269" y="216"/>
                  <a:pt x="2269" y="215"/>
                  <a:pt x="2270" y="214"/>
                </a:cubicBezTo>
                <a:cubicBezTo>
                  <a:pt x="2270" y="214"/>
                  <a:pt x="2270" y="214"/>
                  <a:pt x="2271" y="213"/>
                </a:cubicBezTo>
                <a:cubicBezTo>
                  <a:pt x="2271" y="213"/>
                  <a:pt x="2271" y="212"/>
                  <a:pt x="2272" y="212"/>
                </a:cubicBezTo>
                <a:cubicBezTo>
                  <a:pt x="2273" y="212"/>
                  <a:pt x="2274" y="211"/>
                  <a:pt x="2275" y="211"/>
                </a:cubicBezTo>
                <a:cubicBezTo>
                  <a:pt x="2276" y="210"/>
                  <a:pt x="2276" y="210"/>
                  <a:pt x="2276" y="210"/>
                </a:cubicBezTo>
                <a:cubicBezTo>
                  <a:pt x="2276" y="210"/>
                  <a:pt x="2277" y="209"/>
                  <a:pt x="2277" y="209"/>
                </a:cubicBezTo>
                <a:cubicBezTo>
                  <a:pt x="2277" y="209"/>
                  <a:pt x="2278" y="209"/>
                  <a:pt x="2278" y="208"/>
                </a:cubicBezTo>
                <a:cubicBezTo>
                  <a:pt x="2279" y="208"/>
                  <a:pt x="2279" y="207"/>
                  <a:pt x="2279" y="207"/>
                </a:cubicBezTo>
                <a:cubicBezTo>
                  <a:pt x="2280" y="207"/>
                  <a:pt x="2282" y="207"/>
                  <a:pt x="2282" y="206"/>
                </a:cubicBezTo>
                <a:cubicBezTo>
                  <a:pt x="2283" y="205"/>
                  <a:pt x="2283" y="203"/>
                  <a:pt x="2283" y="202"/>
                </a:cubicBezTo>
                <a:cubicBezTo>
                  <a:pt x="2284" y="202"/>
                  <a:pt x="2284" y="201"/>
                  <a:pt x="2285" y="201"/>
                </a:cubicBezTo>
                <a:cubicBezTo>
                  <a:pt x="2285" y="200"/>
                  <a:pt x="2285" y="200"/>
                  <a:pt x="2285" y="200"/>
                </a:cubicBezTo>
                <a:cubicBezTo>
                  <a:pt x="2286" y="200"/>
                  <a:pt x="2286" y="199"/>
                  <a:pt x="2286" y="199"/>
                </a:cubicBezTo>
                <a:cubicBezTo>
                  <a:pt x="2287" y="199"/>
                  <a:pt x="2289" y="199"/>
                  <a:pt x="2290" y="199"/>
                </a:cubicBezTo>
                <a:cubicBezTo>
                  <a:pt x="2290" y="200"/>
                  <a:pt x="2291" y="200"/>
                  <a:pt x="2291" y="200"/>
                </a:cubicBezTo>
                <a:cubicBezTo>
                  <a:pt x="2291" y="200"/>
                  <a:pt x="2291" y="200"/>
                  <a:pt x="2292" y="200"/>
                </a:cubicBezTo>
                <a:cubicBezTo>
                  <a:pt x="2292" y="200"/>
                  <a:pt x="2292" y="200"/>
                  <a:pt x="2293" y="200"/>
                </a:cubicBezTo>
                <a:cubicBezTo>
                  <a:pt x="2293" y="200"/>
                  <a:pt x="2293" y="201"/>
                  <a:pt x="2294" y="201"/>
                </a:cubicBezTo>
                <a:cubicBezTo>
                  <a:pt x="2295" y="201"/>
                  <a:pt x="2296" y="201"/>
                  <a:pt x="2297" y="201"/>
                </a:cubicBezTo>
                <a:cubicBezTo>
                  <a:pt x="2297" y="201"/>
                  <a:pt x="2298" y="201"/>
                  <a:pt x="2298" y="201"/>
                </a:cubicBezTo>
                <a:cubicBezTo>
                  <a:pt x="2298" y="201"/>
                  <a:pt x="2299" y="201"/>
                  <a:pt x="2299" y="201"/>
                </a:cubicBezTo>
                <a:cubicBezTo>
                  <a:pt x="2299" y="201"/>
                  <a:pt x="2300" y="200"/>
                  <a:pt x="2300" y="200"/>
                </a:cubicBezTo>
                <a:cubicBezTo>
                  <a:pt x="2300" y="200"/>
                  <a:pt x="2301" y="199"/>
                  <a:pt x="2301" y="199"/>
                </a:cubicBezTo>
                <a:cubicBezTo>
                  <a:pt x="2302" y="199"/>
                  <a:pt x="2304" y="200"/>
                  <a:pt x="2304" y="199"/>
                </a:cubicBezTo>
                <a:cubicBezTo>
                  <a:pt x="2305" y="199"/>
                  <a:pt x="2305" y="198"/>
                  <a:pt x="2305" y="198"/>
                </a:cubicBezTo>
                <a:cubicBezTo>
                  <a:pt x="2306" y="198"/>
                  <a:pt x="2306" y="197"/>
                  <a:pt x="2306" y="196"/>
                </a:cubicBezTo>
                <a:cubicBezTo>
                  <a:pt x="2307" y="196"/>
                  <a:pt x="2307" y="195"/>
                  <a:pt x="2308" y="194"/>
                </a:cubicBezTo>
                <a:cubicBezTo>
                  <a:pt x="2308" y="193"/>
                  <a:pt x="2308" y="193"/>
                  <a:pt x="2309" y="193"/>
                </a:cubicBezTo>
                <a:cubicBezTo>
                  <a:pt x="2309" y="192"/>
                  <a:pt x="2311" y="192"/>
                  <a:pt x="2312" y="191"/>
                </a:cubicBezTo>
                <a:cubicBezTo>
                  <a:pt x="2312" y="191"/>
                  <a:pt x="2312" y="191"/>
                  <a:pt x="2313" y="190"/>
                </a:cubicBezTo>
                <a:cubicBezTo>
                  <a:pt x="2313" y="189"/>
                  <a:pt x="2313" y="188"/>
                  <a:pt x="2314" y="187"/>
                </a:cubicBezTo>
                <a:cubicBezTo>
                  <a:pt x="2314" y="185"/>
                  <a:pt x="2314" y="183"/>
                  <a:pt x="2315" y="182"/>
                </a:cubicBezTo>
                <a:cubicBezTo>
                  <a:pt x="2316" y="181"/>
                  <a:pt x="2318" y="181"/>
                  <a:pt x="2319" y="180"/>
                </a:cubicBezTo>
                <a:cubicBezTo>
                  <a:pt x="2320" y="179"/>
                  <a:pt x="2320" y="178"/>
                  <a:pt x="2320" y="177"/>
                </a:cubicBezTo>
                <a:cubicBezTo>
                  <a:pt x="2321" y="176"/>
                  <a:pt x="2321" y="175"/>
                  <a:pt x="2321" y="175"/>
                </a:cubicBezTo>
                <a:cubicBezTo>
                  <a:pt x="2321" y="174"/>
                  <a:pt x="2322" y="174"/>
                  <a:pt x="2322" y="173"/>
                </a:cubicBezTo>
                <a:cubicBezTo>
                  <a:pt x="2322" y="173"/>
                  <a:pt x="2322" y="172"/>
                  <a:pt x="2323" y="171"/>
                </a:cubicBezTo>
                <a:cubicBezTo>
                  <a:pt x="2324" y="171"/>
                  <a:pt x="2326" y="170"/>
                  <a:pt x="2326" y="169"/>
                </a:cubicBezTo>
                <a:cubicBezTo>
                  <a:pt x="2327" y="169"/>
                  <a:pt x="2327" y="168"/>
                  <a:pt x="2327" y="168"/>
                </a:cubicBezTo>
                <a:cubicBezTo>
                  <a:pt x="2328" y="168"/>
                  <a:pt x="2328" y="167"/>
                  <a:pt x="2328" y="167"/>
                </a:cubicBezTo>
                <a:cubicBezTo>
                  <a:pt x="2329" y="167"/>
                  <a:pt x="2329" y="166"/>
                  <a:pt x="2329" y="166"/>
                </a:cubicBezTo>
                <a:cubicBezTo>
                  <a:pt x="2330" y="166"/>
                  <a:pt x="2330" y="166"/>
                  <a:pt x="2331" y="166"/>
                </a:cubicBezTo>
                <a:cubicBezTo>
                  <a:pt x="2331" y="166"/>
                  <a:pt x="2333" y="166"/>
                  <a:pt x="2334" y="165"/>
                </a:cubicBezTo>
                <a:cubicBezTo>
                  <a:pt x="2334" y="165"/>
                  <a:pt x="2334" y="164"/>
                  <a:pt x="2335" y="164"/>
                </a:cubicBezTo>
                <a:cubicBezTo>
                  <a:pt x="2335" y="164"/>
                  <a:pt x="2335" y="165"/>
                  <a:pt x="2336" y="165"/>
                </a:cubicBezTo>
                <a:cubicBezTo>
                  <a:pt x="2336" y="165"/>
                  <a:pt x="2337" y="166"/>
                  <a:pt x="2337" y="167"/>
                </a:cubicBezTo>
                <a:cubicBezTo>
                  <a:pt x="2337" y="167"/>
                  <a:pt x="2337" y="168"/>
                  <a:pt x="2338" y="168"/>
                </a:cubicBezTo>
                <a:cubicBezTo>
                  <a:pt x="2339" y="169"/>
                  <a:pt x="2340" y="169"/>
                  <a:pt x="2341" y="169"/>
                </a:cubicBezTo>
                <a:cubicBezTo>
                  <a:pt x="2342" y="170"/>
                  <a:pt x="2342" y="171"/>
                  <a:pt x="2342" y="171"/>
                </a:cubicBezTo>
                <a:cubicBezTo>
                  <a:pt x="2342" y="172"/>
                  <a:pt x="2343" y="173"/>
                  <a:pt x="2343" y="173"/>
                </a:cubicBezTo>
                <a:cubicBezTo>
                  <a:pt x="2344" y="174"/>
                  <a:pt x="2344" y="175"/>
                  <a:pt x="2344" y="175"/>
                </a:cubicBezTo>
                <a:cubicBezTo>
                  <a:pt x="2345" y="176"/>
                  <a:pt x="2345" y="178"/>
                  <a:pt x="2345" y="178"/>
                </a:cubicBezTo>
                <a:cubicBezTo>
                  <a:pt x="2346" y="179"/>
                  <a:pt x="2348" y="178"/>
                  <a:pt x="2348" y="178"/>
                </a:cubicBezTo>
                <a:cubicBezTo>
                  <a:pt x="2349" y="178"/>
                  <a:pt x="2349" y="178"/>
                  <a:pt x="2350" y="179"/>
                </a:cubicBezTo>
                <a:cubicBezTo>
                  <a:pt x="2350" y="179"/>
                  <a:pt x="2350" y="180"/>
                  <a:pt x="2351" y="181"/>
                </a:cubicBezTo>
                <a:cubicBezTo>
                  <a:pt x="2351" y="181"/>
                  <a:pt x="2351" y="182"/>
                  <a:pt x="2351" y="182"/>
                </a:cubicBezTo>
                <a:cubicBezTo>
                  <a:pt x="2352" y="183"/>
                  <a:pt x="2352" y="184"/>
                  <a:pt x="2353" y="184"/>
                </a:cubicBezTo>
                <a:cubicBezTo>
                  <a:pt x="2353" y="185"/>
                  <a:pt x="2355" y="186"/>
                  <a:pt x="2356" y="186"/>
                </a:cubicBezTo>
                <a:cubicBezTo>
                  <a:pt x="2356" y="186"/>
                  <a:pt x="2357" y="187"/>
                  <a:pt x="2357" y="187"/>
                </a:cubicBezTo>
                <a:cubicBezTo>
                  <a:pt x="2357" y="187"/>
                  <a:pt x="2357" y="187"/>
                  <a:pt x="2358" y="188"/>
                </a:cubicBezTo>
                <a:cubicBezTo>
                  <a:pt x="2358" y="188"/>
                  <a:pt x="2358" y="188"/>
                  <a:pt x="2359" y="188"/>
                </a:cubicBezTo>
                <a:cubicBezTo>
                  <a:pt x="2359" y="188"/>
                  <a:pt x="2359" y="188"/>
                  <a:pt x="2360" y="188"/>
                </a:cubicBezTo>
                <a:cubicBezTo>
                  <a:pt x="2361" y="188"/>
                  <a:pt x="2362" y="189"/>
                  <a:pt x="2363" y="189"/>
                </a:cubicBezTo>
                <a:cubicBezTo>
                  <a:pt x="2364" y="189"/>
                  <a:pt x="2364" y="189"/>
                  <a:pt x="2364" y="189"/>
                </a:cubicBezTo>
                <a:cubicBezTo>
                  <a:pt x="2364" y="189"/>
                  <a:pt x="2365" y="188"/>
                  <a:pt x="2365" y="188"/>
                </a:cubicBezTo>
                <a:cubicBezTo>
                  <a:pt x="2366" y="188"/>
                  <a:pt x="2366" y="188"/>
                  <a:pt x="2366" y="188"/>
                </a:cubicBezTo>
                <a:cubicBezTo>
                  <a:pt x="2367" y="187"/>
                  <a:pt x="2367" y="187"/>
                  <a:pt x="2367" y="187"/>
                </a:cubicBezTo>
                <a:cubicBezTo>
                  <a:pt x="2368" y="187"/>
                  <a:pt x="2371" y="187"/>
                  <a:pt x="2371" y="186"/>
                </a:cubicBezTo>
                <a:cubicBezTo>
                  <a:pt x="2372" y="186"/>
                  <a:pt x="2372" y="186"/>
                  <a:pt x="2373" y="185"/>
                </a:cubicBezTo>
                <a:cubicBezTo>
                  <a:pt x="2373" y="185"/>
                  <a:pt x="2373" y="184"/>
                  <a:pt x="2374" y="183"/>
                </a:cubicBezTo>
                <a:cubicBezTo>
                  <a:pt x="2374" y="183"/>
                  <a:pt x="2374" y="182"/>
                  <a:pt x="2375" y="181"/>
                </a:cubicBezTo>
                <a:cubicBezTo>
                  <a:pt x="2375" y="180"/>
                  <a:pt x="2377" y="180"/>
                  <a:pt x="2378" y="179"/>
                </a:cubicBezTo>
                <a:cubicBezTo>
                  <a:pt x="2378" y="179"/>
                  <a:pt x="2378" y="178"/>
                  <a:pt x="2379" y="178"/>
                </a:cubicBezTo>
                <a:cubicBezTo>
                  <a:pt x="2379" y="177"/>
                  <a:pt x="2380" y="179"/>
                  <a:pt x="2380" y="179"/>
                </a:cubicBezTo>
                <a:cubicBezTo>
                  <a:pt x="2380" y="179"/>
                  <a:pt x="2381" y="178"/>
                  <a:pt x="2381" y="178"/>
                </a:cubicBezTo>
                <a:cubicBezTo>
                  <a:pt x="2381" y="178"/>
                  <a:pt x="2382" y="177"/>
                  <a:pt x="2382" y="177"/>
                </a:cubicBezTo>
                <a:cubicBezTo>
                  <a:pt x="2383" y="177"/>
                  <a:pt x="2384" y="176"/>
                  <a:pt x="2385" y="175"/>
                </a:cubicBezTo>
                <a:cubicBezTo>
                  <a:pt x="2386" y="175"/>
                  <a:pt x="2386" y="175"/>
                  <a:pt x="2386" y="175"/>
                </a:cubicBezTo>
                <a:cubicBezTo>
                  <a:pt x="2387" y="174"/>
                  <a:pt x="2387" y="174"/>
                  <a:pt x="2387" y="174"/>
                </a:cubicBezTo>
                <a:cubicBezTo>
                  <a:pt x="2388" y="174"/>
                  <a:pt x="2388" y="174"/>
                  <a:pt x="2388" y="174"/>
                </a:cubicBezTo>
                <a:cubicBezTo>
                  <a:pt x="2388" y="174"/>
                  <a:pt x="2389" y="174"/>
                  <a:pt x="2389" y="174"/>
                </a:cubicBezTo>
                <a:cubicBezTo>
                  <a:pt x="2390" y="174"/>
                  <a:pt x="2392" y="174"/>
                  <a:pt x="2393" y="175"/>
                </a:cubicBezTo>
                <a:cubicBezTo>
                  <a:pt x="2393" y="175"/>
                  <a:pt x="2393" y="175"/>
                  <a:pt x="2394" y="176"/>
                </a:cubicBezTo>
                <a:cubicBezTo>
                  <a:pt x="2394" y="176"/>
                  <a:pt x="2394" y="176"/>
                  <a:pt x="2395" y="176"/>
                </a:cubicBezTo>
                <a:cubicBezTo>
                  <a:pt x="2395" y="177"/>
                  <a:pt x="2395" y="177"/>
                  <a:pt x="2396" y="177"/>
                </a:cubicBezTo>
                <a:cubicBezTo>
                  <a:pt x="2396" y="177"/>
                  <a:pt x="2396" y="178"/>
                  <a:pt x="2397" y="178"/>
                </a:cubicBezTo>
                <a:cubicBezTo>
                  <a:pt x="2397" y="178"/>
                  <a:pt x="2399" y="178"/>
                  <a:pt x="2400" y="178"/>
                </a:cubicBezTo>
                <a:cubicBezTo>
                  <a:pt x="2400" y="178"/>
                  <a:pt x="2401" y="178"/>
                  <a:pt x="2401" y="178"/>
                </a:cubicBezTo>
                <a:cubicBezTo>
                  <a:pt x="2401" y="178"/>
                  <a:pt x="2402" y="179"/>
                  <a:pt x="2402" y="179"/>
                </a:cubicBezTo>
                <a:cubicBezTo>
                  <a:pt x="2402" y="179"/>
                  <a:pt x="2403" y="180"/>
                  <a:pt x="2403" y="180"/>
                </a:cubicBezTo>
                <a:cubicBezTo>
                  <a:pt x="2403" y="181"/>
                  <a:pt x="2403" y="182"/>
                  <a:pt x="2404" y="182"/>
                </a:cubicBezTo>
                <a:cubicBezTo>
                  <a:pt x="2405" y="183"/>
                  <a:pt x="2406" y="184"/>
                  <a:pt x="2407" y="185"/>
                </a:cubicBezTo>
                <a:cubicBezTo>
                  <a:pt x="2408" y="186"/>
                  <a:pt x="2408" y="187"/>
                  <a:pt x="2408" y="187"/>
                </a:cubicBezTo>
                <a:cubicBezTo>
                  <a:pt x="2409" y="187"/>
                  <a:pt x="2410" y="187"/>
                  <a:pt x="2410" y="186"/>
                </a:cubicBezTo>
                <a:cubicBezTo>
                  <a:pt x="2411" y="186"/>
                  <a:pt x="2411" y="186"/>
                  <a:pt x="2411" y="186"/>
                </a:cubicBezTo>
                <a:cubicBezTo>
                  <a:pt x="2412" y="186"/>
                  <a:pt x="2414" y="186"/>
                  <a:pt x="2415" y="187"/>
                </a:cubicBezTo>
                <a:cubicBezTo>
                  <a:pt x="2415" y="187"/>
                  <a:pt x="2415" y="188"/>
                  <a:pt x="2416" y="189"/>
                </a:cubicBezTo>
                <a:cubicBezTo>
                  <a:pt x="2416" y="190"/>
                  <a:pt x="2416" y="190"/>
                  <a:pt x="2417" y="191"/>
                </a:cubicBezTo>
                <a:cubicBezTo>
                  <a:pt x="2417" y="192"/>
                  <a:pt x="2417" y="192"/>
                  <a:pt x="2418" y="193"/>
                </a:cubicBezTo>
                <a:cubicBezTo>
                  <a:pt x="2418" y="193"/>
                  <a:pt x="2418" y="194"/>
                  <a:pt x="2419" y="194"/>
                </a:cubicBezTo>
                <a:cubicBezTo>
                  <a:pt x="2419" y="195"/>
                  <a:pt x="2421" y="195"/>
                  <a:pt x="2422" y="196"/>
                </a:cubicBezTo>
                <a:cubicBezTo>
                  <a:pt x="2423" y="196"/>
                  <a:pt x="2423" y="196"/>
                  <a:pt x="2423" y="197"/>
                </a:cubicBezTo>
                <a:cubicBezTo>
                  <a:pt x="2423" y="197"/>
                  <a:pt x="2424" y="198"/>
                  <a:pt x="2424" y="198"/>
                </a:cubicBezTo>
                <a:cubicBezTo>
                  <a:pt x="2424" y="198"/>
                  <a:pt x="2425" y="198"/>
                  <a:pt x="2425" y="199"/>
                </a:cubicBezTo>
                <a:cubicBezTo>
                  <a:pt x="2425" y="199"/>
                  <a:pt x="2425" y="199"/>
                  <a:pt x="2426" y="200"/>
                </a:cubicBezTo>
                <a:cubicBezTo>
                  <a:pt x="2427" y="200"/>
                  <a:pt x="2429" y="199"/>
                  <a:pt x="2429" y="199"/>
                </a:cubicBezTo>
                <a:cubicBezTo>
                  <a:pt x="2430" y="199"/>
                  <a:pt x="2430" y="199"/>
                  <a:pt x="2430" y="199"/>
                </a:cubicBezTo>
                <a:cubicBezTo>
                  <a:pt x="2431" y="199"/>
                  <a:pt x="2431" y="199"/>
                  <a:pt x="2431" y="199"/>
                </a:cubicBezTo>
                <a:cubicBezTo>
                  <a:pt x="2432" y="199"/>
                  <a:pt x="2432" y="199"/>
                  <a:pt x="2432" y="199"/>
                </a:cubicBezTo>
                <a:cubicBezTo>
                  <a:pt x="2433" y="199"/>
                  <a:pt x="2433" y="199"/>
                  <a:pt x="2433" y="199"/>
                </a:cubicBezTo>
                <a:cubicBezTo>
                  <a:pt x="2434" y="199"/>
                  <a:pt x="2436" y="199"/>
                  <a:pt x="2436" y="198"/>
                </a:cubicBezTo>
                <a:cubicBezTo>
                  <a:pt x="2437" y="198"/>
                  <a:pt x="2437" y="198"/>
                  <a:pt x="2438" y="198"/>
                </a:cubicBezTo>
                <a:cubicBezTo>
                  <a:pt x="2438" y="197"/>
                  <a:pt x="2438" y="197"/>
                  <a:pt x="2439" y="196"/>
                </a:cubicBezTo>
                <a:cubicBezTo>
                  <a:pt x="2439" y="196"/>
                  <a:pt x="2439" y="196"/>
                  <a:pt x="2440" y="196"/>
                </a:cubicBezTo>
                <a:cubicBezTo>
                  <a:pt x="2440" y="195"/>
                  <a:pt x="2440" y="196"/>
                  <a:pt x="2441" y="195"/>
                </a:cubicBezTo>
                <a:cubicBezTo>
                  <a:pt x="2442" y="195"/>
                  <a:pt x="2443" y="193"/>
                  <a:pt x="2444" y="192"/>
                </a:cubicBezTo>
                <a:cubicBezTo>
                  <a:pt x="2445" y="192"/>
                  <a:pt x="2445" y="191"/>
                  <a:pt x="2445" y="190"/>
                </a:cubicBezTo>
                <a:cubicBezTo>
                  <a:pt x="2445" y="189"/>
                  <a:pt x="2446" y="189"/>
                  <a:pt x="2446" y="189"/>
                </a:cubicBezTo>
                <a:cubicBezTo>
                  <a:pt x="2446" y="189"/>
                  <a:pt x="2447" y="189"/>
                  <a:pt x="2447" y="189"/>
                </a:cubicBezTo>
                <a:cubicBezTo>
                  <a:pt x="2447" y="189"/>
                  <a:pt x="2448" y="188"/>
                  <a:pt x="2448" y="188"/>
                </a:cubicBezTo>
                <a:cubicBezTo>
                  <a:pt x="2449" y="188"/>
                  <a:pt x="2451" y="187"/>
                  <a:pt x="2451" y="187"/>
                </a:cubicBezTo>
                <a:cubicBezTo>
                  <a:pt x="2452" y="187"/>
                  <a:pt x="2452" y="186"/>
                  <a:pt x="2452" y="186"/>
                </a:cubicBezTo>
                <a:cubicBezTo>
                  <a:pt x="2453" y="186"/>
                  <a:pt x="2453" y="186"/>
                  <a:pt x="2453" y="185"/>
                </a:cubicBezTo>
                <a:cubicBezTo>
                  <a:pt x="2454" y="185"/>
                  <a:pt x="2454" y="185"/>
                  <a:pt x="2454" y="185"/>
                </a:cubicBezTo>
                <a:cubicBezTo>
                  <a:pt x="2455" y="184"/>
                  <a:pt x="2455" y="184"/>
                  <a:pt x="2455" y="184"/>
                </a:cubicBezTo>
                <a:cubicBezTo>
                  <a:pt x="2456" y="184"/>
                  <a:pt x="2458" y="184"/>
                  <a:pt x="2459" y="184"/>
                </a:cubicBezTo>
                <a:cubicBezTo>
                  <a:pt x="2459" y="184"/>
                  <a:pt x="2459" y="185"/>
                  <a:pt x="2460" y="185"/>
                </a:cubicBezTo>
                <a:cubicBezTo>
                  <a:pt x="2460" y="185"/>
                  <a:pt x="2460" y="185"/>
                  <a:pt x="2461" y="185"/>
                </a:cubicBezTo>
                <a:cubicBezTo>
                  <a:pt x="2461" y="185"/>
                  <a:pt x="2461" y="185"/>
                  <a:pt x="2462" y="185"/>
                </a:cubicBezTo>
                <a:cubicBezTo>
                  <a:pt x="2462" y="185"/>
                  <a:pt x="2462" y="185"/>
                  <a:pt x="2463" y="185"/>
                </a:cubicBezTo>
                <a:cubicBezTo>
                  <a:pt x="2464" y="185"/>
                  <a:pt x="2465" y="185"/>
                  <a:pt x="2466" y="185"/>
                </a:cubicBezTo>
                <a:cubicBezTo>
                  <a:pt x="2466" y="185"/>
                  <a:pt x="2467" y="185"/>
                  <a:pt x="2467" y="185"/>
                </a:cubicBezTo>
                <a:cubicBezTo>
                  <a:pt x="2467" y="185"/>
                  <a:pt x="2468" y="185"/>
                  <a:pt x="2468" y="185"/>
                </a:cubicBezTo>
                <a:cubicBezTo>
                  <a:pt x="2468" y="185"/>
                  <a:pt x="2469" y="185"/>
                  <a:pt x="2469" y="185"/>
                </a:cubicBezTo>
                <a:cubicBezTo>
                  <a:pt x="2469" y="185"/>
                  <a:pt x="2470" y="185"/>
                  <a:pt x="2470" y="185"/>
                </a:cubicBezTo>
                <a:cubicBezTo>
                  <a:pt x="2471" y="185"/>
                  <a:pt x="2473" y="184"/>
                  <a:pt x="2474" y="184"/>
                </a:cubicBezTo>
                <a:cubicBezTo>
                  <a:pt x="2475" y="185"/>
                  <a:pt x="2475" y="186"/>
                  <a:pt x="2475" y="186"/>
                </a:cubicBezTo>
                <a:cubicBezTo>
                  <a:pt x="2476" y="186"/>
                  <a:pt x="2476" y="186"/>
                  <a:pt x="2477" y="186"/>
                </a:cubicBezTo>
                <a:cubicBezTo>
                  <a:pt x="2477" y="186"/>
                  <a:pt x="2477" y="186"/>
                  <a:pt x="2478" y="186"/>
                </a:cubicBezTo>
                <a:cubicBezTo>
                  <a:pt x="2478" y="186"/>
                  <a:pt x="2480" y="186"/>
                  <a:pt x="2481" y="186"/>
                </a:cubicBezTo>
                <a:cubicBezTo>
                  <a:pt x="2481" y="186"/>
                  <a:pt x="2481" y="186"/>
                  <a:pt x="2482" y="186"/>
                </a:cubicBezTo>
                <a:cubicBezTo>
                  <a:pt x="2482" y="186"/>
                  <a:pt x="2482" y="186"/>
                  <a:pt x="2483" y="186"/>
                </a:cubicBezTo>
                <a:cubicBezTo>
                  <a:pt x="2483" y="186"/>
                  <a:pt x="2484" y="187"/>
                  <a:pt x="2484" y="187"/>
                </a:cubicBezTo>
                <a:cubicBezTo>
                  <a:pt x="2484" y="187"/>
                  <a:pt x="2484" y="188"/>
                  <a:pt x="2485" y="188"/>
                </a:cubicBezTo>
                <a:cubicBezTo>
                  <a:pt x="2485" y="188"/>
                  <a:pt x="2487" y="188"/>
                  <a:pt x="2488" y="188"/>
                </a:cubicBezTo>
                <a:cubicBezTo>
                  <a:pt x="2489" y="188"/>
                  <a:pt x="2489" y="189"/>
                  <a:pt x="2489" y="189"/>
                </a:cubicBezTo>
                <a:cubicBezTo>
                  <a:pt x="2489" y="189"/>
                  <a:pt x="2490" y="190"/>
                  <a:pt x="2490" y="190"/>
                </a:cubicBezTo>
                <a:cubicBezTo>
                  <a:pt x="2490" y="190"/>
                  <a:pt x="2491" y="191"/>
                  <a:pt x="2491" y="191"/>
                </a:cubicBezTo>
                <a:cubicBezTo>
                  <a:pt x="2491" y="191"/>
                  <a:pt x="2491" y="192"/>
                  <a:pt x="2492" y="192"/>
                </a:cubicBezTo>
                <a:cubicBezTo>
                  <a:pt x="2493" y="193"/>
                  <a:pt x="2495" y="193"/>
                  <a:pt x="2495" y="193"/>
                </a:cubicBezTo>
                <a:cubicBezTo>
                  <a:pt x="2496" y="194"/>
                  <a:pt x="2496" y="194"/>
                  <a:pt x="2496" y="194"/>
                </a:cubicBezTo>
                <a:cubicBezTo>
                  <a:pt x="2497" y="195"/>
                  <a:pt x="2497" y="195"/>
                  <a:pt x="2497" y="195"/>
                </a:cubicBezTo>
                <a:cubicBezTo>
                  <a:pt x="2498" y="195"/>
                  <a:pt x="2498" y="196"/>
                  <a:pt x="2498" y="196"/>
                </a:cubicBezTo>
                <a:cubicBezTo>
                  <a:pt x="2499" y="196"/>
                  <a:pt x="2499" y="196"/>
                  <a:pt x="2500" y="196"/>
                </a:cubicBezTo>
                <a:cubicBezTo>
                  <a:pt x="2500" y="197"/>
                  <a:pt x="2502" y="196"/>
                  <a:pt x="2503" y="196"/>
                </a:cubicBezTo>
                <a:cubicBezTo>
                  <a:pt x="2503" y="196"/>
                  <a:pt x="2503" y="197"/>
                  <a:pt x="2504" y="197"/>
                </a:cubicBezTo>
                <a:cubicBezTo>
                  <a:pt x="2504" y="197"/>
                  <a:pt x="2504" y="197"/>
                  <a:pt x="2505" y="197"/>
                </a:cubicBezTo>
                <a:cubicBezTo>
                  <a:pt x="2505" y="197"/>
                  <a:pt x="2505" y="197"/>
                  <a:pt x="2506" y="197"/>
                </a:cubicBezTo>
                <a:cubicBezTo>
                  <a:pt x="2506" y="197"/>
                  <a:pt x="2506" y="197"/>
                  <a:pt x="2507" y="197"/>
                </a:cubicBezTo>
                <a:cubicBezTo>
                  <a:pt x="2508" y="197"/>
                  <a:pt x="2509" y="197"/>
                  <a:pt x="2510" y="198"/>
                </a:cubicBezTo>
                <a:cubicBezTo>
                  <a:pt x="2511" y="198"/>
                  <a:pt x="2511" y="198"/>
                  <a:pt x="2511" y="198"/>
                </a:cubicBezTo>
                <a:cubicBezTo>
                  <a:pt x="2511" y="198"/>
                  <a:pt x="2512" y="198"/>
                  <a:pt x="2512" y="198"/>
                </a:cubicBezTo>
                <a:cubicBezTo>
                  <a:pt x="2513" y="197"/>
                  <a:pt x="2513" y="197"/>
                  <a:pt x="2513" y="197"/>
                </a:cubicBezTo>
                <a:cubicBezTo>
                  <a:pt x="2514" y="197"/>
                  <a:pt x="2514" y="197"/>
                  <a:pt x="2514" y="197"/>
                </a:cubicBezTo>
                <a:cubicBezTo>
                  <a:pt x="2515" y="197"/>
                  <a:pt x="2517" y="197"/>
                  <a:pt x="2517" y="197"/>
                </a:cubicBezTo>
                <a:cubicBezTo>
                  <a:pt x="2518" y="197"/>
                  <a:pt x="2518" y="197"/>
                  <a:pt x="2518" y="197"/>
                </a:cubicBezTo>
                <a:cubicBezTo>
                  <a:pt x="2519" y="197"/>
                  <a:pt x="2519" y="197"/>
                  <a:pt x="2520" y="197"/>
                </a:cubicBezTo>
                <a:cubicBezTo>
                  <a:pt x="2520" y="197"/>
                  <a:pt x="2520" y="197"/>
                  <a:pt x="2520" y="197"/>
                </a:cubicBezTo>
                <a:cubicBezTo>
                  <a:pt x="2521" y="197"/>
                  <a:pt x="2521" y="197"/>
                  <a:pt x="2521" y="196"/>
                </a:cubicBezTo>
                <a:cubicBezTo>
                  <a:pt x="2522" y="196"/>
                  <a:pt x="2524" y="196"/>
                  <a:pt x="2525" y="196"/>
                </a:cubicBezTo>
                <a:cubicBezTo>
                  <a:pt x="2525" y="196"/>
                  <a:pt x="2526" y="195"/>
                  <a:pt x="2526" y="195"/>
                </a:cubicBezTo>
                <a:cubicBezTo>
                  <a:pt x="2526" y="195"/>
                  <a:pt x="2526" y="195"/>
                  <a:pt x="2527" y="195"/>
                </a:cubicBezTo>
                <a:cubicBezTo>
                  <a:pt x="2527" y="195"/>
                  <a:pt x="2527" y="195"/>
                  <a:pt x="2528" y="195"/>
                </a:cubicBezTo>
                <a:cubicBezTo>
                  <a:pt x="2528" y="194"/>
                  <a:pt x="2528" y="194"/>
                  <a:pt x="2529" y="194"/>
                </a:cubicBezTo>
                <a:cubicBezTo>
                  <a:pt x="2530" y="194"/>
                  <a:pt x="2533" y="194"/>
                  <a:pt x="2534" y="195"/>
                </a:cubicBezTo>
                <a:cubicBezTo>
                  <a:pt x="2535" y="195"/>
                  <a:pt x="2535" y="195"/>
                  <a:pt x="2535" y="195"/>
                </a:cubicBezTo>
                <a:cubicBezTo>
                  <a:pt x="2536" y="195"/>
                  <a:pt x="2536" y="194"/>
                  <a:pt x="2536" y="194"/>
                </a:cubicBezTo>
                <a:cubicBezTo>
                  <a:pt x="2537" y="194"/>
                  <a:pt x="2539" y="194"/>
                  <a:pt x="2539" y="194"/>
                </a:cubicBezTo>
                <a:cubicBezTo>
                  <a:pt x="2540" y="194"/>
                  <a:pt x="2540" y="194"/>
                  <a:pt x="2540" y="194"/>
                </a:cubicBezTo>
                <a:cubicBezTo>
                  <a:pt x="2541" y="194"/>
                  <a:pt x="2541" y="194"/>
                  <a:pt x="2542" y="194"/>
                </a:cubicBezTo>
                <a:cubicBezTo>
                  <a:pt x="2542" y="194"/>
                  <a:pt x="2542" y="194"/>
                  <a:pt x="2543" y="194"/>
                </a:cubicBezTo>
                <a:cubicBezTo>
                  <a:pt x="2543" y="194"/>
                  <a:pt x="2543" y="194"/>
                  <a:pt x="2544" y="194"/>
                </a:cubicBezTo>
                <a:cubicBezTo>
                  <a:pt x="2544" y="194"/>
                  <a:pt x="2546" y="195"/>
                  <a:pt x="2547" y="195"/>
                </a:cubicBezTo>
                <a:cubicBezTo>
                  <a:pt x="2547" y="195"/>
                  <a:pt x="2548" y="195"/>
                  <a:pt x="2548" y="195"/>
                </a:cubicBezTo>
                <a:cubicBezTo>
                  <a:pt x="2548" y="195"/>
                  <a:pt x="2549" y="195"/>
                  <a:pt x="2549" y="195"/>
                </a:cubicBezTo>
                <a:cubicBezTo>
                  <a:pt x="2549" y="195"/>
                  <a:pt x="2550" y="195"/>
                  <a:pt x="2550" y="195"/>
                </a:cubicBezTo>
                <a:cubicBezTo>
                  <a:pt x="2550" y="195"/>
                  <a:pt x="2550" y="195"/>
                  <a:pt x="2551" y="195"/>
                </a:cubicBezTo>
                <a:cubicBezTo>
                  <a:pt x="2552" y="195"/>
                  <a:pt x="2553" y="195"/>
                  <a:pt x="2554" y="195"/>
                </a:cubicBezTo>
                <a:cubicBezTo>
                  <a:pt x="2555" y="195"/>
                  <a:pt x="2555" y="196"/>
                  <a:pt x="2555" y="196"/>
                </a:cubicBezTo>
                <a:cubicBezTo>
                  <a:pt x="2556" y="196"/>
                  <a:pt x="2556" y="197"/>
                  <a:pt x="2556" y="197"/>
                </a:cubicBezTo>
                <a:cubicBezTo>
                  <a:pt x="2557" y="198"/>
                  <a:pt x="2557" y="198"/>
                  <a:pt x="2558" y="199"/>
                </a:cubicBezTo>
                <a:cubicBezTo>
                  <a:pt x="2559" y="199"/>
                  <a:pt x="2561" y="200"/>
                  <a:pt x="2562" y="200"/>
                </a:cubicBezTo>
                <a:cubicBezTo>
                  <a:pt x="2562" y="201"/>
                  <a:pt x="2562" y="201"/>
                  <a:pt x="2562" y="202"/>
                </a:cubicBezTo>
                <a:cubicBezTo>
                  <a:pt x="2563" y="202"/>
                  <a:pt x="2563" y="203"/>
                  <a:pt x="2563" y="204"/>
                </a:cubicBezTo>
                <a:cubicBezTo>
                  <a:pt x="2564" y="204"/>
                  <a:pt x="2564" y="205"/>
                  <a:pt x="2565" y="206"/>
                </a:cubicBezTo>
                <a:cubicBezTo>
                  <a:pt x="2565" y="207"/>
                  <a:pt x="2565" y="207"/>
                  <a:pt x="2566" y="208"/>
                </a:cubicBezTo>
                <a:cubicBezTo>
                  <a:pt x="2566" y="209"/>
                  <a:pt x="2568" y="209"/>
                  <a:pt x="2569" y="210"/>
                </a:cubicBezTo>
                <a:cubicBezTo>
                  <a:pt x="2569" y="210"/>
                  <a:pt x="2570" y="209"/>
                  <a:pt x="2570" y="209"/>
                </a:cubicBezTo>
                <a:cubicBezTo>
                  <a:pt x="2570" y="210"/>
                  <a:pt x="2570" y="210"/>
                  <a:pt x="2571" y="210"/>
                </a:cubicBezTo>
                <a:cubicBezTo>
                  <a:pt x="2571" y="211"/>
                  <a:pt x="2572" y="212"/>
                  <a:pt x="2572" y="212"/>
                </a:cubicBezTo>
                <a:cubicBezTo>
                  <a:pt x="2572" y="213"/>
                  <a:pt x="2572" y="213"/>
                  <a:pt x="2573" y="214"/>
                </a:cubicBezTo>
                <a:cubicBezTo>
                  <a:pt x="2574" y="215"/>
                  <a:pt x="2575" y="215"/>
                  <a:pt x="2576" y="216"/>
                </a:cubicBezTo>
                <a:cubicBezTo>
                  <a:pt x="2577" y="216"/>
                  <a:pt x="2577" y="217"/>
                  <a:pt x="2577" y="217"/>
                </a:cubicBezTo>
                <a:cubicBezTo>
                  <a:pt x="2578" y="218"/>
                  <a:pt x="2578" y="219"/>
                  <a:pt x="2578" y="219"/>
                </a:cubicBezTo>
                <a:cubicBezTo>
                  <a:pt x="2579" y="220"/>
                  <a:pt x="2579" y="220"/>
                  <a:pt x="2579" y="221"/>
                </a:cubicBezTo>
                <a:cubicBezTo>
                  <a:pt x="2580" y="221"/>
                  <a:pt x="2580" y="222"/>
                  <a:pt x="2580" y="223"/>
                </a:cubicBezTo>
                <a:cubicBezTo>
                  <a:pt x="2581" y="223"/>
                  <a:pt x="2583" y="224"/>
                  <a:pt x="2583" y="224"/>
                </a:cubicBezTo>
                <a:cubicBezTo>
                  <a:pt x="2584" y="225"/>
                  <a:pt x="2584" y="226"/>
                  <a:pt x="2585" y="226"/>
                </a:cubicBezTo>
                <a:cubicBezTo>
                  <a:pt x="2585" y="227"/>
                  <a:pt x="2585" y="227"/>
                  <a:pt x="2586" y="227"/>
                </a:cubicBezTo>
                <a:cubicBezTo>
                  <a:pt x="2586" y="228"/>
                  <a:pt x="2586" y="228"/>
                  <a:pt x="2587" y="228"/>
                </a:cubicBezTo>
                <a:cubicBezTo>
                  <a:pt x="2587" y="229"/>
                  <a:pt x="2587" y="229"/>
                  <a:pt x="2588" y="229"/>
                </a:cubicBezTo>
                <a:cubicBezTo>
                  <a:pt x="2588" y="229"/>
                  <a:pt x="2590" y="229"/>
                  <a:pt x="2591" y="230"/>
                </a:cubicBezTo>
                <a:cubicBezTo>
                  <a:pt x="2592" y="230"/>
                  <a:pt x="2593" y="230"/>
                  <a:pt x="2593" y="230"/>
                </a:cubicBezTo>
                <a:cubicBezTo>
                  <a:pt x="2593" y="230"/>
                  <a:pt x="2594" y="230"/>
                  <a:pt x="2594" y="230"/>
                </a:cubicBezTo>
                <a:cubicBezTo>
                  <a:pt x="2594" y="230"/>
                  <a:pt x="2594" y="229"/>
                  <a:pt x="2595" y="229"/>
                </a:cubicBezTo>
                <a:cubicBezTo>
                  <a:pt x="2596" y="228"/>
                  <a:pt x="2597" y="228"/>
                  <a:pt x="2598" y="228"/>
                </a:cubicBezTo>
                <a:cubicBezTo>
                  <a:pt x="2599" y="229"/>
                  <a:pt x="2600" y="229"/>
                  <a:pt x="2600" y="230"/>
                </a:cubicBezTo>
                <a:cubicBezTo>
                  <a:pt x="2601" y="230"/>
                  <a:pt x="2601" y="231"/>
                  <a:pt x="2601" y="232"/>
                </a:cubicBezTo>
                <a:cubicBezTo>
                  <a:pt x="2602" y="232"/>
                  <a:pt x="2602" y="231"/>
                  <a:pt x="2602" y="231"/>
                </a:cubicBezTo>
                <a:cubicBezTo>
                  <a:pt x="2603" y="232"/>
                  <a:pt x="2605" y="233"/>
                  <a:pt x="2605" y="233"/>
                </a:cubicBezTo>
                <a:cubicBezTo>
                  <a:pt x="2606" y="234"/>
                  <a:pt x="2606" y="234"/>
                  <a:pt x="2607" y="235"/>
                </a:cubicBezTo>
                <a:cubicBezTo>
                  <a:pt x="2607" y="235"/>
                  <a:pt x="2607" y="236"/>
                  <a:pt x="2608" y="236"/>
                </a:cubicBezTo>
                <a:cubicBezTo>
                  <a:pt x="2608" y="237"/>
                  <a:pt x="2608" y="238"/>
                  <a:pt x="2609" y="238"/>
                </a:cubicBezTo>
                <a:cubicBezTo>
                  <a:pt x="2609" y="239"/>
                  <a:pt x="2609" y="239"/>
                  <a:pt x="2610" y="240"/>
                </a:cubicBezTo>
                <a:cubicBezTo>
                  <a:pt x="2611" y="240"/>
                  <a:pt x="2612" y="241"/>
                  <a:pt x="2613" y="241"/>
                </a:cubicBezTo>
                <a:cubicBezTo>
                  <a:pt x="2614" y="242"/>
                  <a:pt x="2614" y="242"/>
                  <a:pt x="2614" y="243"/>
                </a:cubicBezTo>
                <a:cubicBezTo>
                  <a:pt x="2614" y="243"/>
                  <a:pt x="2615" y="243"/>
                  <a:pt x="2615" y="244"/>
                </a:cubicBezTo>
                <a:cubicBezTo>
                  <a:pt x="2615" y="244"/>
                  <a:pt x="2616" y="244"/>
                  <a:pt x="2616" y="245"/>
                </a:cubicBezTo>
                <a:cubicBezTo>
                  <a:pt x="2616" y="245"/>
                  <a:pt x="2616" y="246"/>
                  <a:pt x="2617" y="246"/>
                </a:cubicBezTo>
                <a:cubicBezTo>
                  <a:pt x="2618" y="247"/>
                  <a:pt x="2620" y="247"/>
                  <a:pt x="2621" y="247"/>
                </a:cubicBezTo>
                <a:cubicBezTo>
                  <a:pt x="2622" y="248"/>
                  <a:pt x="2622" y="248"/>
                  <a:pt x="2622" y="249"/>
                </a:cubicBezTo>
                <a:cubicBezTo>
                  <a:pt x="2623" y="249"/>
                  <a:pt x="2623" y="250"/>
                  <a:pt x="2623" y="250"/>
                </a:cubicBezTo>
                <a:cubicBezTo>
                  <a:pt x="2624" y="251"/>
                  <a:pt x="2624" y="251"/>
                  <a:pt x="2624" y="251"/>
                </a:cubicBezTo>
                <a:cubicBezTo>
                  <a:pt x="2625" y="252"/>
                  <a:pt x="2627" y="252"/>
                  <a:pt x="2628" y="252"/>
                </a:cubicBezTo>
                <a:cubicBezTo>
                  <a:pt x="2628" y="253"/>
                  <a:pt x="2628" y="254"/>
                  <a:pt x="2629" y="254"/>
                </a:cubicBezTo>
                <a:cubicBezTo>
                  <a:pt x="2629" y="255"/>
                  <a:pt x="2629" y="255"/>
                  <a:pt x="2630" y="255"/>
                </a:cubicBezTo>
                <a:cubicBezTo>
                  <a:pt x="2630" y="255"/>
                  <a:pt x="2630" y="254"/>
                  <a:pt x="2631" y="254"/>
                </a:cubicBezTo>
                <a:cubicBezTo>
                  <a:pt x="2631" y="254"/>
                  <a:pt x="2631" y="254"/>
                  <a:pt x="2632" y="254"/>
                </a:cubicBezTo>
                <a:cubicBezTo>
                  <a:pt x="2632" y="254"/>
                  <a:pt x="2634" y="254"/>
                  <a:pt x="2635" y="253"/>
                </a:cubicBezTo>
                <a:cubicBezTo>
                  <a:pt x="2636" y="253"/>
                  <a:pt x="2636" y="251"/>
                  <a:pt x="2636" y="251"/>
                </a:cubicBezTo>
                <a:cubicBezTo>
                  <a:pt x="2636" y="250"/>
                  <a:pt x="2637" y="250"/>
                  <a:pt x="2637" y="250"/>
                </a:cubicBezTo>
                <a:cubicBezTo>
                  <a:pt x="2637" y="249"/>
                  <a:pt x="2638" y="249"/>
                  <a:pt x="2638" y="249"/>
                </a:cubicBezTo>
                <a:cubicBezTo>
                  <a:pt x="2638" y="248"/>
                  <a:pt x="2638" y="248"/>
                  <a:pt x="2639" y="248"/>
                </a:cubicBezTo>
                <a:cubicBezTo>
                  <a:pt x="2640" y="247"/>
                  <a:pt x="2641" y="247"/>
                  <a:pt x="2642" y="247"/>
                </a:cubicBezTo>
                <a:cubicBezTo>
                  <a:pt x="2643" y="247"/>
                  <a:pt x="2643" y="246"/>
                  <a:pt x="2643" y="246"/>
                </a:cubicBezTo>
                <a:cubicBezTo>
                  <a:pt x="2644" y="246"/>
                  <a:pt x="2644" y="246"/>
                  <a:pt x="2644" y="246"/>
                </a:cubicBezTo>
                <a:cubicBezTo>
                  <a:pt x="2645" y="245"/>
                  <a:pt x="2645" y="245"/>
                  <a:pt x="2645" y="245"/>
                </a:cubicBezTo>
                <a:cubicBezTo>
                  <a:pt x="2646" y="245"/>
                  <a:pt x="2646" y="245"/>
                  <a:pt x="2647" y="245"/>
                </a:cubicBezTo>
                <a:cubicBezTo>
                  <a:pt x="2647" y="245"/>
                  <a:pt x="2650" y="245"/>
                  <a:pt x="2651" y="244"/>
                </a:cubicBezTo>
                <a:cubicBezTo>
                  <a:pt x="2651" y="244"/>
                  <a:pt x="2652" y="244"/>
                  <a:pt x="2652" y="244"/>
                </a:cubicBezTo>
                <a:cubicBezTo>
                  <a:pt x="2652" y="243"/>
                  <a:pt x="2652" y="243"/>
                  <a:pt x="2653" y="243"/>
                </a:cubicBezTo>
                <a:cubicBezTo>
                  <a:pt x="2653" y="242"/>
                  <a:pt x="2653" y="242"/>
                  <a:pt x="2654" y="242"/>
                </a:cubicBezTo>
                <a:cubicBezTo>
                  <a:pt x="2654" y="242"/>
                  <a:pt x="2656" y="241"/>
                  <a:pt x="2657" y="241"/>
                </a:cubicBezTo>
                <a:cubicBezTo>
                  <a:pt x="2658" y="241"/>
                  <a:pt x="2658" y="240"/>
                  <a:pt x="2658" y="240"/>
                </a:cubicBezTo>
                <a:cubicBezTo>
                  <a:pt x="2658" y="240"/>
                  <a:pt x="2659" y="240"/>
                  <a:pt x="2659" y="240"/>
                </a:cubicBezTo>
                <a:cubicBezTo>
                  <a:pt x="2659" y="240"/>
                  <a:pt x="2660" y="240"/>
                  <a:pt x="2660" y="239"/>
                </a:cubicBezTo>
                <a:cubicBezTo>
                  <a:pt x="2660" y="239"/>
                  <a:pt x="2661" y="239"/>
                  <a:pt x="2661" y="239"/>
                </a:cubicBezTo>
                <a:cubicBezTo>
                  <a:pt x="2662" y="239"/>
                  <a:pt x="2664" y="238"/>
                  <a:pt x="2664" y="238"/>
                </a:cubicBezTo>
                <a:cubicBezTo>
                  <a:pt x="2665" y="238"/>
                  <a:pt x="2665" y="238"/>
                  <a:pt x="2665" y="238"/>
                </a:cubicBezTo>
                <a:cubicBezTo>
                  <a:pt x="2666" y="238"/>
                  <a:pt x="2666" y="239"/>
                  <a:pt x="2666" y="240"/>
                </a:cubicBezTo>
                <a:cubicBezTo>
                  <a:pt x="2667" y="240"/>
                  <a:pt x="2667" y="240"/>
                  <a:pt x="2667" y="240"/>
                </a:cubicBezTo>
                <a:cubicBezTo>
                  <a:pt x="2668" y="240"/>
                  <a:pt x="2668" y="240"/>
                  <a:pt x="2669" y="240"/>
                </a:cubicBezTo>
                <a:cubicBezTo>
                  <a:pt x="2669" y="240"/>
                  <a:pt x="2671" y="240"/>
                  <a:pt x="2672" y="240"/>
                </a:cubicBezTo>
                <a:cubicBezTo>
                  <a:pt x="2672" y="239"/>
                  <a:pt x="2672" y="239"/>
                  <a:pt x="2673" y="239"/>
                </a:cubicBezTo>
                <a:cubicBezTo>
                  <a:pt x="2673" y="239"/>
                  <a:pt x="2673" y="239"/>
                  <a:pt x="2674" y="239"/>
                </a:cubicBezTo>
                <a:cubicBezTo>
                  <a:pt x="2674" y="238"/>
                  <a:pt x="2674" y="238"/>
                  <a:pt x="2675" y="238"/>
                </a:cubicBezTo>
                <a:cubicBezTo>
                  <a:pt x="2675" y="238"/>
                  <a:pt x="2675" y="237"/>
                  <a:pt x="2676" y="237"/>
                </a:cubicBezTo>
                <a:cubicBezTo>
                  <a:pt x="2677" y="236"/>
                  <a:pt x="2678" y="236"/>
                  <a:pt x="2679" y="235"/>
                </a:cubicBezTo>
                <a:cubicBezTo>
                  <a:pt x="2680" y="234"/>
                  <a:pt x="2680" y="234"/>
                  <a:pt x="2680" y="233"/>
                </a:cubicBezTo>
                <a:cubicBezTo>
                  <a:pt x="2680" y="232"/>
                  <a:pt x="2681" y="232"/>
                  <a:pt x="2681" y="231"/>
                </a:cubicBezTo>
                <a:cubicBezTo>
                  <a:pt x="2681" y="230"/>
                  <a:pt x="2682" y="229"/>
                  <a:pt x="2682" y="229"/>
                </a:cubicBezTo>
                <a:cubicBezTo>
                  <a:pt x="2683" y="228"/>
                  <a:pt x="2683" y="227"/>
                  <a:pt x="2683" y="227"/>
                </a:cubicBezTo>
                <a:cubicBezTo>
                  <a:pt x="2684" y="226"/>
                  <a:pt x="2686" y="225"/>
                  <a:pt x="2686" y="225"/>
                </a:cubicBezTo>
                <a:cubicBezTo>
                  <a:pt x="2687" y="225"/>
                  <a:pt x="2687" y="224"/>
                  <a:pt x="2687" y="224"/>
                </a:cubicBezTo>
                <a:cubicBezTo>
                  <a:pt x="2688" y="223"/>
                  <a:pt x="2688" y="222"/>
                  <a:pt x="2689" y="222"/>
                </a:cubicBezTo>
                <a:cubicBezTo>
                  <a:pt x="2689" y="222"/>
                  <a:pt x="2689" y="221"/>
                  <a:pt x="2689" y="221"/>
                </a:cubicBezTo>
                <a:cubicBezTo>
                  <a:pt x="2690" y="220"/>
                  <a:pt x="2693" y="220"/>
                  <a:pt x="2694" y="219"/>
                </a:cubicBezTo>
                <a:cubicBezTo>
                  <a:pt x="2694" y="219"/>
                  <a:pt x="2695" y="218"/>
                  <a:pt x="2695" y="218"/>
                </a:cubicBezTo>
                <a:cubicBezTo>
                  <a:pt x="2695" y="218"/>
                  <a:pt x="2695" y="217"/>
                  <a:pt x="2696" y="217"/>
                </a:cubicBezTo>
                <a:cubicBezTo>
                  <a:pt x="2696" y="216"/>
                  <a:pt x="2696" y="214"/>
                  <a:pt x="2697" y="213"/>
                </a:cubicBezTo>
                <a:cubicBezTo>
                  <a:pt x="2697" y="212"/>
                  <a:pt x="2697" y="211"/>
                  <a:pt x="2698" y="210"/>
                </a:cubicBezTo>
                <a:cubicBezTo>
                  <a:pt x="2699" y="209"/>
                  <a:pt x="2700" y="209"/>
                  <a:pt x="2701" y="208"/>
                </a:cubicBezTo>
                <a:cubicBezTo>
                  <a:pt x="2702" y="208"/>
                  <a:pt x="2702" y="208"/>
                  <a:pt x="2702" y="207"/>
                </a:cubicBezTo>
                <a:cubicBezTo>
                  <a:pt x="2702" y="207"/>
                  <a:pt x="2703" y="207"/>
                  <a:pt x="2703" y="207"/>
                </a:cubicBezTo>
                <a:cubicBezTo>
                  <a:pt x="2703" y="206"/>
                  <a:pt x="2704" y="206"/>
                  <a:pt x="2704" y="206"/>
                </a:cubicBezTo>
                <a:cubicBezTo>
                  <a:pt x="2704" y="206"/>
                  <a:pt x="2705" y="206"/>
                  <a:pt x="2705" y="206"/>
                </a:cubicBezTo>
                <a:cubicBezTo>
                  <a:pt x="2706" y="206"/>
                  <a:pt x="2708" y="205"/>
                  <a:pt x="2708" y="205"/>
                </a:cubicBezTo>
                <a:cubicBezTo>
                  <a:pt x="2709" y="205"/>
                  <a:pt x="2709" y="205"/>
                  <a:pt x="2709" y="205"/>
                </a:cubicBezTo>
                <a:cubicBezTo>
                  <a:pt x="2710" y="205"/>
                  <a:pt x="2710" y="205"/>
                  <a:pt x="2710" y="205"/>
                </a:cubicBezTo>
                <a:cubicBezTo>
                  <a:pt x="2711" y="205"/>
                  <a:pt x="2711" y="205"/>
                  <a:pt x="2712" y="205"/>
                </a:cubicBezTo>
                <a:cubicBezTo>
                  <a:pt x="2712" y="205"/>
                  <a:pt x="2712" y="205"/>
                  <a:pt x="2713" y="205"/>
                </a:cubicBezTo>
                <a:cubicBezTo>
                  <a:pt x="2713" y="205"/>
                  <a:pt x="2715" y="205"/>
                  <a:pt x="2716" y="206"/>
                </a:cubicBezTo>
                <a:cubicBezTo>
                  <a:pt x="2716" y="206"/>
                  <a:pt x="2716" y="207"/>
                  <a:pt x="2717" y="207"/>
                </a:cubicBezTo>
                <a:cubicBezTo>
                  <a:pt x="2717" y="207"/>
                  <a:pt x="2718" y="208"/>
                  <a:pt x="2718" y="208"/>
                </a:cubicBezTo>
                <a:cubicBezTo>
                  <a:pt x="2718" y="209"/>
                  <a:pt x="2719" y="209"/>
                  <a:pt x="2719" y="209"/>
                </a:cubicBezTo>
                <a:cubicBezTo>
                  <a:pt x="2719" y="210"/>
                  <a:pt x="2719" y="210"/>
                  <a:pt x="2720" y="210"/>
                </a:cubicBezTo>
                <a:cubicBezTo>
                  <a:pt x="2721" y="211"/>
                  <a:pt x="2722" y="211"/>
                  <a:pt x="2723" y="211"/>
                </a:cubicBezTo>
                <a:cubicBezTo>
                  <a:pt x="2724" y="212"/>
                  <a:pt x="2724" y="212"/>
                  <a:pt x="2724" y="213"/>
                </a:cubicBezTo>
                <a:cubicBezTo>
                  <a:pt x="2725" y="213"/>
                  <a:pt x="2725" y="213"/>
                  <a:pt x="2725" y="213"/>
                </a:cubicBezTo>
                <a:cubicBezTo>
                  <a:pt x="2725" y="214"/>
                  <a:pt x="2726" y="214"/>
                  <a:pt x="2726" y="215"/>
                </a:cubicBezTo>
                <a:cubicBezTo>
                  <a:pt x="2726" y="215"/>
                  <a:pt x="2726" y="216"/>
                  <a:pt x="2727" y="216"/>
                </a:cubicBezTo>
                <a:cubicBezTo>
                  <a:pt x="2728" y="216"/>
                  <a:pt x="2730" y="216"/>
                  <a:pt x="2730" y="216"/>
                </a:cubicBezTo>
                <a:cubicBezTo>
                  <a:pt x="2731" y="215"/>
                  <a:pt x="2731" y="215"/>
                  <a:pt x="2731" y="215"/>
                </a:cubicBezTo>
                <a:cubicBezTo>
                  <a:pt x="2732" y="215"/>
                  <a:pt x="2732" y="216"/>
                  <a:pt x="2732" y="216"/>
                </a:cubicBezTo>
                <a:cubicBezTo>
                  <a:pt x="2733" y="216"/>
                  <a:pt x="2733" y="216"/>
                  <a:pt x="2734" y="217"/>
                </a:cubicBezTo>
                <a:cubicBezTo>
                  <a:pt x="2734" y="217"/>
                  <a:pt x="2734" y="217"/>
                  <a:pt x="2735" y="217"/>
                </a:cubicBezTo>
                <a:cubicBezTo>
                  <a:pt x="2735" y="217"/>
                  <a:pt x="2737" y="218"/>
                  <a:pt x="2738" y="218"/>
                </a:cubicBezTo>
                <a:cubicBezTo>
                  <a:pt x="2738" y="218"/>
                  <a:pt x="2738" y="218"/>
                  <a:pt x="2739" y="219"/>
                </a:cubicBezTo>
                <a:cubicBezTo>
                  <a:pt x="2739" y="219"/>
                  <a:pt x="2739" y="219"/>
                  <a:pt x="2740" y="220"/>
                </a:cubicBezTo>
                <a:cubicBezTo>
                  <a:pt x="2740" y="220"/>
                  <a:pt x="2741" y="221"/>
                  <a:pt x="2741" y="221"/>
                </a:cubicBezTo>
                <a:cubicBezTo>
                  <a:pt x="2741" y="222"/>
                  <a:pt x="2741" y="222"/>
                  <a:pt x="2742" y="222"/>
                </a:cubicBezTo>
                <a:cubicBezTo>
                  <a:pt x="2743" y="223"/>
                  <a:pt x="2744" y="223"/>
                  <a:pt x="2745" y="223"/>
                </a:cubicBezTo>
                <a:cubicBezTo>
                  <a:pt x="2746" y="223"/>
                  <a:pt x="2746" y="223"/>
                  <a:pt x="2746" y="223"/>
                </a:cubicBezTo>
                <a:cubicBezTo>
                  <a:pt x="2746" y="224"/>
                  <a:pt x="2747" y="224"/>
                  <a:pt x="2747" y="224"/>
                </a:cubicBezTo>
                <a:cubicBezTo>
                  <a:pt x="2748" y="224"/>
                  <a:pt x="2748" y="224"/>
                  <a:pt x="2748" y="224"/>
                </a:cubicBezTo>
                <a:cubicBezTo>
                  <a:pt x="2749" y="224"/>
                  <a:pt x="2749" y="224"/>
                  <a:pt x="2749" y="224"/>
                </a:cubicBezTo>
                <a:cubicBezTo>
                  <a:pt x="2750" y="224"/>
                  <a:pt x="2753" y="224"/>
                  <a:pt x="2754" y="224"/>
                </a:cubicBezTo>
                <a:cubicBezTo>
                  <a:pt x="2754" y="224"/>
                  <a:pt x="2754" y="225"/>
                  <a:pt x="2755" y="225"/>
                </a:cubicBezTo>
                <a:cubicBezTo>
                  <a:pt x="2755" y="225"/>
                  <a:pt x="2755" y="225"/>
                  <a:pt x="2755" y="225"/>
                </a:cubicBezTo>
                <a:cubicBezTo>
                  <a:pt x="2756" y="225"/>
                  <a:pt x="2756" y="225"/>
                  <a:pt x="2757" y="225"/>
                </a:cubicBezTo>
                <a:cubicBezTo>
                  <a:pt x="2757" y="225"/>
                  <a:pt x="2759" y="225"/>
                  <a:pt x="2760" y="225"/>
                </a:cubicBezTo>
                <a:cubicBezTo>
                  <a:pt x="2760" y="224"/>
                  <a:pt x="2761" y="224"/>
                  <a:pt x="2761" y="224"/>
                </a:cubicBezTo>
                <a:cubicBezTo>
                  <a:pt x="2761" y="224"/>
                  <a:pt x="2761" y="224"/>
                  <a:pt x="2762" y="224"/>
                </a:cubicBezTo>
                <a:cubicBezTo>
                  <a:pt x="2762" y="223"/>
                  <a:pt x="2763" y="222"/>
                  <a:pt x="2763" y="222"/>
                </a:cubicBezTo>
                <a:cubicBezTo>
                  <a:pt x="2763" y="222"/>
                  <a:pt x="2763" y="221"/>
                  <a:pt x="2764" y="221"/>
                </a:cubicBezTo>
                <a:cubicBezTo>
                  <a:pt x="2765" y="221"/>
                  <a:pt x="2767" y="221"/>
                  <a:pt x="2767" y="221"/>
                </a:cubicBezTo>
                <a:cubicBezTo>
                  <a:pt x="2768" y="220"/>
                  <a:pt x="2768" y="220"/>
                  <a:pt x="2768" y="220"/>
                </a:cubicBezTo>
                <a:cubicBezTo>
                  <a:pt x="2768" y="220"/>
                  <a:pt x="2769" y="219"/>
                  <a:pt x="2769" y="219"/>
                </a:cubicBezTo>
                <a:cubicBezTo>
                  <a:pt x="2770" y="219"/>
                  <a:pt x="2770" y="218"/>
                  <a:pt x="2770" y="218"/>
                </a:cubicBezTo>
                <a:cubicBezTo>
                  <a:pt x="2771" y="218"/>
                  <a:pt x="2771" y="218"/>
                  <a:pt x="2771" y="218"/>
                </a:cubicBezTo>
                <a:cubicBezTo>
                  <a:pt x="2772" y="218"/>
                  <a:pt x="2774" y="218"/>
                  <a:pt x="2774" y="218"/>
                </a:cubicBezTo>
                <a:cubicBezTo>
                  <a:pt x="2775" y="218"/>
                  <a:pt x="2775" y="218"/>
                  <a:pt x="2775" y="218"/>
                </a:cubicBezTo>
                <a:cubicBezTo>
                  <a:pt x="2776" y="218"/>
                  <a:pt x="2776" y="218"/>
                  <a:pt x="2777" y="218"/>
                </a:cubicBezTo>
                <a:cubicBezTo>
                  <a:pt x="2777" y="218"/>
                  <a:pt x="2777" y="218"/>
                  <a:pt x="2778" y="218"/>
                </a:cubicBezTo>
                <a:cubicBezTo>
                  <a:pt x="2778" y="218"/>
                  <a:pt x="2778" y="218"/>
                  <a:pt x="2779" y="218"/>
                </a:cubicBezTo>
                <a:cubicBezTo>
                  <a:pt x="2779" y="218"/>
                  <a:pt x="2781" y="217"/>
                  <a:pt x="2782" y="217"/>
                </a:cubicBezTo>
                <a:cubicBezTo>
                  <a:pt x="2782" y="217"/>
                  <a:pt x="2783" y="217"/>
                  <a:pt x="2783" y="217"/>
                </a:cubicBezTo>
                <a:cubicBezTo>
                  <a:pt x="2783" y="217"/>
                  <a:pt x="2784" y="216"/>
                  <a:pt x="2784" y="216"/>
                </a:cubicBezTo>
                <a:cubicBezTo>
                  <a:pt x="2784" y="216"/>
                  <a:pt x="2785" y="216"/>
                  <a:pt x="2785" y="216"/>
                </a:cubicBezTo>
                <a:cubicBezTo>
                  <a:pt x="2785" y="216"/>
                  <a:pt x="2786" y="216"/>
                  <a:pt x="2786" y="216"/>
                </a:cubicBezTo>
                <a:cubicBezTo>
                  <a:pt x="2787" y="216"/>
                  <a:pt x="2788" y="217"/>
                  <a:pt x="2789" y="217"/>
                </a:cubicBezTo>
                <a:cubicBezTo>
                  <a:pt x="2790" y="217"/>
                  <a:pt x="2790" y="217"/>
                  <a:pt x="2790" y="217"/>
                </a:cubicBezTo>
                <a:cubicBezTo>
                  <a:pt x="2791" y="217"/>
                  <a:pt x="2791" y="217"/>
                  <a:pt x="2791" y="217"/>
                </a:cubicBezTo>
                <a:cubicBezTo>
                  <a:pt x="2792" y="217"/>
                  <a:pt x="2792" y="217"/>
                  <a:pt x="2793" y="217"/>
                </a:cubicBezTo>
                <a:cubicBezTo>
                  <a:pt x="2794" y="218"/>
                  <a:pt x="2796" y="219"/>
                  <a:pt x="2797" y="219"/>
                </a:cubicBezTo>
                <a:cubicBezTo>
                  <a:pt x="2797" y="220"/>
                  <a:pt x="2797" y="220"/>
                  <a:pt x="2798" y="221"/>
                </a:cubicBezTo>
                <a:cubicBezTo>
                  <a:pt x="2798" y="222"/>
                  <a:pt x="2798" y="222"/>
                  <a:pt x="2799" y="223"/>
                </a:cubicBezTo>
                <a:cubicBezTo>
                  <a:pt x="2799" y="224"/>
                  <a:pt x="2799" y="225"/>
                  <a:pt x="2800" y="226"/>
                </a:cubicBezTo>
                <a:cubicBezTo>
                  <a:pt x="2800" y="227"/>
                  <a:pt x="2800" y="227"/>
                  <a:pt x="2801" y="228"/>
                </a:cubicBezTo>
                <a:cubicBezTo>
                  <a:pt x="2801" y="229"/>
                  <a:pt x="2803" y="230"/>
                  <a:pt x="2804" y="230"/>
                </a:cubicBezTo>
                <a:cubicBezTo>
                  <a:pt x="2804" y="231"/>
                  <a:pt x="2804" y="232"/>
                  <a:pt x="2805" y="232"/>
                </a:cubicBezTo>
                <a:cubicBezTo>
                  <a:pt x="2805" y="233"/>
                  <a:pt x="2806" y="234"/>
                  <a:pt x="2806" y="234"/>
                </a:cubicBezTo>
                <a:cubicBezTo>
                  <a:pt x="2806" y="235"/>
                  <a:pt x="2807" y="236"/>
                  <a:pt x="2807" y="237"/>
                </a:cubicBezTo>
                <a:cubicBezTo>
                  <a:pt x="2807" y="237"/>
                  <a:pt x="2807" y="238"/>
                  <a:pt x="2808" y="239"/>
                </a:cubicBezTo>
                <a:cubicBezTo>
                  <a:pt x="2809" y="240"/>
                  <a:pt x="2810" y="241"/>
                  <a:pt x="2811" y="242"/>
                </a:cubicBezTo>
                <a:cubicBezTo>
                  <a:pt x="2812" y="243"/>
                  <a:pt x="2812" y="244"/>
                  <a:pt x="2812" y="245"/>
                </a:cubicBezTo>
                <a:cubicBezTo>
                  <a:pt x="2813" y="246"/>
                  <a:pt x="2813" y="247"/>
                  <a:pt x="2813" y="247"/>
                </a:cubicBezTo>
                <a:cubicBezTo>
                  <a:pt x="2814" y="248"/>
                  <a:pt x="2814" y="249"/>
                  <a:pt x="2814" y="250"/>
                </a:cubicBezTo>
                <a:cubicBezTo>
                  <a:pt x="2815" y="251"/>
                  <a:pt x="2815" y="252"/>
                  <a:pt x="2816" y="252"/>
                </a:cubicBezTo>
                <a:cubicBezTo>
                  <a:pt x="2816" y="253"/>
                  <a:pt x="2818" y="253"/>
                  <a:pt x="2819" y="254"/>
                </a:cubicBezTo>
                <a:cubicBezTo>
                  <a:pt x="2819" y="255"/>
                  <a:pt x="2819" y="255"/>
                  <a:pt x="2820" y="256"/>
                </a:cubicBezTo>
                <a:cubicBezTo>
                  <a:pt x="2820" y="257"/>
                  <a:pt x="2820" y="257"/>
                  <a:pt x="2821" y="258"/>
                </a:cubicBezTo>
                <a:cubicBezTo>
                  <a:pt x="2821" y="259"/>
                  <a:pt x="2821" y="259"/>
                  <a:pt x="2822" y="260"/>
                </a:cubicBezTo>
                <a:cubicBezTo>
                  <a:pt x="2822" y="261"/>
                  <a:pt x="2822" y="262"/>
                  <a:pt x="2823" y="262"/>
                </a:cubicBezTo>
                <a:cubicBezTo>
                  <a:pt x="2823" y="262"/>
                  <a:pt x="2825" y="261"/>
                  <a:pt x="2826" y="261"/>
                </a:cubicBezTo>
                <a:cubicBezTo>
                  <a:pt x="2827" y="261"/>
                  <a:pt x="2827" y="260"/>
                  <a:pt x="2827" y="260"/>
                </a:cubicBezTo>
                <a:cubicBezTo>
                  <a:pt x="2827" y="259"/>
                  <a:pt x="2828" y="259"/>
                  <a:pt x="2828" y="259"/>
                </a:cubicBezTo>
                <a:cubicBezTo>
                  <a:pt x="2828" y="259"/>
                  <a:pt x="2829" y="259"/>
                  <a:pt x="2829" y="259"/>
                </a:cubicBezTo>
                <a:cubicBezTo>
                  <a:pt x="2829" y="259"/>
                  <a:pt x="2829" y="259"/>
                  <a:pt x="2830" y="259"/>
                </a:cubicBezTo>
                <a:cubicBezTo>
                  <a:pt x="2831" y="258"/>
                  <a:pt x="2833" y="258"/>
                  <a:pt x="2833" y="258"/>
                </a:cubicBezTo>
                <a:cubicBezTo>
                  <a:pt x="2834" y="258"/>
                  <a:pt x="2834" y="257"/>
                  <a:pt x="2834" y="257"/>
                </a:cubicBezTo>
                <a:cubicBezTo>
                  <a:pt x="2835" y="257"/>
                  <a:pt x="2835" y="257"/>
                  <a:pt x="2835" y="256"/>
                </a:cubicBezTo>
                <a:cubicBezTo>
                  <a:pt x="2836" y="256"/>
                  <a:pt x="2836" y="255"/>
                  <a:pt x="2836" y="255"/>
                </a:cubicBezTo>
                <a:cubicBezTo>
                  <a:pt x="2837" y="254"/>
                  <a:pt x="2837" y="254"/>
                  <a:pt x="2837" y="253"/>
                </a:cubicBezTo>
                <a:cubicBezTo>
                  <a:pt x="2838" y="253"/>
                  <a:pt x="2840" y="252"/>
                  <a:pt x="2840" y="251"/>
                </a:cubicBezTo>
                <a:cubicBezTo>
                  <a:pt x="2841" y="251"/>
                  <a:pt x="2841" y="250"/>
                  <a:pt x="2842" y="249"/>
                </a:cubicBezTo>
                <a:cubicBezTo>
                  <a:pt x="2842" y="249"/>
                  <a:pt x="2842" y="248"/>
                  <a:pt x="2843" y="248"/>
                </a:cubicBezTo>
                <a:cubicBezTo>
                  <a:pt x="2843" y="247"/>
                  <a:pt x="2843" y="247"/>
                  <a:pt x="2844" y="246"/>
                </a:cubicBezTo>
                <a:cubicBezTo>
                  <a:pt x="2844" y="246"/>
                  <a:pt x="2844" y="245"/>
                  <a:pt x="2845" y="245"/>
                </a:cubicBezTo>
                <a:cubicBezTo>
                  <a:pt x="2846" y="244"/>
                  <a:pt x="2847" y="244"/>
                  <a:pt x="2848" y="243"/>
                </a:cubicBezTo>
                <a:cubicBezTo>
                  <a:pt x="2849" y="243"/>
                  <a:pt x="2849" y="242"/>
                  <a:pt x="2849" y="241"/>
                </a:cubicBezTo>
                <a:cubicBezTo>
                  <a:pt x="2849" y="240"/>
                  <a:pt x="2850" y="239"/>
                  <a:pt x="2850" y="238"/>
                </a:cubicBezTo>
                <a:cubicBezTo>
                  <a:pt x="2850" y="237"/>
                  <a:pt x="2851" y="236"/>
                  <a:pt x="2851" y="235"/>
                </a:cubicBezTo>
                <a:cubicBezTo>
                  <a:pt x="2852" y="234"/>
                  <a:pt x="2851" y="233"/>
                  <a:pt x="2852" y="232"/>
                </a:cubicBezTo>
                <a:cubicBezTo>
                  <a:pt x="2853" y="231"/>
                  <a:pt x="2855" y="230"/>
                  <a:pt x="2856" y="229"/>
                </a:cubicBezTo>
                <a:cubicBezTo>
                  <a:pt x="2857" y="229"/>
                  <a:pt x="2857" y="228"/>
                  <a:pt x="2857" y="228"/>
                </a:cubicBezTo>
                <a:cubicBezTo>
                  <a:pt x="2858" y="227"/>
                  <a:pt x="2858" y="226"/>
                  <a:pt x="2858" y="225"/>
                </a:cubicBezTo>
                <a:cubicBezTo>
                  <a:pt x="2859" y="224"/>
                  <a:pt x="2859" y="222"/>
                  <a:pt x="2859" y="222"/>
                </a:cubicBezTo>
                <a:cubicBezTo>
                  <a:pt x="2860" y="221"/>
                  <a:pt x="2862" y="221"/>
                  <a:pt x="2863" y="221"/>
                </a:cubicBezTo>
                <a:cubicBezTo>
                  <a:pt x="2863" y="220"/>
                  <a:pt x="2864" y="220"/>
                  <a:pt x="2864" y="220"/>
                </a:cubicBezTo>
                <a:cubicBezTo>
                  <a:pt x="2864" y="220"/>
                  <a:pt x="2864" y="220"/>
                  <a:pt x="2865" y="220"/>
                </a:cubicBezTo>
                <a:cubicBezTo>
                  <a:pt x="2865" y="220"/>
                  <a:pt x="2865" y="220"/>
                  <a:pt x="2866" y="220"/>
                </a:cubicBezTo>
                <a:cubicBezTo>
                  <a:pt x="2866" y="220"/>
                  <a:pt x="2866" y="221"/>
                  <a:pt x="2867" y="221"/>
                </a:cubicBezTo>
                <a:cubicBezTo>
                  <a:pt x="2868" y="221"/>
                  <a:pt x="2869" y="221"/>
                  <a:pt x="2870" y="221"/>
                </a:cubicBezTo>
                <a:cubicBezTo>
                  <a:pt x="2870" y="222"/>
                  <a:pt x="2871" y="222"/>
                  <a:pt x="2871" y="222"/>
                </a:cubicBezTo>
                <a:cubicBezTo>
                  <a:pt x="2871" y="222"/>
                  <a:pt x="2872" y="223"/>
                  <a:pt x="2872" y="223"/>
                </a:cubicBezTo>
                <a:cubicBezTo>
                  <a:pt x="2872" y="224"/>
                  <a:pt x="2873" y="225"/>
                  <a:pt x="2873" y="225"/>
                </a:cubicBezTo>
                <a:cubicBezTo>
                  <a:pt x="2873" y="226"/>
                  <a:pt x="2873" y="226"/>
                  <a:pt x="2874" y="226"/>
                </a:cubicBezTo>
                <a:cubicBezTo>
                  <a:pt x="2875" y="227"/>
                  <a:pt x="2877" y="227"/>
                  <a:pt x="2877" y="228"/>
                </a:cubicBezTo>
                <a:cubicBezTo>
                  <a:pt x="2878" y="228"/>
                  <a:pt x="2878" y="228"/>
                  <a:pt x="2878" y="229"/>
                </a:cubicBezTo>
                <a:cubicBezTo>
                  <a:pt x="2879" y="230"/>
                  <a:pt x="2879" y="231"/>
                  <a:pt x="2879" y="232"/>
                </a:cubicBezTo>
                <a:cubicBezTo>
                  <a:pt x="2880" y="234"/>
                  <a:pt x="2880" y="235"/>
                  <a:pt x="2881" y="236"/>
                </a:cubicBezTo>
                <a:cubicBezTo>
                  <a:pt x="2881" y="237"/>
                  <a:pt x="2881" y="239"/>
                  <a:pt x="2882" y="240"/>
                </a:cubicBezTo>
                <a:cubicBezTo>
                  <a:pt x="2882" y="241"/>
                  <a:pt x="2884" y="242"/>
                  <a:pt x="2885" y="243"/>
                </a:cubicBezTo>
                <a:cubicBezTo>
                  <a:pt x="2885" y="244"/>
                  <a:pt x="2885" y="245"/>
                  <a:pt x="2886" y="246"/>
                </a:cubicBezTo>
                <a:cubicBezTo>
                  <a:pt x="2886" y="247"/>
                  <a:pt x="2886" y="248"/>
                  <a:pt x="2887" y="249"/>
                </a:cubicBezTo>
                <a:cubicBezTo>
                  <a:pt x="2887" y="249"/>
                  <a:pt x="2888" y="250"/>
                  <a:pt x="2888" y="250"/>
                </a:cubicBezTo>
                <a:cubicBezTo>
                  <a:pt x="2888" y="251"/>
                  <a:pt x="2888" y="253"/>
                  <a:pt x="2889" y="253"/>
                </a:cubicBezTo>
                <a:cubicBezTo>
                  <a:pt x="2889" y="253"/>
                  <a:pt x="2891" y="252"/>
                  <a:pt x="2892" y="251"/>
                </a:cubicBezTo>
                <a:cubicBezTo>
                  <a:pt x="2893" y="251"/>
                  <a:pt x="2893" y="249"/>
                  <a:pt x="2893" y="248"/>
                </a:cubicBezTo>
                <a:cubicBezTo>
                  <a:pt x="2893" y="248"/>
                  <a:pt x="2894" y="247"/>
                  <a:pt x="2894" y="247"/>
                </a:cubicBezTo>
                <a:cubicBezTo>
                  <a:pt x="2894" y="247"/>
                  <a:pt x="2895" y="247"/>
                  <a:pt x="2895" y="247"/>
                </a:cubicBezTo>
                <a:cubicBezTo>
                  <a:pt x="2895" y="248"/>
                  <a:pt x="2896" y="248"/>
                  <a:pt x="2896" y="248"/>
                </a:cubicBezTo>
                <a:cubicBezTo>
                  <a:pt x="2897" y="248"/>
                  <a:pt x="2899" y="249"/>
                  <a:pt x="2899" y="249"/>
                </a:cubicBezTo>
                <a:cubicBezTo>
                  <a:pt x="2900" y="249"/>
                  <a:pt x="2900" y="249"/>
                  <a:pt x="2900" y="249"/>
                </a:cubicBezTo>
                <a:cubicBezTo>
                  <a:pt x="2901" y="249"/>
                  <a:pt x="2901" y="249"/>
                  <a:pt x="2901" y="250"/>
                </a:cubicBezTo>
                <a:cubicBezTo>
                  <a:pt x="2902" y="250"/>
                  <a:pt x="2902" y="250"/>
                  <a:pt x="2902" y="250"/>
                </a:cubicBezTo>
                <a:cubicBezTo>
                  <a:pt x="2903" y="251"/>
                  <a:pt x="2903" y="251"/>
                  <a:pt x="2904" y="252"/>
                </a:cubicBezTo>
                <a:cubicBezTo>
                  <a:pt x="2904" y="252"/>
                  <a:pt x="2906" y="253"/>
                  <a:pt x="2907" y="253"/>
                </a:cubicBezTo>
                <a:cubicBezTo>
                  <a:pt x="2907" y="253"/>
                  <a:pt x="2907" y="253"/>
                  <a:pt x="2908" y="254"/>
                </a:cubicBezTo>
                <a:cubicBezTo>
                  <a:pt x="2908" y="254"/>
                  <a:pt x="2908" y="254"/>
                  <a:pt x="2909" y="254"/>
                </a:cubicBezTo>
                <a:cubicBezTo>
                  <a:pt x="2909" y="254"/>
                  <a:pt x="2910" y="254"/>
                  <a:pt x="2910" y="254"/>
                </a:cubicBezTo>
                <a:cubicBezTo>
                  <a:pt x="2910" y="254"/>
                  <a:pt x="2910" y="254"/>
                  <a:pt x="2911" y="255"/>
                </a:cubicBezTo>
                <a:cubicBezTo>
                  <a:pt x="2912" y="255"/>
                  <a:pt x="2913" y="255"/>
                  <a:pt x="2914" y="255"/>
                </a:cubicBezTo>
                <a:cubicBezTo>
                  <a:pt x="2915" y="256"/>
                  <a:pt x="2915" y="256"/>
                  <a:pt x="2915" y="256"/>
                </a:cubicBezTo>
                <a:cubicBezTo>
                  <a:pt x="2915" y="256"/>
                  <a:pt x="2916" y="256"/>
                  <a:pt x="2916" y="257"/>
                </a:cubicBezTo>
                <a:cubicBezTo>
                  <a:pt x="2917" y="257"/>
                  <a:pt x="2917" y="258"/>
                  <a:pt x="2917" y="259"/>
                </a:cubicBezTo>
                <a:cubicBezTo>
                  <a:pt x="2918" y="259"/>
                  <a:pt x="2918" y="259"/>
                  <a:pt x="2918" y="260"/>
                </a:cubicBezTo>
                <a:cubicBezTo>
                  <a:pt x="2919" y="261"/>
                  <a:pt x="2921" y="261"/>
                  <a:pt x="2921" y="263"/>
                </a:cubicBezTo>
                <a:cubicBezTo>
                  <a:pt x="2922" y="264"/>
                  <a:pt x="2922" y="266"/>
                  <a:pt x="2922" y="268"/>
                </a:cubicBezTo>
                <a:cubicBezTo>
                  <a:pt x="2923" y="269"/>
                  <a:pt x="2923" y="270"/>
                  <a:pt x="2924" y="271"/>
                </a:cubicBezTo>
                <a:cubicBezTo>
                  <a:pt x="2924" y="271"/>
                  <a:pt x="2924" y="272"/>
                  <a:pt x="2924" y="272"/>
                </a:cubicBezTo>
                <a:cubicBezTo>
                  <a:pt x="2925" y="273"/>
                  <a:pt x="2925" y="273"/>
                  <a:pt x="2926" y="273"/>
                </a:cubicBezTo>
                <a:cubicBezTo>
                  <a:pt x="2926" y="274"/>
                  <a:pt x="2928" y="274"/>
                  <a:pt x="2929" y="274"/>
                </a:cubicBezTo>
                <a:cubicBezTo>
                  <a:pt x="2930" y="275"/>
                  <a:pt x="2930" y="275"/>
                  <a:pt x="2930" y="276"/>
                </a:cubicBezTo>
                <a:cubicBezTo>
                  <a:pt x="2930" y="276"/>
                  <a:pt x="2930" y="276"/>
                  <a:pt x="2931" y="276"/>
                </a:cubicBezTo>
                <a:cubicBezTo>
                  <a:pt x="2931" y="276"/>
                  <a:pt x="2931" y="276"/>
                  <a:pt x="2932" y="276"/>
                </a:cubicBezTo>
                <a:cubicBezTo>
                  <a:pt x="2932" y="276"/>
                  <a:pt x="2932" y="275"/>
                  <a:pt x="2933" y="275"/>
                </a:cubicBezTo>
                <a:cubicBezTo>
                  <a:pt x="2934" y="275"/>
                  <a:pt x="2935" y="275"/>
                  <a:pt x="2936" y="275"/>
                </a:cubicBezTo>
                <a:cubicBezTo>
                  <a:pt x="2937" y="274"/>
                  <a:pt x="2937" y="274"/>
                  <a:pt x="2937" y="274"/>
                </a:cubicBezTo>
                <a:cubicBezTo>
                  <a:pt x="2937" y="274"/>
                  <a:pt x="2938" y="273"/>
                  <a:pt x="2938" y="273"/>
                </a:cubicBezTo>
                <a:cubicBezTo>
                  <a:pt x="2938" y="273"/>
                  <a:pt x="2939" y="273"/>
                  <a:pt x="2939" y="273"/>
                </a:cubicBezTo>
                <a:cubicBezTo>
                  <a:pt x="2940" y="272"/>
                  <a:pt x="2940" y="272"/>
                  <a:pt x="2940" y="272"/>
                </a:cubicBezTo>
                <a:cubicBezTo>
                  <a:pt x="2941" y="272"/>
                  <a:pt x="2943" y="271"/>
                  <a:pt x="2943" y="271"/>
                </a:cubicBezTo>
                <a:cubicBezTo>
                  <a:pt x="2944" y="271"/>
                  <a:pt x="2944" y="271"/>
                  <a:pt x="2944" y="270"/>
                </a:cubicBezTo>
                <a:cubicBezTo>
                  <a:pt x="2945" y="270"/>
                  <a:pt x="2945" y="270"/>
                  <a:pt x="2946" y="270"/>
                </a:cubicBezTo>
                <a:cubicBezTo>
                  <a:pt x="2946" y="269"/>
                  <a:pt x="2947" y="269"/>
                  <a:pt x="2948" y="269"/>
                </a:cubicBezTo>
                <a:cubicBezTo>
                  <a:pt x="2948" y="269"/>
                  <a:pt x="2950" y="268"/>
                  <a:pt x="2951" y="268"/>
                </a:cubicBezTo>
                <a:cubicBezTo>
                  <a:pt x="2951" y="268"/>
                  <a:pt x="2952" y="268"/>
                  <a:pt x="2952" y="268"/>
                </a:cubicBezTo>
                <a:cubicBezTo>
                  <a:pt x="2952" y="268"/>
                  <a:pt x="2953" y="267"/>
                  <a:pt x="2953" y="267"/>
                </a:cubicBezTo>
                <a:cubicBezTo>
                  <a:pt x="2953" y="267"/>
                  <a:pt x="2954" y="266"/>
                  <a:pt x="2954" y="266"/>
                </a:cubicBezTo>
                <a:cubicBezTo>
                  <a:pt x="2954" y="265"/>
                  <a:pt x="2954" y="265"/>
                  <a:pt x="2955" y="265"/>
                </a:cubicBezTo>
                <a:cubicBezTo>
                  <a:pt x="2956" y="265"/>
                  <a:pt x="2957" y="265"/>
                  <a:pt x="2958" y="264"/>
                </a:cubicBezTo>
                <a:cubicBezTo>
                  <a:pt x="2959" y="264"/>
                  <a:pt x="2959" y="264"/>
                  <a:pt x="2959" y="263"/>
                </a:cubicBezTo>
                <a:cubicBezTo>
                  <a:pt x="2960" y="263"/>
                  <a:pt x="2960" y="263"/>
                  <a:pt x="2960" y="262"/>
                </a:cubicBezTo>
                <a:cubicBezTo>
                  <a:pt x="2960" y="262"/>
                  <a:pt x="2961" y="262"/>
                  <a:pt x="2961" y="262"/>
                </a:cubicBezTo>
                <a:cubicBezTo>
                  <a:pt x="2961" y="261"/>
                  <a:pt x="2962" y="261"/>
                  <a:pt x="2962" y="261"/>
                </a:cubicBezTo>
                <a:cubicBezTo>
                  <a:pt x="2963" y="261"/>
                  <a:pt x="2965" y="261"/>
                  <a:pt x="2966" y="260"/>
                </a:cubicBezTo>
                <a:cubicBezTo>
                  <a:pt x="2966" y="260"/>
                  <a:pt x="2966" y="259"/>
                  <a:pt x="2967" y="259"/>
                </a:cubicBezTo>
                <a:cubicBezTo>
                  <a:pt x="2967" y="259"/>
                  <a:pt x="2967" y="259"/>
                  <a:pt x="2967" y="259"/>
                </a:cubicBezTo>
                <a:cubicBezTo>
                  <a:pt x="2968" y="259"/>
                  <a:pt x="2968" y="259"/>
                  <a:pt x="2969" y="259"/>
                </a:cubicBezTo>
                <a:cubicBezTo>
                  <a:pt x="2969" y="259"/>
                  <a:pt x="2969" y="259"/>
                  <a:pt x="2970" y="259"/>
                </a:cubicBezTo>
                <a:cubicBezTo>
                  <a:pt x="2970" y="259"/>
                  <a:pt x="2972" y="259"/>
                  <a:pt x="2973" y="259"/>
                </a:cubicBezTo>
                <a:cubicBezTo>
                  <a:pt x="2973" y="259"/>
                  <a:pt x="2973" y="259"/>
                  <a:pt x="2974" y="259"/>
                </a:cubicBezTo>
                <a:cubicBezTo>
                  <a:pt x="2974" y="259"/>
                  <a:pt x="2975" y="259"/>
                  <a:pt x="2976" y="259"/>
                </a:cubicBezTo>
                <a:cubicBezTo>
                  <a:pt x="2976" y="259"/>
                  <a:pt x="2977" y="260"/>
                  <a:pt x="2977" y="260"/>
                </a:cubicBezTo>
                <a:cubicBezTo>
                  <a:pt x="2978" y="260"/>
                  <a:pt x="2979" y="260"/>
                  <a:pt x="2980" y="260"/>
                </a:cubicBezTo>
                <a:cubicBezTo>
                  <a:pt x="2981" y="260"/>
                  <a:pt x="2981" y="260"/>
                  <a:pt x="2981" y="260"/>
                </a:cubicBezTo>
                <a:cubicBezTo>
                  <a:pt x="2982" y="260"/>
                  <a:pt x="2983" y="259"/>
                  <a:pt x="2983" y="259"/>
                </a:cubicBezTo>
                <a:cubicBezTo>
                  <a:pt x="2984" y="258"/>
                  <a:pt x="2984" y="258"/>
                  <a:pt x="2984" y="258"/>
                </a:cubicBezTo>
                <a:cubicBezTo>
                  <a:pt x="2985" y="258"/>
                  <a:pt x="2987" y="258"/>
                  <a:pt x="2987" y="259"/>
                </a:cubicBezTo>
                <a:cubicBezTo>
                  <a:pt x="2988" y="259"/>
                  <a:pt x="2988" y="259"/>
                  <a:pt x="2989" y="260"/>
                </a:cubicBezTo>
                <a:cubicBezTo>
                  <a:pt x="2989" y="260"/>
                  <a:pt x="2989" y="260"/>
                  <a:pt x="2990" y="261"/>
                </a:cubicBezTo>
                <a:cubicBezTo>
                  <a:pt x="2990" y="261"/>
                  <a:pt x="2990" y="261"/>
                  <a:pt x="2991" y="262"/>
                </a:cubicBezTo>
                <a:cubicBezTo>
                  <a:pt x="2991" y="262"/>
                  <a:pt x="2991" y="263"/>
                  <a:pt x="2992" y="263"/>
                </a:cubicBezTo>
                <a:cubicBezTo>
                  <a:pt x="2992" y="264"/>
                  <a:pt x="2994" y="264"/>
                  <a:pt x="2995" y="264"/>
                </a:cubicBezTo>
                <a:cubicBezTo>
                  <a:pt x="2996" y="265"/>
                  <a:pt x="2996" y="265"/>
                  <a:pt x="2996" y="266"/>
                </a:cubicBezTo>
                <a:cubicBezTo>
                  <a:pt x="2996" y="266"/>
                  <a:pt x="2997" y="267"/>
                  <a:pt x="2997" y="267"/>
                </a:cubicBezTo>
                <a:cubicBezTo>
                  <a:pt x="2997" y="268"/>
                  <a:pt x="2998" y="269"/>
                  <a:pt x="2998" y="269"/>
                </a:cubicBezTo>
                <a:cubicBezTo>
                  <a:pt x="2998" y="270"/>
                  <a:pt x="2998" y="270"/>
                  <a:pt x="2999" y="270"/>
                </a:cubicBezTo>
                <a:cubicBezTo>
                  <a:pt x="3000" y="270"/>
                  <a:pt x="3002" y="271"/>
                  <a:pt x="3003" y="271"/>
                </a:cubicBezTo>
                <a:cubicBezTo>
                  <a:pt x="3004" y="271"/>
                  <a:pt x="3004" y="271"/>
                  <a:pt x="3004" y="272"/>
                </a:cubicBezTo>
                <a:cubicBezTo>
                  <a:pt x="3005" y="272"/>
                  <a:pt x="3005" y="272"/>
                  <a:pt x="3005" y="272"/>
                </a:cubicBezTo>
                <a:cubicBezTo>
                  <a:pt x="3006" y="272"/>
                  <a:pt x="3006" y="271"/>
                  <a:pt x="3006" y="271"/>
                </a:cubicBezTo>
                <a:cubicBezTo>
                  <a:pt x="3007" y="270"/>
                  <a:pt x="3009" y="269"/>
                  <a:pt x="3009" y="269"/>
                </a:cubicBezTo>
                <a:cubicBezTo>
                  <a:pt x="3010" y="269"/>
                  <a:pt x="3010" y="268"/>
                  <a:pt x="3011" y="268"/>
                </a:cubicBezTo>
                <a:cubicBezTo>
                  <a:pt x="3011" y="268"/>
                  <a:pt x="3011" y="267"/>
                  <a:pt x="3012" y="266"/>
                </a:cubicBezTo>
                <a:cubicBezTo>
                  <a:pt x="3012" y="266"/>
                  <a:pt x="3012" y="265"/>
                  <a:pt x="3013" y="264"/>
                </a:cubicBezTo>
                <a:cubicBezTo>
                  <a:pt x="3013" y="264"/>
                  <a:pt x="3013" y="263"/>
                  <a:pt x="3014" y="262"/>
                </a:cubicBezTo>
                <a:cubicBezTo>
                  <a:pt x="3015" y="261"/>
                  <a:pt x="3016" y="259"/>
                  <a:pt x="3017" y="258"/>
                </a:cubicBezTo>
                <a:cubicBezTo>
                  <a:pt x="3018" y="256"/>
                  <a:pt x="3018" y="253"/>
                  <a:pt x="3018" y="252"/>
                </a:cubicBezTo>
                <a:cubicBezTo>
                  <a:pt x="3018" y="250"/>
                  <a:pt x="3019" y="248"/>
                  <a:pt x="3019" y="247"/>
                </a:cubicBezTo>
                <a:cubicBezTo>
                  <a:pt x="3019" y="246"/>
                  <a:pt x="3020" y="245"/>
                  <a:pt x="3020" y="244"/>
                </a:cubicBezTo>
                <a:cubicBezTo>
                  <a:pt x="3020" y="243"/>
                  <a:pt x="3020" y="242"/>
                  <a:pt x="3021" y="241"/>
                </a:cubicBezTo>
                <a:cubicBezTo>
                  <a:pt x="3022" y="241"/>
                  <a:pt x="3024" y="240"/>
                  <a:pt x="3024" y="239"/>
                </a:cubicBezTo>
                <a:cubicBezTo>
                  <a:pt x="3025" y="239"/>
                  <a:pt x="3025" y="238"/>
                  <a:pt x="3025" y="238"/>
                </a:cubicBezTo>
                <a:cubicBezTo>
                  <a:pt x="3026" y="237"/>
                  <a:pt x="3026" y="236"/>
                  <a:pt x="3026" y="236"/>
                </a:cubicBezTo>
                <a:cubicBezTo>
                  <a:pt x="3027" y="235"/>
                  <a:pt x="3027" y="235"/>
                  <a:pt x="3027" y="234"/>
                </a:cubicBezTo>
                <a:cubicBezTo>
                  <a:pt x="3028" y="234"/>
                  <a:pt x="3028" y="234"/>
                  <a:pt x="3028" y="233"/>
                </a:cubicBezTo>
                <a:cubicBezTo>
                  <a:pt x="3029" y="233"/>
                  <a:pt x="3032" y="233"/>
                  <a:pt x="3033" y="233"/>
                </a:cubicBezTo>
                <a:cubicBezTo>
                  <a:pt x="3033" y="232"/>
                  <a:pt x="3033" y="232"/>
                  <a:pt x="3034" y="231"/>
                </a:cubicBezTo>
                <a:cubicBezTo>
                  <a:pt x="3034" y="231"/>
                  <a:pt x="3034" y="230"/>
                  <a:pt x="3035" y="230"/>
                </a:cubicBezTo>
                <a:cubicBezTo>
                  <a:pt x="3035" y="230"/>
                  <a:pt x="3035" y="229"/>
                  <a:pt x="3036" y="230"/>
                </a:cubicBezTo>
                <a:cubicBezTo>
                  <a:pt x="3037" y="230"/>
                  <a:pt x="3038" y="230"/>
                  <a:pt x="3039" y="230"/>
                </a:cubicBezTo>
                <a:cubicBezTo>
                  <a:pt x="3040" y="231"/>
                  <a:pt x="3040" y="231"/>
                  <a:pt x="3040" y="232"/>
                </a:cubicBezTo>
                <a:cubicBezTo>
                  <a:pt x="3040" y="232"/>
                  <a:pt x="3041" y="231"/>
                  <a:pt x="3041" y="231"/>
                </a:cubicBezTo>
                <a:cubicBezTo>
                  <a:pt x="3041" y="231"/>
                  <a:pt x="3042" y="232"/>
                  <a:pt x="3042" y="232"/>
                </a:cubicBezTo>
                <a:cubicBezTo>
                  <a:pt x="3042" y="233"/>
                  <a:pt x="3042" y="233"/>
                  <a:pt x="3043" y="234"/>
                </a:cubicBezTo>
                <a:cubicBezTo>
                  <a:pt x="3044" y="234"/>
                  <a:pt x="3045" y="234"/>
                  <a:pt x="3046" y="234"/>
                </a:cubicBezTo>
                <a:cubicBezTo>
                  <a:pt x="3047" y="235"/>
                  <a:pt x="3047" y="236"/>
                  <a:pt x="3047" y="238"/>
                </a:cubicBezTo>
                <a:cubicBezTo>
                  <a:pt x="3048" y="239"/>
                  <a:pt x="3048" y="242"/>
                  <a:pt x="3048" y="243"/>
                </a:cubicBezTo>
                <a:cubicBezTo>
                  <a:pt x="3049" y="244"/>
                  <a:pt x="3049" y="245"/>
                  <a:pt x="3049" y="246"/>
                </a:cubicBezTo>
                <a:cubicBezTo>
                  <a:pt x="3050" y="247"/>
                  <a:pt x="3050" y="247"/>
                  <a:pt x="3051" y="247"/>
                </a:cubicBezTo>
                <a:cubicBezTo>
                  <a:pt x="3051" y="247"/>
                  <a:pt x="3053" y="247"/>
                  <a:pt x="3054" y="248"/>
                </a:cubicBezTo>
                <a:cubicBezTo>
                  <a:pt x="3054" y="248"/>
                  <a:pt x="3054" y="248"/>
                  <a:pt x="3055" y="248"/>
                </a:cubicBezTo>
                <a:cubicBezTo>
                  <a:pt x="3055" y="248"/>
                  <a:pt x="3055" y="248"/>
                  <a:pt x="3056" y="248"/>
                </a:cubicBezTo>
                <a:cubicBezTo>
                  <a:pt x="3056" y="248"/>
                  <a:pt x="3057" y="248"/>
                  <a:pt x="3057" y="248"/>
                </a:cubicBezTo>
                <a:cubicBezTo>
                  <a:pt x="3057" y="247"/>
                  <a:pt x="3057" y="247"/>
                  <a:pt x="3058" y="247"/>
                </a:cubicBezTo>
                <a:cubicBezTo>
                  <a:pt x="3058" y="246"/>
                  <a:pt x="3060" y="246"/>
                  <a:pt x="3061" y="246"/>
                </a:cubicBezTo>
                <a:cubicBezTo>
                  <a:pt x="3062" y="246"/>
                  <a:pt x="3062" y="245"/>
                  <a:pt x="3062" y="245"/>
                </a:cubicBezTo>
                <a:cubicBezTo>
                  <a:pt x="3062" y="245"/>
                  <a:pt x="3063" y="245"/>
                  <a:pt x="3063" y="245"/>
                </a:cubicBezTo>
                <a:cubicBezTo>
                  <a:pt x="3063" y="245"/>
                  <a:pt x="3064" y="245"/>
                  <a:pt x="3064" y="245"/>
                </a:cubicBezTo>
                <a:cubicBezTo>
                  <a:pt x="3064" y="245"/>
                  <a:pt x="3065" y="245"/>
                  <a:pt x="3065" y="245"/>
                </a:cubicBezTo>
                <a:cubicBezTo>
                  <a:pt x="3066" y="245"/>
                  <a:pt x="3068" y="245"/>
                  <a:pt x="3068" y="245"/>
                </a:cubicBezTo>
                <a:cubicBezTo>
                  <a:pt x="3069" y="245"/>
                  <a:pt x="3069" y="245"/>
                  <a:pt x="3069" y="245"/>
                </a:cubicBezTo>
                <a:cubicBezTo>
                  <a:pt x="3070" y="245"/>
                  <a:pt x="3070" y="245"/>
                  <a:pt x="3070" y="245"/>
                </a:cubicBezTo>
                <a:cubicBezTo>
                  <a:pt x="3071" y="246"/>
                  <a:pt x="3071" y="246"/>
                  <a:pt x="3071" y="246"/>
                </a:cubicBezTo>
                <a:cubicBezTo>
                  <a:pt x="3072" y="246"/>
                  <a:pt x="3072" y="247"/>
                  <a:pt x="3073" y="247"/>
                </a:cubicBezTo>
                <a:cubicBezTo>
                  <a:pt x="3073" y="247"/>
                  <a:pt x="3075" y="248"/>
                  <a:pt x="3076" y="249"/>
                </a:cubicBezTo>
                <a:cubicBezTo>
                  <a:pt x="3076" y="250"/>
                  <a:pt x="3076" y="250"/>
                  <a:pt x="3077" y="251"/>
                </a:cubicBezTo>
                <a:cubicBezTo>
                  <a:pt x="3077" y="251"/>
                  <a:pt x="3077" y="251"/>
                  <a:pt x="3078" y="251"/>
                </a:cubicBezTo>
                <a:cubicBezTo>
                  <a:pt x="3078" y="251"/>
                  <a:pt x="3078" y="251"/>
                  <a:pt x="3079" y="252"/>
                </a:cubicBezTo>
                <a:cubicBezTo>
                  <a:pt x="3079" y="252"/>
                  <a:pt x="3079" y="252"/>
                  <a:pt x="3080" y="252"/>
                </a:cubicBezTo>
                <a:cubicBezTo>
                  <a:pt x="3081" y="252"/>
                  <a:pt x="3082" y="253"/>
                  <a:pt x="3083" y="253"/>
                </a:cubicBezTo>
                <a:cubicBezTo>
                  <a:pt x="3084" y="253"/>
                  <a:pt x="3084" y="254"/>
                  <a:pt x="3084" y="254"/>
                </a:cubicBezTo>
                <a:cubicBezTo>
                  <a:pt x="3084" y="255"/>
                  <a:pt x="3085" y="256"/>
                  <a:pt x="3085" y="256"/>
                </a:cubicBezTo>
                <a:cubicBezTo>
                  <a:pt x="3086" y="257"/>
                  <a:pt x="3086" y="258"/>
                  <a:pt x="3086" y="258"/>
                </a:cubicBezTo>
                <a:cubicBezTo>
                  <a:pt x="3087" y="259"/>
                  <a:pt x="3087" y="260"/>
                  <a:pt x="3087" y="260"/>
                </a:cubicBezTo>
                <a:cubicBezTo>
                  <a:pt x="3088" y="261"/>
                  <a:pt x="3090" y="262"/>
                  <a:pt x="3090" y="262"/>
                </a:cubicBezTo>
                <a:cubicBezTo>
                  <a:pt x="3091" y="263"/>
                  <a:pt x="3091" y="263"/>
                  <a:pt x="3091" y="263"/>
                </a:cubicBezTo>
                <a:cubicBezTo>
                  <a:pt x="3092" y="264"/>
                  <a:pt x="3092" y="265"/>
                  <a:pt x="3093" y="265"/>
                </a:cubicBezTo>
                <a:cubicBezTo>
                  <a:pt x="3093" y="266"/>
                  <a:pt x="3093" y="266"/>
                  <a:pt x="3093" y="267"/>
                </a:cubicBezTo>
                <a:cubicBezTo>
                  <a:pt x="3094" y="267"/>
                  <a:pt x="3097" y="268"/>
                  <a:pt x="3098" y="269"/>
                </a:cubicBezTo>
                <a:cubicBezTo>
                  <a:pt x="3099" y="269"/>
                  <a:pt x="3098" y="270"/>
                  <a:pt x="3099" y="271"/>
                </a:cubicBezTo>
                <a:cubicBezTo>
                  <a:pt x="3099" y="271"/>
                  <a:pt x="3099" y="272"/>
                  <a:pt x="3100" y="273"/>
                </a:cubicBezTo>
                <a:cubicBezTo>
                  <a:pt x="3100" y="273"/>
                  <a:pt x="3100" y="274"/>
                  <a:pt x="3101" y="275"/>
                </a:cubicBezTo>
                <a:cubicBezTo>
                  <a:pt x="3101" y="276"/>
                  <a:pt x="3101" y="276"/>
                  <a:pt x="3102" y="277"/>
                </a:cubicBezTo>
                <a:cubicBezTo>
                  <a:pt x="3103" y="277"/>
                  <a:pt x="3104" y="278"/>
                  <a:pt x="3105" y="278"/>
                </a:cubicBezTo>
                <a:cubicBezTo>
                  <a:pt x="3106" y="279"/>
                  <a:pt x="3106" y="280"/>
                  <a:pt x="3106" y="281"/>
                </a:cubicBezTo>
                <a:cubicBezTo>
                  <a:pt x="3106" y="281"/>
                  <a:pt x="3107" y="282"/>
                  <a:pt x="3107" y="283"/>
                </a:cubicBezTo>
                <a:cubicBezTo>
                  <a:pt x="3107" y="283"/>
                  <a:pt x="3108" y="284"/>
                  <a:pt x="3108" y="285"/>
                </a:cubicBezTo>
                <a:cubicBezTo>
                  <a:pt x="3109" y="285"/>
                  <a:pt x="3109" y="286"/>
                  <a:pt x="3109" y="286"/>
                </a:cubicBezTo>
                <a:cubicBezTo>
                  <a:pt x="3110" y="287"/>
                  <a:pt x="3112" y="288"/>
                  <a:pt x="3112" y="288"/>
                </a:cubicBezTo>
                <a:cubicBezTo>
                  <a:pt x="3113" y="289"/>
                  <a:pt x="3113" y="289"/>
                  <a:pt x="3113" y="289"/>
                </a:cubicBezTo>
                <a:cubicBezTo>
                  <a:pt x="3114" y="290"/>
                  <a:pt x="3114" y="291"/>
                  <a:pt x="3114" y="291"/>
                </a:cubicBezTo>
                <a:cubicBezTo>
                  <a:pt x="3115" y="292"/>
                  <a:pt x="3115" y="292"/>
                  <a:pt x="3116" y="293"/>
                </a:cubicBezTo>
                <a:cubicBezTo>
                  <a:pt x="3116" y="293"/>
                  <a:pt x="3116" y="294"/>
                  <a:pt x="3117" y="295"/>
                </a:cubicBezTo>
                <a:cubicBezTo>
                  <a:pt x="3117" y="295"/>
                  <a:pt x="3119" y="296"/>
                  <a:pt x="3120" y="297"/>
                </a:cubicBezTo>
                <a:cubicBezTo>
                  <a:pt x="3120" y="297"/>
                  <a:pt x="3120" y="298"/>
                  <a:pt x="3121" y="298"/>
                </a:cubicBezTo>
                <a:cubicBezTo>
                  <a:pt x="3121" y="299"/>
                  <a:pt x="3122" y="300"/>
                  <a:pt x="3122" y="300"/>
                </a:cubicBezTo>
                <a:cubicBezTo>
                  <a:pt x="3122" y="301"/>
                  <a:pt x="3123" y="301"/>
                  <a:pt x="3123" y="301"/>
                </a:cubicBezTo>
                <a:cubicBezTo>
                  <a:pt x="3123" y="302"/>
                  <a:pt x="3123" y="302"/>
                  <a:pt x="3124" y="302"/>
                </a:cubicBezTo>
                <a:cubicBezTo>
                  <a:pt x="3125" y="302"/>
                  <a:pt x="3126" y="303"/>
                  <a:pt x="3127" y="303"/>
                </a:cubicBezTo>
                <a:cubicBezTo>
                  <a:pt x="3128" y="303"/>
                  <a:pt x="3128" y="303"/>
                  <a:pt x="3128" y="303"/>
                </a:cubicBezTo>
                <a:cubicBezTo>
                  <a:pt x="3129" y="303"/>
                  <a:pt x="3129" y="303"/>
                  <a:pt x="3129" y="303"/>
                </a:cubicBezTo>
                <a:cubicBezTo>
                  <a:pt x="3129" y="303"/>
                  <a:pt x="3130" y="303"/>
                  <a:pt x="3130" y="303"/>
                </a:cubicBezTo>
                <a:cubicBezTo>
                  <a:pt x="3130" y="303"/>
                  <a:pt x="3131" y="304"/>
                  <a:pt x="3131" y="304"/>
                </a:cubicBezTo>
                <a:cubicBezTo>
                  <a:pt x="3132" y="304"/>
                  <a:pt x="3135" y="303"/>
                  <a:pt x="3135" y="303"/>
                </a:cubicBezTo>
                <a:cubicBezTo>
                  <a:pt x="3136" y="303"/>
                  <a:pt x="3136" y="303"/>
                  <a:pt x="3136" y="303"/>
                </a:cubicBezTo>
                <a:cubicBezTo>
                  <a:pt x="3137" y="302"/>
                  <a:pt x="3137" y="302"/>
                  <a:pt x="3138" y="302"/>
                </a:cubicBezTo>
                <a:cubicBezTo>
                  <a:pt x="3138" y="301"/>
                  <a:pt x="3138" y="301"/>
                  <a:pt x="3139" y="300"/>
                </a:cubicBezTo>
                <a:cubicBezTo>
                  <a:pt x="3139" y="300"/>
                  <a:pt x="3141" y="299"/>
                  <a:pt x="3142" y="299"/>
                </a:cubicBezTo>
                <a:cubicBezTo>
                  <a:pt x="3142" y="298"/>
                  <a:pt x="3142" y="298"/>
                  <a:pt x="3143" y="298"/>
                </a:cubicBezTo>
                <a:cubicBezTo>
                  <a:pt x="3143" y="297"/>
                  <a:pt x="3143" y="297"/>
                  <a:pt x="3144" y="296"/>
                </a:cubicBezTo>
                <a:cubicBezTo>
                  <a:pt x="3144" y="296"/>
                  <a:pt x="3145" y="295"/>
                  <a:pt x="3145" y="295"/>
                </a:cubicBezTo>
                <a:cubicBezTo>
                  <a:pt x="3145" y="294"/>
                  <a:pt x="3145" y="294"/>
                  <a:pt x="3146" y="293"/>
                </a:cubicBezTo>
                <a:cubicBezTo>
                  <a:pt x="3147" y="293"/>
                  <a:pt x="3148" y="293"/>
                  <a:pt x="3149" y="292"/>
                </a:cubicBezTo>
                <a:cubicBezTo>
                  <a:pt x="3150" y="292"/>
                  <a:pt x="3150" y="292"/>
                  <a:pt x="3150" y="292"/>
                </a:cubicBezTo>
                <a:cubicBezTo>
                  <a:pt x="3151" y="291"/>
                  <a:pt x="3151" y="291"/>
                  <a:pt x="3151" y="291"/>
                </a:cubicBezTo>
                <a:cubicBezTo>
                  <a:pt x="3152" y="290"/>
                  <a:pt x="3152" y="290"/>
                  <a:pt x="3152" y="289"/>
                </a:cubicBezTo>
                <a:cubicBezTo>
                  <a:pt x="3153" y="289"/>
                  <a:pt x="3153" y="289"/>
                  <a:pt x="3153" y="289"/>
                </a:cubicBezTo>
                <a:cubicBezTo>
                  <a:pt x="3154" y="288"/>
                  <a:pt x="3156" y="288"/>
                  <a:pt x="3156" y="288"/>
                </a:cubicBezTo>
                <a:cubicBezTo>
                  <a:pt x="3157" y="287"/>
                  <a:pt x="3157" y="287"/>
                  <a:pt x="3158" y="286"/>
                </a:cubicBezTo>
                <a:cubicBezTo>
                  <a:pt x="3158" y="286"/>
                  <a:pt x="3158" y="286"/>
                  <a:pt x="3159" y="286"/>
                </a:cubicBezTo>
                <a:cubicBezTo>
                  <a:pt x="3159" y="286"/>
                  <a:pt x="3159" y="285"/>
                  <a:pt x="3159" y="285"/>
                </a:cubicBezTo>
                <a:cubicBezTo>
                  <a:pt x="3160" y="285"/>
                  <a:pt x="3160" y="285"/>
                  <a:pt x="3161" y="285"/>
                </a:cubicBezTo>
                <a:cubicBezTo>
                  <a:pt x="3161" y="285"/>
                  <a:pt x="3163" y="284"/>
                  <a:pt x="3164" y="284"/>
                </a:cubicBezTo>
                <a:cubicBezTo>
                  <a:pt x="3164" y="284"/>
                  <a:pt x="3165" y="284"/>
                  <a:pt x="3165" y="284"/>
                </a:cubicBezTo>
                <a:cubicBezTo>
                  <a:pt x="3165" y="284"/>
                  <a:pt x="3166" y="284"/>
                  <a:pt x="3166" y="284"/>
                </a:cubicBezTo>
                <a:cubicBezTo>
                  <a:pt x="3166" y="284"/>
                  <a:pt x="3167" y="284"/>
                  <a:pt x="3167" y="283"/>
                </a:cubicBezTo>
                <a:cubicBezTo>
                  <a:pt x="3167" y="283"/>
                  <a:pt x="3167" y="283"/>
                  <a:pt x="3168" y="283"/>
                </a:cubicBezTo>
                <a:cubicBezTo>
                  <a:pt x="3169" y="283"/>
                  <a:pt x="3171" y="283"/>
                  <a:pt x="3171" y="283"/>
                </a:cubicBezTo>
                <a:cubicBezTo>
                  <a:pt x="3172" y="283"/>
                  <a:pt x="3172" y="284"/>
                  <a:pt x="3172" y="284"/>
                </a:cubicBezTo>
                <a:cubicBezTo>
                  <a:pt x="3172" y="284"/>
                  <a:pt x="3173" y="284"/>
                  <a:pt x="3173" y="284"/>
                </a:cubicBezTo>
                <a:cubicBezTo>
                  <a:pt x="3173" y="283"/>
                  <a:pt x="3174" y="283"/>
                  <a:pt x="3174" y="283"/>
                </a:cubicBezTo>
                <a:cubicBezTo>
                  <a:pt x="3175" y="283"/>
                  <a:pt x="3178" y="283"/>
                  <a:pt x="3178" y="283"/>
                </a:cubicBezTo>
                <a:cubicBezTo>
                  <a:pt x="3179" y="282"/>
                  <a:pt x="3179" y="281"/>
                  <a:pt x="3180" y="281"/>
                </a:cubicBezTo>
                <a:cubicBezTo>
                  <a:pt x="3180" y="280"/>
                  <a:pt x="3180" y="280"/>
                  <a:pt x="3181" y="280"/>
                </a:cubicBezTo>
                <a:cubicBezTo>
                  <a:pt x="3181" y="279"/>
                  <a:pt x="3181" y="279"/>
                  <a:pt x="3182" y="278"/>
                </a:cubicBezTo>
                <a:cubicBezTo>
                  <a:pt x="3182" y="278"/>
                  <a:pt x="3182" y="277"/>
                  <a:pt x="3183" y="277"/>
                </a:cubicBezTo>
                <a:cubicBezTo>
                  <a:pt x="3184" y="277"/>
                  <a:pt x="3185" y="277"/>
                  <a:pt x="3186" y="277"/>
                </a:cubicBezTo>
                <a:cubicBezTo>
                  <a:pt x="3186" y="276"/>
                  <a:pt x="3187" y="276"/>
                  <a:pt x="3187" y="276"/>
                </a:cubicBezTo>
                <a:cubicBezTo>
                  <a:pt x="3187" y="276"/>
                  <a:pt x="3188" y="275"/>
                  <a:pt x="3188" y="275"/>
                </a:cubicBezTo>
                <a:cubicBezTo>
                  <a:pt x="3188" y="275"/>
                  <a:pt x="3189" y="274"/>
                  <a:pt x="3189" y="274"/>
                </a:cubicBezTo>
                <a:cubicBezTo>
                  <a:pt x="3189" y="273"/>
                  <a:pt x="3190" y="273"/>
                  <a:pt x="3190" y="273"/>
                </a:cubicBezTo>
                <a:cubicBezTo>
                  <a:pt x="3191" y="272"/>
                  <a:pt x="3192" y="272"/>
                  <a:pt x="3193" y="271"/>
                </a:cubicBezTo>
                <a:cubicBezTo>
                  <a:pt x="3194" y="271"/>
                  <a:pt x="3194" y="270"/>
                  <a:pt x="3194" y="270"/>
                </a:cubicBezTo>
                <a:cubicBezTo>
                  <a:pt x="3195" y="270"/>
                  <a:pt x="3195" y="269"/>
                  <a:pt x="3195" y="269"/>
                </a:cubicBezTo>
                <a:cubicBezTo>
                  <a:pt x="3196" y="268"/>
                  <a:pt x="3196" y="268"/>
                  <a:pt x="3196" y="267"/>
                </a:cubicBezTo>
                <a:cubicBezTo>
                  <a:pt x="3197" y="267"/>
                  <a:pt x="3197" y="266"/>
                  <a:pt x="3197" y="266"/>
                </a:cubicBezTo>
                <a:cubicBezTo>
                  <a:pt x="3198" y="265"/>
                  <a:pt x="3200" y="265"/>
                  <a:pt x="3201" y="264"/>
                </a:cubicBezTo>
                <a:cubicBezTo>
                  <a:pt x="3201" y="264"/>
                  <a:pt x="3201" y="263"/>
                  <a:pt x="3202" y="262"/>
                </a:cubicBezTo>
                <a:cubicBezTo>
                  <a:pt x="3202" y="262"/>
                  <a:pt x="3202" y="261"/>
                  <a:pt x="3203" y="260"/>
                </a:cubicBezTo>
                <a:cubicBezTo>
                  <a:pt x="3203" y="259"/>
                  <a:pt x="3203" y="258"/>
                  <a:pt x="3204" y="257"/>
                </a:cubicBezTo>
                <a:cubicBezTo>
                  <a:pt x="3204" y="256"/>
                  <a:pt x="3204" y="254"/>
                  <a:pt x="3205" y="253"/>
                </a:cubicBezTo>
                <a:cubicBezTo>
                  <a:pt x="3205" y="252"/>
                  <a:pt x="3207" y="251"/>
                  <a:pt x="3208" y="250"/>
                </a:cubicBezTo>
                <a:cubicBezTo>
                  <a:pt x="3208" y="249"/>
                  <a:pt x="3208" y="248"/>
                  <a:pt x="3209" y="247"/>
                </a:cubicBezTo>
                <a:cubicBezTo>
                  <a:pt x="3209" y="246"/>
                  <a:pt x="3210" y="245"/>
                  <a:pt x="3210" y="244"/>
                </a:cubicBezTo>
                <a:cubicBezTo>
                  <a:pt x="3210" y="244"/>
                  <a:pt x="3211" y="243"/>
                  <a:pt x="3211" y="242"/>
                </a:cubicBezTo>
                <a:cubicBezTo>
                  <a:pt x="3211" y="241"/>
                  <a:pt x="3211" y="241"/>
                  <a:pt x="3212" y="240"/>
                </a:cubicBezTo>
                <a:cubicBezTo>
                  <a:pt x="3213" y="240"/>
                  <a:pt x="3214" y="239"/>
                  <a:pt x="3215" y="239"/>
                </a:cubicBezTo>
                <a:cubicBezTo>
                  <a:pt x="3216" y="238"/>
                  <a:pt x="3216" y="238"/>
                  <a:pt x="3216" y="237"/>
                </a:cubicBezTo>
                <a:cubicBezTo>
                  <a:pt x="3217" y="237"/>
                  <a:pt x="3217" y="236"/>
                  <a:pt x="3217" y="236"/>
                </a:cubicBezTo>
                <a:cubicBezTo>
                  <a:pt x="3218" y="236"/>
                  <a:pt x="3218" y="236"/>
                  <a:pt x="3218" y="236"/>
                </a:cubicBezTo>
                <a:cubicBezTo>
                  <a:pt x="3219" y="235"/>
                  <a:pt x="3219" y="235"/>
                  <a:pt x="3220" y="235"/>
                </a:cubicBezTo>
                <a:cubicBezTo>
                  <a:pt x="3220" y="234"/>
                  <a:pt x="3222" y="234"/>
                  <a:pt x="3223" y="234"/>
                </a:cubicBezTo>
                <a:cubicBezTo>
                  <a:pt x="3223" y="234"/>
                  <a:pt x="3223" y="234"/>
                  <a:pt x="3224" y="233"/>
                </a:cubicBezTo>
                <a:cubicBezTo>
                  <a:pt x="3224" y="233"/>
                  <a:pt x="3224" y="233"/>
                  <a:pt x="3225" y="233"/>
                </a:cubicBezTo>
                <a:cubicBezTo>
                  <a:pt x="3225" y="233"/>
                  <a:pt x="3225" y="232"/>
                  <a:pt x="3226" y="232"/>
                </a:cubicBezTo>
                <a:cubicBezTo>
                  <a:pt x="3226" y="232"/>
                  <a:pt x="3226" y="232"/>
                  <a:pt x="3227" y="232"/>
                </a:cubicBezTo>
                <a:cubicBezTo>
                  <a:pt x="3227" y="232"/>
                  <a:pt x="3229" y="232"/>
                  <a:pt x="3230" y="231"/>
                </a:cubicBezTo>
                <a:cubicBezTo>
                  <a:pt x="3231" y="231"/>
                  <a:pt x="3231" y="231"/>
                  <a:pt x="3231" y="231"/>
                </a:cubicBezTo>
                <a:cubicBezTo>
                  <a:pt x="3231" y="231"/>
                  <a:pt x="3232" y="231"/>
                  <a:pt x="3232" y="231"/>
                </a:cubicBezTo>
                <a:cubicBezTo>
                  <a:pt x="3232" y="231"/>
                  <a:pt x="3233" y="231"/>
                  <a:pt x="3233" y="232"/>
                </a:cubicBezTo>
                <a:cubicBezTo>
                  <a:pt x="3233" y="232"/>
                  <a:pt x="3233" y="233"/>
                  <a:pt x="3234" y="233"/>
                </a:cubicBezTo>
                <a:cubicBezTo>
                  <a:pt x="3235" y="233"/>
                  <a:pt x="3238" y="233"/>
                  <a:pt x="3238" y="233"/>
                </a:cubicBezTo>
                <a:cubicBezTo>
                  <a:pt x="3239" y="233"/>
                  <a:pt x="3239" y="234"/>
                  <a:pt x="3239" y="234"/>
                </a:cubicBezTo>
                <a:cubicBezTo>
                  <a:pt x="3240" y="234"/>
                  <a:pt x="3240" y="234"/>
                  <a:pt x="3240" y="234"/>
                </a:cubicBezTo>
                <a:cubicBezTo>
                  <a:pt x="3241" y="234"/>
                  <a:pt x="3241" y="233"/>
                  <a:pt x="3241" y="234"/>
                </a:cubicBezTo>
                <a:cubicBezTo>
                  <a:pt x="3242" y="234"/>
                  <a:pt x="3244" y="234"/>
                  <a:pt x="3245" y="235"/>
                </a:cubicBezTo>
                <a:cubicBezTo>
                  <a:pt x="3245" y="235"/>
                  <a:pt x="3245" y="235"/>
                  <a:pt x="3246" y="235"/>
                </a:cubicBezTo>
                <a:cubicBezTo>
                  <a:pt x="3246" y="235"/>
                  <a:pt x="3246" y="236"/>
                  <a:pt x="3247" y="236"/>
                </a:cubicBezTo>
                <a:cubicBezTo>
                  <a:pt x="3247" y="236"/>
                  <a:pt x="3247" y="236"/>
                  <a:pt x="3248" y="236"/>
                </a:cubicBezTo>
                <a:cubicBezTo>
                  <a:pt x="3248" y="236"/>
                  <a:pt x="3248" y="236"/>
                  <a:pt x="3249" y="236"/>
                </a:cubicBezTo>
                <a:cubicBezTo>
                  <a:pt x="3250" y="236"/>
                  <a:pt x="3251" y="236"/>
                  <a:pt x="3252" y="236"/>
                </a:cubicBezTo>
                <a:cubicBezTo>
                  <a:pt x="3252" y="235"/>
                  <a:pt x="3253" y="235"/>
                  <a:pt x="3253" y="235"/>
                </a:cubicBezTo>
                <a:cubicBezTo>
                  <a:pt x="3253" y="235"/>
                  <a:pt x="3254" y="235"/>
                  <a:pt x="3254" y="235"/>
                </a:cubicBezTo>
                <a:cubicBezTo>
                  <a:pt x="3254" y="235"/>
                  <a:pt x="3255" y="235"/>
                  <a:pt x="3255" y="235"/>
                </a:cubicBezTo>
                <a:cubicBezTo>
                  <a:pt x="3255" y="235"/>
                  <a:pt x="3256" y="235"/>
                  <a:pt x="3256" y="235"/>
                </a:cubicBezTo>
                <a:cubicBezTo>
                  <a:pt x="3257" y="235"/>
                  <a:pt x="3259" y="235"/>
                  <a:pt x="3259" y="235"/>
                </a:cubicBezTo>
                <a:cubicBezTo>
                  <a:pt x="3260" y="235"/>
                  <a:pt x="3260" y="234"/>
                  <a:pt x="3260" y="234"/>
                </a:cubicBezTo>
                <a:cubicBezTo>
                  <a:pt x="3261" y="234"/>
                  <a:pt x="3261" y="234"/>
                  <a:pt x="3261" y="234"/>
                </a:cubicBezTo>
                <a:cubicBezTo>
                  <a:pt x="3262" y="234"/>
                  <a:pt x="3262" y="234"/>
                  <a:pt x="3262" y="234"/>
                </a:cubicBezTo>
                <a:cubicBezTo>
                  <a:pt x="3263" y="234"/>
                  <a:pt x="3263" y="233"/>
                  <a:pt x="3263" y="233"/>
                </a:cubicBezTo>
                <a:cubicBezTo>
                  <a:pt x="3264" y="233"/>
                  <a:pt x="3266" y="233"/>
                  <a:pt x="3267" y="233"/>
                </a:cubicBezTo>
                <a:cubicBezTo>
                  <a:pt x="3267" y="233"/>
                  <a:pt x="3268" y="232"/>
                  <a:pt x="3268" y="232"/>
                </a:cubicBezTo>
                <a:cubicBezTo>
                  <a:pt x="3268" y="232"/>
                  <a:pt x="3268" y="232"/>
                  <a:pt x="3269" y="231"/>
                </a:cubicBezTo>
                <a:cubicBezTo>
                  <a:pt x="3269" y="231"/>
                  <a:pt x="3269" y="231"/>
                  <a:pt x="3270" y="231"/>
                </a:cubicBezTo>
                <a:cubicBezTo>
                  <a:pt x="3270" y="231"/>
                  <a:pt x="3270" y="231"/>
                  <a:pt x="3271" y="231"/>
                </a:cubicBezTo>
                <a:cubicBezTo>
                  <a:pt x="3272" y="230"/>
                  <a:pt x="3273" y="229"/>
                  <a:pt x="3274" y="228"/>
                </a:cubicBezTo>
                <a:cubicBezTo>
                  <a:pt x="3275" y="228"/>
                  <a:pt x="3275" y="226"/>
                  <a:pt x="3275" y="226"/>
                </a:cubicBezTo>
                <a:cubicBezTo>
                  <a:pt x="3275" y="225"/>
                  <a:pt x="3276" y="225"/>
                  <a:pt x="3276" y="225"/>
                </a:cubicBezTo>
                <a:cubicBezTo>
                  <a:pt x="3276" y="225"/>
                  <a:pt x="3277" y="224"/>
                  <a:pt x="3277" y="224"/>
                </a:cubicBezTo>
                <a:cubicBezTo>
                  <a:pt x="3278" y="223"/>
                  <a:pt x="3278" y="222"/>
                  <a:pt x="3278" y="222"/>
                </a:cubicBezTo>
                <a:cubicBezTo>
                  <a:pt x="3279" y="221"/>
                  <a:pt x="3281" y="220"/>
                  <a:pt x="3281" y="219"/>
                </a:cubicBezTo>
                <a:cubicBezTo>
                  <a:pt x="3282" y="218"/>
                  <a:pt x="3282" y="217"/>
                  <a:pt x="3282" y="216"/>
                </a:cubicBezTo>
                <a:cubicBezTo>
                  <a:pt x="3283" y="215"/>
                  <a:pt x="3283" y="214"/>
                  <a:pt x="3283" y="213"/>
                </a:cubicBezTo>
                <a:cubicBezTo>
                  <a:pt x="3284" y="211"/>
                  <a:pt x="3284" y="210"/>
                  <a:pt x="3285" y="209"/>
                </a:cubicBezTo>
                <a:cubicBezTo>
                  <a:pt x="3285" y="208"/>
                  <a:pt x="3285" y="207"/>
                  <a:pt x="3286" y="206"/>
                </a:cubicBezTo>
                <a:cubicBezTo>
                  <a:pt x="3286" y="206"/>
                  <a:pt x="3288" y="205"/>
                  <a:pt x="3289" y="204"/>
                </a:cubicBezTo>
                <a:cubicBezTo>
                  <a:pt x="3289" y="204"/>
                  <a:pt x="3289" y="204"/>
                  <a:pt x="3290" y="204"/>
                </a:cubicBezTo>
                <a:cubicBezTo>
                  <a:pt x="3290" y="203"/>
                  <a:pt x="3290" y="202"/>
                  <a:pt x="3291" y="202"/>
                </a:cubicBezTo>
                <a:cubicBezTo>
                  <a:pt x="3291" y="202"/>
                  <a:pt x="3292" y="202"/>
                  <a:pt x="3292" y="201"/>
                </a:cubicBezTo>
                <a:cubicBezTo>
                  <a:pt x="3292" y="201"/>
                  <a:pt x="3292" y="200"/>
                  <a:pt x="3293" y="200"/>
                </a:cubicBezTo>
                <a:cubicBezTo>
                  <a:pt x="3294" y="200"/>
                  <a:pt x="3295" y="200"/>
                  <a:pt x="3296" y="200"/>
                </a:cubicBezTo>
                <a:cubicBezTo>
                  <a:pt x="3297" y="200"/>
                  <a:pt x="3297" y="200"/>
                  <a:pt x="3297" y="200"/>
                </a:cubicBezTo>
                <a:cubicBezTo>
                  <a:pt x="3298" y="200"/>
                  <a:pt x="3298" y="200"/>
                  <a:pt x="3298" y="200"/>
                </a:cubicBezTo>
                <a:cubicBezTo>
                  <a:pt x="3298" y="200"/>
                  <a:pt x="3299" y="200"/>
                  <a:pt x="3299" y="199"/>
                </a:cubicBezTo>
                <a:cubicBezTo>
                  <a:pt x="3299" y="199"/>
                  <a:pt x="3300" y="199"/>
                  <a:pt x="3300" y="199"/>
                </a:cubicBezTo>
                <a:cubicBezTo>
                  <a:pt x="3301" y="198"/>
                  <a:pt x="3303" y="198"/>
                  <a:pt x="3303" y="198"/>
                </a:cubicBezTo>
                <a:cubicBezTo>
                  <a:pt x="3304" y="198"/>
                  <a:pt x="3304" y="198"/>
                  <a:pt x="3304" y="198"/>
                </a:cubicBezTo>
                <a:cubicBezTo>
                  <a:pt x="3305" y="198"/>
                  <a:pt x="3305" y="198"/>
                  <a:pt x="3305" y="198"/>
                </a:cubicBezTo>
                <a:cubicBezTo>
                  <a:pt x="3306" y="198"/>
                  <a:pt x="3306" y="198"/>
                  <a:pt x="3306" y="199"/>
                </a:cubicBezTo>
                <a:cubicBezTo>
                  <a:pt x="3307" y="199"/>
                  <a:pt x="3307" y="200"/>
                  <a:pt x="3308" y="200"/>
                </a:cubicBezTo>
                <a:cubicBezTo>
                  <a:pt x="3308" y="201"/>
                  <a:pt x="3310" y="203"/>
                  <a:pt x="3311" y="204"/>
                </a:cubicBezTo>
                <a:cubicBezTo>
                  <a:pt x="3311" y="205"/>
                  <a:pt x="3311" y="205"/>
                  <a:pt x="3312" y="206"/>
                </a:cubicBezTo>
                <a:cubicBezTo>
                  <a:pt x="3312" y="207"/>
                  <a:pt x="3312" y="209"/>
                  <a:pt x="3313" y="210"/>
                </a:cubicBezTo>
                <a:cubicBezTo>
                  <a:pt x="3313" y="210"/>
                  <a:pt x="3314" y="211"/>
                  <a:pt x="3314" y="212"/>
                </a:cubicBezTo>
                <a:cubicBezTo>
                  <a:pt x="3314" y="212"/>
                  <a:pt x="3314" y="213"/>
                  <a:pt x="3315" y="214"/>
                </a:cubicBezTo>
                <a:cubicBezTo>
                  <a:pt x="3316" y="214"/>
                  <a:pt x="3317" y="214"/>
                  <a:pt x="3318" y="215"/>
                </a:cubicBezTo>
                <a:cubicBezTo>
                  <a:pt x="3319" y="215"/>
                  <a:pt x="3319" y="215"/>
                  <a:pt x="3319" y="215"/>
                </a:cubicBezTo>
                <a:cubicBezTo>
                  <a:pt x="3319" y="216"/>
                  <a:pt x="3320" y="216"/>
                  <a:pt x="3320" y="216"/>
                </a:cubicBezTo>
                <a:cubicBezTo>
                  <a:pt x="3321" y="216"/>
                  <a:pt x="3321" y="216"/>
                  <a:pt x="3321" y="217"/>
                </a:cubicBezTo>
                <a:cubicBezTo>
                  <a:pt x="3322" y="217"/>
                  <a:pt x="3322" y="217"/>
                  <a:pt x="3322" y="217"/>
                </a:cubicBezTo>
                <a:cubicBezTo>
                  <a:pt x="3323" y="217"/>
                  <a:pt x="3325" y="218"/>
                  <a:pt x="3325" y="218"/>
                </a:cubicBezTo>
                <a:cubicBezTo>
                  <a:pt x="3326" y="218"/>
                  <a:pt x="3326" y="218"/>
                  <a:pt x="3327" y="218"/>
                </a:cubicBezTo>
                <a:cubicBezTo>
                  <a:pt x="3327" y="218"/>
                  <a:pt x="3327" y="218"/>
                  <a:pt x="3328" y="218"/>
                </a:cubicBezTo>
                <a:cubicBezTo>
                  <a:pt x="3328" y="219"/>
                  <a:pt x="3329" y="219"/>
                  <a:pt x="3330" y="219"/>
                </a:cubicBezTo>
                <a:cubicBezTo>
                  <a:pt x="3330" y="219"/>
                  <a:pt x="3332" y="218"/>
                  <a:pt x="3333" y="218"/>
                </a:cubicBezTo>
                <a:cubicBezTo>
                  <a:pt x="3333" y="218"/>
                  <a:pt x="3334" y="218"/>
                  <a:pt x="3334" y="218"/>
                </a:cubicBezTo>
                <a:cubicBezTo>
                  <a:pt x="3334" y="219"/>
                  <a:pt x="3334" y="220"/>
                  <a:pt x="3335" y="220"/>
                </a:cubicBezTo>
                <a:cubicBezTo>
                  <a:pt x="3335" y="220"/>
                  <a:pt x="3335" y="219"/>
                  <a:pt x="3336" y="219"/>
                </a:cubicBezTo>
                <a:cubicBezTo>
                  <a:pt x="3336" y="219"/>
                  <a:pt x="3336" y="219"/>
                  <a:pt x="3337" y="218"/>
                </a:cubicBezTo>
                <a:cubicBezTo>
                  <a:pt x="3338" y="218"/>
                  <a:pt x="3339" y="217"/>
                  <a:pt x="3340" y="216"/>
                </a:cubicBezTo>
                <a:cubicBezTo>
                  <a:pt x="3341" y="216"/>
                  <a:pt x="3341" y="215"/>
                  <a:pt x="3341" y="214"/>
                </a:cubicBezTo>
                <a:cubicBezTo>
                  <a:pt x="3341" y="213"/>
                  <a:pt x="3342" y="212"/>
                  <a:pt x="3342" y="211"/>
                </a:cubicBezTo>
                <a:cubicBezTo>
                  <a:pt x="3343" y="210"/>
                  <a:pt x="3343" y="208"/>
                  <a:pt x="3343" y="207"/>
                </a:cubicBezTo>
                <a:cubicBezTo>
                  <a:pt x="3344" y="205"/>
                  <a:pt x="3344" y="204"/>
                  <a:pt x="3344" y="202"/>
                </a:cubicBezTo>
                <a:cubicBezTo>
                  <a:pt x="3345" y="201"/>
                  <a:pt x="3347" y="199"/>
                  <a:pt x="3347" y="198"/>
                </a:cubicBezTo>
                <a:cubicBezTo>
                  <a:pt x="3348" y="196"/>
                  <a:pt x="3348" y="195"/>
                  <a:pt x="3348" y="193"/>
                </a:cubicBezTo>
                <a:cubicBezTo>
                  <a:pt x="3349" y="192"/>
                  <a:pt x="3349" y="191"/>
                  <a:pt x="3350" y="190"/>
                </a:cubicBezTo>
                <a:cubicBezTo>
                  <a:pt x="3350" y="189"/>
                  <a:pt x="3350" y="189"/>
                  <a:pt x="3351" y="188"/>
                </a:cubicBezTo>
                <a:cubicBezTo>
                  <a:pt x="3351" y="187"/>
                  <a:pt x="3351" y="187"/>
                  <a:pt x="3352" y="186"/>
                </a:cubicBezTo>
                <a:cubicBezTo>
                  <a:pt x="3352" y="186"/>
                  <a:pt x="3354" y="185"/>
                  <a:pt x="3355" y="185"/>
                </a:cubicBezTo>
                <a:cubicBezTo>
                  <a:pt x="3355" y="184"/>
                  <a:pt x="3356" y="184"/>
                  <a:pt x="3356" y="183"/>
                </a:cubicBezTo>
                <a:cubicBezTo>
                  <a:pt x="3356" y="183"/>
                  <a:pt x="3356" y="182"/>
                  <a:pt x="3357" y="182"/>
                </a:cubicBezTo>
                <a:cubicBezTo>
                  <a:pt x="3357" y="181"/>
                  <a:pt x="3358" y="181"/>
                  <a:pt x="3359" y="181"/>
                </a:cubicBezTo>
                <a:cubicBezTo>
                  <a:pt x="3360" y="180"/>
                  <a:pt x="3361" y="180"/>
                  <a:pt x="3362" y="179"/>
                </a:cubicBezTo>
                <a:cubicBezTo>
                  <a:pt x="3363" y="179"/>
                  <a:pt x="3363" y="179"/>
                  <a:pt x="3363" y="179"/>
                </a:cubicBezTo>
                <a:cubicBezTo>
                  <a:pt x="3364" y="179"/>
                  <a:pt x="3364" y="177"/>
                  <a:pt x="3364" y="176"/>
                </a:cubicBezTo>
                <a:cubicBezTo>
                  <a:pt x="3365" y="175"/>
                  <a:pt x="3365" y="174"/>
                  <a:pt x="3366" y="173"/>
                </a:cubicBezTo>
                <a:cubicBezTo>
                  <a:pt x="3367" y="172"/>
                  <a:pt x="3369" y="172"/>
                  <a:pt x="3370" y="171"/>
                </a:cubicBezTo>
                <a:cubicBezTo>
                  <a:pt x="3370" y="171"/>
                  <a:pt x="3370" y="170"/>
                  <a:pt x="3371" y="170"/>
                </a:cubicBezTo>
                <a:cubicBezTo>
                  <a:pt x="3371" y="170"/>
                  <a:pt x="3371" y="170"/>
                  <a:pt x="3372" y="170"/>
                </a:cubicBezTo>
                <a:cubicBezTo>
                  <a:pt x="3372" y="170"/>
                  <a:pt x="3372" y="171"/>
                  <a:pt x="3373" y="171"/>
                </a:cubicBezTo>
                <a:cubicBezTo>
                  <a:pt x="3373" y="172"/>
                  <a:pt x="3373" y="173"/>
                  <a:pt x="3374" y="173"/>
                </a:cubicBezTo>
                <a:cubicBezTo>
                  <a:pt x="3374" y="174"/>
                  <a:pt x="3376" y="175"/>
                  <a:pt x="3377" y="176"/>
                </a:cubicBezTo>
                <a:cubicBezTo>
                  <a:pt x="3377" y="177"/>
                  <a:pt x="3377" y="178"/>
                  <a:pt x="3378" y="179"/>
                </a:cubicBezTo>
                <a:cubicBezTo>
                  <a:pt x="3378" y="179"/>
                  <a:pt x="3379" y="181"/>
                  <a:pt x="3379" y="182"/>
                </a:cubicBezTo>
                <a:cubicBezTo>
                  <a:pt x="3379" y="183"/>
                  <a:pt x="3380" y="184"/>
                  <a:pt x="3380" y="185"/>
                </a:cubicBezTo>
                <a:cubicBezTo>
                  <a:pt x="3380" y="185"/>
                  <a:pt x="3380" y="186"/>
                  <a:pt x="3381" y="186"/>
                </a:cubicBezTo>
                <a:cubicBezTo>
                  <a:pt x="3382" y="186"/>
                  <a:pt x="3384" y="186"/>
                  <a:pt x="3385" y="187"/>
                </a:cubicBezTo>
                <a:cubicBezTo>
                  <a:pt x="3386" y="187"/>
                  <a:pt x="3386" y="188"/>
                  <a:pt x="3386" y="188"/>
                </a:cubicBezTo>
                <a:cubicBezTo>
                  <a:pt x="3387" y="189"/>
                  <a:pt x="3387" y="190"/>
                  <a:pt x="3387" y="190"/>
                </a:cubicBezTo>
                <a:cubicBezTo>
                  <a:pt x="3388" y="191"/>
                  <a:pt x="3388" y="191"/>
                  <a:pt x="3388" y="191"/>
                </a:cubicBezTo>
                <a:cubicBezTo>
                  <a:pt x="3389" y="192"/>
                  <a:pt x="3391" y="192"/>
                  <a:pt x="3392" y="193"/>
                </a:cubicBezTo>
                <a:cubicBezTo>
                  <a:pt x="3392" y="193"/>
                  <a:pt x="3392" y="194"/>
                  <a:pt x="3393" y="194"/>
                </a:cubicBezTo>
                <a:cubicBezTo>
                  <a:pt x="3393" y="194"/>
                  <a:pt x="3393" y="193"/>
                  <a:pt x="3394" y="193"/>
                </a:cubicBezTo>
                <a:cubicBezTo>
                  <a:pt x="3394" y="193"/>
                  <a:pt x="3394" y="193"/>
                  <a:pt x="3395" y="193"/>
                </a:cubicBezTo>
                <a:cubicBezTo>
                  <a:pt x="3395" y="194"/>
                  <a:pt x="3395" y="194"/>
                  <a:pt x="3396" y="195"/>
                </a:cubicBezTo>
                <a:cubicBezTo>
                  <a:pt x="3396" y="195"/>
                  <a:pt x="3398" y="196"/>
                  <a:pt x="3399" y="196"/>
                </a:cubicBezTo>
                <a:cubicBezTo>
                  <a:pt x="3400" y="196"/>
                  <a:pt x="3400" y="195"/>
                  <a:pt x="3400" y="195"/>
                </a:cubicBezTo>
                <a:cubicBezTo>
                  <a:pt x="3400" y="195"/>
                  <a:pt x="3401" y="196"/>
                  <a:pt x="3401" y="196"/>
                </a:cubicBezTo>
                <a:cubicBezTo>
                  <a:pt x="3401" y="196"/>
                  <a:pt x="3402" y="196"/>
                  <a:pt x="3402" y="196"/>
                </a:cubicBezTo>
                <a:cubicBezTo>
                  <a:pt x="3402" y="196"/>
                  <a:pt x="3402" y="195"/>
                  <a:pt x="3403" y="195"/>
                </a:cubicBezTo>
                <a:cubicBezTo>
                  <a:pt x="3404" y="195"/>
                  <a:pt x="3406" y="195"/>
                  <a:pt x="3406" y="195"/>
                </a:cubicBezTo>
                <a:cubicBezTo>
                  <a:pt x="3407" y="195"/>
                  <a:pt x="3407" y="195"/>
                  <a:pt x="3407" y="195"/>
                </a:cubicBezTo>
                <a:cubicBezTo>
                  <a:pt x="3408" y="195"/>
                  <a:pt x="3408" y="196"/>
                  <a:pt x="3408" y="196"/>
                </a:cubicBezTo>
                <a:cubicBezTo>
                  <a:pt x="3409" y="196"/>
                  <a:pt x="3409" y="197"/>
                  <a:pt x="3409" y="197"/>
                </a:cubicBezTo>
                <a:cubicBezTo>
                  <a:pt x="3410" y="197"/>
                  <a:pt x="3410" y="198"/>
                  <a:pt x="3410" y="198"/>
                </a:cubicBezTo>
                <a:cubicBezTo>
                  <a:pt x="3411" y="199"/>
                  <a:pt x="3414" y="199"/>
                  <a:pt x="3415" y="199"/>
                </a:cubicBezTo>
                <a:cubicBezTo>
                  <a:pt x="3415" y="200"/>
                  <a:pt x="3415" y="200"/>
                  <a:pt x="3416" y="200"/>
                </a:cubicBezTo>
                <a:cubicBezTo>
                  <a:pt x="3416" y="200"/>
                  <a:pt x="3416" y="200"/>
                  <a:pt x="3417" y="200"/>
                </a:cubicBezTo>
                <a:cubicBezTo>
                  <a:pt x="3417" y="200"/>
                  <a:pt x="3417" y="200"/>
                  <a:pt x="3418" y="200"/>
                </a:cubicBezTo>
                <a:cubicBezTo>
                  <a:pt x="3419" y="200"/>
                  <a:pt x="3420" y="200"/>
                  <a:pt x="3421" y="200"/>
                </a:cubicBezTo>
                <a:cubicBezTo>
                  <a:pt x="3421" y="200"/>
                  <a:pt x="3422" y="200"/>
                  <a:pt x="3422" y="200"/>
                </a:cubicBezTo>
                <a:cubicBezTo>
                  <a:pt x="3422" y="200"/>
                  <a:pt x="3423" y="200"/>
                  <a:pt x="3423" y="200"/>
                </a:cubicBezTo>
                <a:cubicBezTo>
                  <a:pt x="3423" y="201"/>
                  <a:pt x="3424" y="201"/>
                  <a:pt x="3424" y="202"/>
                </a:cubicBezTo>
                <a:cubicBezTo>
                  <a:pt x="3424" y="203"/>
                  <a:pt x="3425" y="203"/>
                  <a:pt x="3425" y="203"/>
                </a:cubicBezTo>
                <a:cubicBezTo>
                  <a:pt x="3426" y="204"/>
                  <a:pt x="3428" y="205"/>
                  <a:pt x="3428" y="205"/>
                </a:cubicBezTo>
                <a:cubicBezTo>
                  <a:pt x="3429" y="206"/>
                  <a:pt x="3429" y="207"/>
                  <a:pt x="3429" y="207"/>
                </a:cubicBezTo>
                <a:cubicBezTo>
                  <a:pt x="3430" y="208"/>
                  <a:pt x="3430" y="208"/>
                  <a:pt x="3430" y="209"/>
                </a:cubicBezTo>
                <a:cubicBezTo>
                  <a:pt x="3431" y="209"/>
                  <a:pt x="3431" y="209"/>
                  <a:pt x="3431" y="209"/>
                </a:cubicBezTo>
                <a:cubicBezTo>
                  <a:pt x="3432" y="209"/>
                  <a:pt x="3432" y="208"/>
                  <a:pt x="3432" y="208"/>
                </a:cubicBezTo>
                <a:cubicBezTo>
                  <a:pt x="3433" y="209"/>
                  <a:pt x="3435" y="210"/>
                  <a:pt x="3436" y="210"/>
                </a:cubicBezTo>
                <a:cubicBezTo>
                  <a:pt x="3436" y="211"/>
                  <a:pt x="3436" y="211"/>
                  <a:pt x="3437" y="212"/>
                </a:cubicBezTo>
                <a:cubicBezTo>
                  <a:pt x="3437" y="212"/>
                  <a:pt x="3437" y="213"/>
                  <a:pt x="3438" y="213"/>
                </a:cubicBezTo>
                <a:cubicBezTo>
                  <a:pt x="3438" y="213"/>
                  <a:pt x="3438" y="214"/>
                  <a:pt x="3439" y="214"/>
                </a:cubicBezTo>
                <a:cubicBezTo>
                  <a:pt x="3439" y="215"/>
                  <a:pt x="3439" y="215"/>
                  <a:pt x="3440" y="215"/>
                </a:cubicBezTo>
                <a:cubicBezTo>
                  <a:pt x="3441" y="216"/>
                  <a:pt x="3442" y="216"/>
                  <a:pt x="3443" y="216"/>
                </a:cubicBezTo>
                <a:cubicBezTo>
                  <a:pt x="3444" y="216"/>
                  <a:pt x="3444" y="217"/>
                  <a:pt x="3444" y="217"/>
                </a:cubicBezTo>
                <a:cubicBezTo>
                  <a:pt x="3444" y="218"/>
                  <a:pt x="3445" y="218"/>
                  <a:pt x="3445" y="219"/>
                </a:cubicBezTo>
                <a:cubicBezTo>
                  <a:pt x="3445" y="220"/>
                  <a:pt x="3446" y="220"/>
                  <a:pt x="3446" y="221"/>
                </a:cubicBezTo>
                <a:cubicBezTo>
                  <a:pt x="3446" y="221"/>
                  <a:pt x="3446" y="222"/>
                  <a:pt x="3447" y="222"/>
                </a:cubicBezTo>
                <a:cubicBezTo>
                  <a:pt x="3448" y="222"/>
                  <a:pt x="3449" y="223"/>
                  <a:pt x="3450" y="223"/>
                </a:cubicBezTo>
                <a:cubicBezTo>
                  <a:pt x="3451" y="223"/>
                  <a:pt x="3451" y="223"/>
                  <a:pt x="3451" y="224"/>
                </a:cubicBezTo>
                <a:cubicBezTo>
                  <a:pt x="3452" y="224"/>
                  <a:pt x="3452" y="224"/>
                  <a:pt x="3452" y="224"/>
                </a:cubicBezTo>
                <a:cubicBezTo>
                  <a:pt x="3453" y="225"/>
                  <a:pt x="3453" y="225"/>
                  <a:pt x="3453" y="225"/>
                </a:cubicBezTo>
                <a:cubicBezTo>
                  <a:pt x="3454" y="225"/>
                  <a:pt x="3454" y="225"/>
                  <a:pt x="3455" y="225"/>
                </a:cubicBezTo>
                <a:cubicBezTo>
                  <a:pt x="3455" y="225"/>
                  <a:pt x="3457" y="225"/>
                  <a:pt x="3458" y="226"/>
                </a:cubicBezTo>
                <a:cubicBezTo>
                  <a:pt x="3458" y="226"/>
                  <a:pt x="3458" y="226"/>
                  <a:pt x="3459" y="226"/>
                </a:cubicBezTo>
                <a:cubicBezTo>
                  <a:pt x="3459" y="226"/>
                  <a:pt x="3459" y="226"/>
                  <a:pt x="3460" y="226"/>
                </a:cubicBezTo>
                <a:cubicBezTo>
                  <a:pt x="3460" y="226"/>
                  <a:pt x="3460" y="227"/>
                  <a:pt x="3461" y="227"/>
                </a:cubicBezTo>
                <a:cubicBezTo>
                  <a:pt x="3462" y="227"/>
                  <a:pt x="3464" y="227"/>
                  <a:pt x="3465" y="227"/>
                </a:cubicBezTo>
                <a:cubicBezTo>
                  <a:pt x="3466" y="227"/>
                  <a:pt x="3466" y="226"/>
                  <a:pt x="3466" y="226"/>
                </a:cubicBezTo>
                <a:cubicBezTo>
                  <a:pt x="3466" y="226"/>
                  <a:pt x="3467" y="226"/>
                  <a:pt x="3467" y="227"/>
                </a:cubicBezTo>
                <a:cubicBezTo>
                  <a:pt x="3467" y="227"/>
                  <a:pt x="3468" y="228"/>
                  <a:pt x="3468" y="228"/>
                </a:cubicBezTo>
                <a:cubicBezTo>
                  <a:pt x="3468" y="228"/>
                  <a:pt x="3468" y="228"/>
                  <a:pt x="3469" y="229"/>
                </a:cubicBezTo>
                <a:cubicBezTo>
                  <a:pt x="3470" y="229"/>
                  <a:pt x="3472" y="230"/>
                  <a:pt x="3472" y="230"/>
                </a:cubicBezTo>
                <a:cubicBezTo>
                  <a:pt x="3473" y="230"/>
                  <a:pt x="3473" y="230"/>
                  <a:pt x="3473" y="231"/>
                </a:cubicBezTo>
                <a:cubicBezTo>
                  <a:pt x="3474" y="231"/>
                  <a:pt x="3474" y="232"/>
                  <a:pt x="3474" y="232"/>
                </a:cubicBezTo>
                <a:cubicBezTo>
                  <a:pt x="3475" y="232"/>
                  <a:pt x="3475" y="232"/>
                  <a:pt x="3475" y="232"/>
                </a:cubicBezTo>
                <a:cubicBezTo>
                  <a:pt x="3476" y="232"/>
                  <a:pt x="3476" y="232"/>
                  <a:pt x="3477" y="233"/>
                </a:cubicBezTo>
                <a:cubicBezTo>
                  <a:pt x="3477" y="233"/>
                  <a:pt x="3479" y="233"/>
                  <a:pt x="3480" y="233"/>
                </a:cubicBezTo>
                <a:cubicBezTo>
                  <a:pt x="3480" y="233"/>
                  <a:pt x="3480" y="233"/>
                  <a:pt x="3481" y="233"/>
                </a:cubicBezTo>
                <a:cubicBezTo>
                  <a:pt x="3481" y="234"/>
                  <a:pt x="3481" y="234"/>
                  <a:pt x="3482" y="234"/>
                </a:cubicBezTo>
                <a:cubicBezTo>
                  <a:pt x="3482" y="234"/>
                  <a:pt x="3482" y="235"/>
                  <a:pt x="3483" y="235"/>
                </a:cubicBezTo>
                <a:cubicBezTo>
                  <a:pt x="3483" y="236"/>
                  <a:pt x="3483" y="236"/>
                  <a:pt x="3484" y="237"/>
                </a:cubicBezTo>
                <a:cubicBezTo>
                  <a:pt x="3485" y="237"/>
                  <a:pt x="3486" y="237"/>
                  <a:pt x="3487" y="238"/>
                </a:cubicBezTo>
                <a:cubicBezTo>
                  <a:pt x="3488" y="238"/>
                  <a:pt x="3488" y="238"/>
                  <a:pt x="3488" y="239"/>
                </a:cubicBezTo>
                <a:cubicBezTo>
                  <a:pt x="3488" y="239"/>
                  <a:pt x="3489" y="239"/>
                  <a:pt x="3489" y="239"/>
                </a:cubicBezTo>
                <a:cubicBezTo>
                  <a:pt x="3490" y="239"/>
                  <a:pt x="3490" y="239"/>
                  <a:pt x="3490" y="240"/>
                </a:cubicBezTo>
                <a:cubicBezTo>
                  <a:pt x="3491" y="240"/>
                  <a:pt x="3491" y="240"/>
                  <a:pt x="3491" y="240"/>
                </a:cubicBezTo>
                <a:cubicBezTo>
                  <a:pt x="3492" y="241"/>
                  <a:pt x="3494" y="241"/>
                  <a:pt x="3494" y="241"/>
                </a:cubicBezTo>
                <a:cubicBezTo>
                  <a:pt x="3495" y="241"/>
                  <a:pt x="3495" y="241"/>
                  <a:pt x="3495" y="241"/>
                </a:cubicBezTo>
                <a:cubicBezTo>
                  <a:pt x="3496" y="241"/>
                  <a:pt x="3496" y="241"/>
                  <a:pt x="3497" y="241"/>
                </a:cubicBezTo>
                <a:cubicBezTo>
                  <a:pt x="3497" y="241"/>
                  <a:pt x="3497" y="241"/>
                  <a:pt x="3497" y="241"/>
                </a:cubicBezTo>
                <a:cubicBezTo>
                  <a:pt x="3498" y="241"/>
                  <a:pt x="3498" y="241"/>
                  <a:pt x="3498" y="241"/>
                </a:cubicBezTo>
                <a:cubicBezTo>
                  <a:pt x="3499" y="241"/>
                  <a:pt x="3501" y="241"/>
                  <a:pt x="3502" y="241"/>
                </a:cubicBezTo>
                <a:cubicBezTo>
                  <a:pt x="3502" y="241"/>
                  <a:pt x="3503" y="241"/>
                  <a:pt x="3503" y="241"/>
                </a:cubicBezTo>
                <a:cubicBezTo>
                  <a:pt x="3503" y="241"/>
                  <a:pt x="3503" y="241"/>
                  <a:pt x="3504" y="241"/>
                </a:cubicBezTo>
                <a:cubicBezTo>
                  <a:pt x="3504" y="241"/>
                  <a:pt x="3504" y="241"/>
                  <a:pt x="3505" y="241"/>
                </a:cubicBezTo>
                <a:cubicBezTo>
                  <a:pt x="3505" y="241"/>
                  <a:pt x="3505" y="241"/>
                  <a:pt x="3506" y="241"/>
                </a:cubicBezTo>
                <a:cubicBezTo>
                  <a:pt x="3507" y="241"/>
                  <a:pt x="3508" y="241"/>
                  <a:pt x="3509" y="241"/>
                </a:cubicBezTo>
                <a:cubicBezTo>
                  <a:pt x="3510" y="241"/>
                  <a:pt x="3510" y="241"/>
                  <a:pt x="3510" y="241"/>
                </a:cubicBezTo>
                <a:cubicBezTo>
                  <a:pt x="3510" y="241"/>
                  <a:pt x="3511" y="241"/>
                  <a:pt x="3511" y="242"/>
                </a:cubicBezTo>
                <a:cubicBezTo>
                  <a:pt x="3511" y="242"/>
                  <a:pt x="3512" y="242"/>
                  <a:pt x="3512" y="242"/>
                </a:cubicBezTo>
                <a:cubicBezTo>
                  <a:pt x="3512" y="242"/>
                  <a:pt x="3513" y="242"/>
                  <a:pt x="3513" y="242"/>
                </a:cubicBezTo>
                <a:cubicBezTo>
                  <a:pt x="3514" y="242"/>
                  <a:pt x="3517" y="242"/>
                  <a:pt x="3517" y="243"/>
                </a:cubicBezTo>
                <a:cubicBezTo>
                  <a:pt x="3518" y="243"/>
                  <a:pt x="3518" y="243"/>
                  <a:pt x="3519" y="243"/>
                </a:cubicBezTo>
                <a:cubicBezTo>
                  <a:pt x="3519" y="243"/>
                  <a:pt x="3519" y="244"/>
                  <a:pt x="3520" y="244"/>
                </a:cubicBezTo>
                <a:cubicBezTo>
                  <a:pt x="3520" y="244"/>
                  <a:pt x="3520" y="245"/>
                  <a:pt x="3521" y="245"/>
                </a:cubicBezTo>
                <a:cubicBezTo>
                  <a:pt x="3521" y="246"/>
                  <a:pt x="3523" y="246"/>
                  <a:pt x="3524" y="246"/>
                </a:cubicBezTo>
                <a:cubicBezTo>
                  <a:pt x="3524" y="246"/>
                  <a:pt x="3525" y="246"/>
                  <a:pt x="3525" y="246"/>
                </a:cubicBezTo>
                <a:cubicBezTo>
                  <a:pt x="3525" y="247"/>
                  <a:pt x="3526" y="247"/>
                  <a:pt x="3526" y="247"/>
                </a:cubicBezTo>
                <a:cubicBezTo>
                  <a:pt x="3526" y="247"/>
                  <a:pt x="3527" y="247"/>
                  <a:pt x="3527" y="247"/>
                </a:cubicBezTo>
                <a:cubicBezTo>
                  <a:pt x="3527" y="246"/>
                  <a:pt x="3527" y="246"/>
                  <a:pt x="3528" y="246"/>
                </a:cubicBezTo>
                <a:cubicBezTo>
                  <a:pt x="3529" y="246"/>
                  <a:pt x="3530" y="246"/>
                  <a:pt x="3531" y="246"/>
                </a:cubicBezTo>
                <a:cubicBezTo>
                  <a:pt x="3532" y="246"/>
                  <a:pt x="3532" y="246"/>
                  <a:pt x="3532" y="246"/>
                </a:cubicBezTo>
                <a:cubicBezTo>
                  <a:pt x="3533" y="246"/>
                  <a:pt x="3533" y="246"/>
                  <a:pt x="3533" y="246"/>
                </a:cubicBezTo>
                <a:cubicBezTo>
                  <a:pt x="3533" y="246"/>
                  <a:pt x="3534" y="247"/>
                  <a:pt x="3534" y="247"/>
                </a:cubicBezTo>
                <a:cubicBezTo>
                  <a:pt x="3534" y="247"/>
                  <a:pt x="3535" y="247"/>
                  <a:pt x="3535" y="247"/>
                </a:cubicBezTo>
                <a:cubicBezTo>
                  <a:pt x="3536" y="246"/>
                  <a:pt x="3538" y="246"/>
                  <a:pt x="3539" y="246"/>
                </a:cubicBezTo>
                <a:cubicBezTo>
                  <a:pt x="3539" y="246"/>
                  <a:pt x="3539" y="245"/>
                  <a:pt x="3539" y="245"/>
                </a:cubicBezTo>
                <a:cubicBezTo>
                  <a:pt x="3540" y="245"/>
                  <a:pt x="3540" y="244"/>
                  <a:pt x="3540" y="244"/>
                </a:cubicBezTo>
                <a:cubicBezTo>
                  <a:pt x="3541" y="244"/>
                  <a:pt x="3541" y="244"/>
                  <a:pt x="3542" y="243"/>
                </a:cubicBezTo>
                <a:cubicBezTo>
                  <a:pt x="3542" y="243"/>
                  <a:pt x="3542" y="243"/>
                  <a:pt x="3543" y="242"/>
                </a:cubicBezTo>
                <a:cubicBezTo>
                  <a:pt x="3543" y="242"/>
                  <a:pt x="3545" y="242"/>
                  <a:pt x="3546" y="242"/>
                </a:cubicBezTo>
                <a:cubicBezTo>
                  <a:pt x="3546" y="242"/>
                  <a:pt x="3546" y="242"/>
                  <a:pt x="3547" y="242"/>
                </a:cubicBezTo>
                <a:cubicBezTo>
                  <a:pt x="3547" y="242"/>
                  <a:pt x="3547" y="242"/>
                  <a:pt x="3548" y="242"/>
                </a:cubicBezTo>
                <a:cubicBezTo>
                  <a:pt x="3548" y="241"/>
                  <a:pt x="3549" y="241"/>
                  <a:pt x="3549" y="241"/>
                </a:cubicBezTo>
                <a:cubicBezTo>
                  <a:pt x="3549" y="241"/>
                  <a:pt x="3550" y="241"/>
                  <a:pt x="3550" y="241"/>
                </a:cubicBezTo>
                <a:cubicBezTo>
                  <a:pt x="3551" y="241"/>
                  <a:pt x="3552" y="240"/>
                  <a:pt x="3553" y="239"/>
                </a:cubicBezTo>
                <a:cubicBezTo>
                  <a:pt x="3554" y="239"/>
                  <a:pt x="3554" y="238"/>
                  <a:pt x="3554" y="237"/>
                </a:cubicBezTo>
                <a:cubicBezTo>
                  <a:pt x="3555" y="237"/>
                  <a:pt x="3555" y="236"/>
                  <a:pt x="3555" y="236"/>
                </a:cubicBezTo>
                <a:cubicBezTo>
                  <a:pt x="3556" y="236"/>
                  <a:pt x="3556" y="235"/>
                  <a:pt x="3556" y="235"/>
                </a:cubicBezTo>
                <a:cubicBezTo>
                  <a:pt x="3557" y="234"/>
                  <a:pt x="3560" y="234"/>
                  <a:pt x="3560" y="233"/>
                </a:cubicBezTo>
                <a:cubicBezTo>
                  <a:pt x="3561" y="233"/>
                  <a:pt x="3561" y="232"/>
                  <a:pt x="3562" y="231"/>
                </a:cubicBezTo>
                <a:cubicBezTo>
                  <a:pt x="3562" y="230"/>
                  <a:pt x="3562" y="230"/>
                  <a:pt x="3563" y="230"/>
                </a:cubicBezTo>
                <a:cubicBezTo>
                  <a:pt x="3563" y="230"/>
                  <a:pt x="3563" y="229"/>
                  <a:pt x="3564" y="228"/>
                </a:cubicBezTo>
                <a:cubicBezTo>
                  <a:pt x="3564" y="228"/>
                  <a:pt x="3564" y="228"/>
                  <a:pt x="3565" y="228"/>
                </a:cubicBezTo>
                <a:cubicBezTo>
                  <a:pt x="3565" y="228"/>
                  <a:pt x="3567" y="228"/>
                  <a:pt x="3568" y="228"/>
                </a:cubicBezTo>
                <a:cubicBezTo>
                  <a:pt x="3569" y="228"/>
                  <a:pt x="3569" y="229"/>
                  <a:pt x="3569" y="229"/>
                </a:cubicBezTo>
                <a:cubicBezTo>
                  <a:pt x="3569" y="229"/>
                  <a:pt x="3570" y="229"/>
                  <a:pt x="3570" y="230"/>
                </a:cubicBezTo>
                <a:cubicBezTo>
                  <a:pt x="3570" y="230"/>
                  <a:pt x="3571" y="231"/>
                  <a:pt x="3571" y="231"/>
                </a:cubicBezTo>
                <a:cubicBezTo>
                  <a:pt x="3571" y="231"/>
                  <a:pt x="3571" y="232"/>
                  <a:pt x="3572" y="232"/>
                </a:cubicBezTo>
                <a:cubicBezTo>
                  <a:pt x="3573" y="232"/>
                  <a:pt x="3575" y="232"/>
                  <a:pt x="3575" y="232"/>
                </a:cubicBezTo>
                <a:cubicBezTo>
                  <a:pt x="3576" y="232"/>
                  <a:pt x="3576" y="232"/>
                  <a:pt x="3576" y="232"/>
                </a:cubicBezTo>
                <a:cubicBezTo>
                  <a:pt x="3576" y="232"/>
                  <a:pt x="3577" y="232"/>
                  <a:pt x="3577" y="232"/>
                </a:cubicBezTo>
                <a:cubicBezTo>
                  <a:pt x="3578" y="232"/>
                  <a:pt x="3578" y="232"/>
                  <a:pt x="3578" y="231"/>
                </a:cubicBezTo>
                <a:cubicBezTo>
                  <a:pt x="3579" y="231"/>
                  <a:pt x="3579" y="231"/>
                  <a:pt x="3579" y="230"/>
                </a:cubicBezTo>
                <a:cubicBezTo>
                  <a:pt x="3580" y="230"/>
                  <a:pt x="3582" y="229"/>
                  <a:pt x="3582" y="228"/>
                </a:cubicBezTo>
                <a:cubicBezTo>
                  <a:pt x="3583" y="228"/>
                  <a:pt x="3583" y="229"/>
                  <a:pt x="3584" y="229"/>
                </a:cubicBezTo>
                <a:cubicBezTo>
                  <a:pt x="3584" y="230"/>
                  <a:pt x="3584" y="230"/>
                  <a:pt x="3585" y="230"/>
                </a:cubicBezTo>
                <a:cubicBezTo>
                  <a:pt x="3585" y="230"/>
                  <a:pt x="3585" y="230"/>
                  <a:pt x="3586" y="230"/>
                </a:cubicBezTo>
                <a:cubicBezTo>
                  <a:pt x="3586" y="230"/>
                  <a:pt x="3586" y="231"/>
                  <a:pt x="3587" y="231"/>
                </a:cubicBezTo>
                <a:cubicBezTo>
                  <a:pt x="3588" y="231"/>
                  <a:pt x="3589" y="232"/>
                  <a:pt x="3590" y="232"/>
                </a:cubicBezTo>
                <a:cubicBezTo>
                  <a:pt x="3590" y="232"/>
                  <a:pt x="3591" y="233"/>
                  <a:pt x="3591" y="233"/>
                </a:cubicBezTo>
                <a:cubicBezTo>
                  <a:pt x="3591" y="233"/>
                  <a:pt x="3592" y="234"/>
                  <a:pt x="3592" y="234"/>
                </a:cubicBezTo>
                <a:cubicBezTo>
                  <a:pt x="3592" y="234"/>
                  <a:pt x="3593" y="234"/>
                  <a:pt x="3593" y="235"/>
                </a:cubicBezTo>
                <a:cubicBezTo>
                  <a:pt x="3593" y="235"/>
                  <a:pt x="3594" y="235"/>
                  <a:pt x="3594" y="235"/>
                </a:cubicBezTo>
                <a:cubicBezTo>
                  <a:pt x="3595" y="235"/>
                  <a:pt x="3596" y="235"/>
                  <a:pt x="3597" y="234"/>
                </a:cubicBezTo>
                <a:cubicBezTo>
                  <a:pt x="3598" y="234"/>
                  <a:pt x="3598" y="234"/>
                  <a:pt x="3598" y="234"/>
                </a:cubicBezTo>
                <a:cubicBezTo>
                  <a:pt x="3599" y="234"/>
                  <a:pt x="3599" y="233"/>
                  <a:pt x="3599" y="233"/>
                </a:cubicBezTo>
                <a:cubicBezTo>
                  <a:pt x="3600" y="233"/>
                  <a:pt x="3600" y="232"/>
                  <a:pt x="3600" y="232"/>
                </a:cubicBezTo>
                <a:cubicBezTo>
                  <a:pt x="3601" y="232"/>
                  <a:pt x="3601" y="232"/>
                  <a:pt x="3601" y="231"/>
                </a:cubicBezTo>
                <a:cubicBezTo>
                  <a:pt x="3602" y="231"/>
                  <a:pt x="3604" y="231"/>
                  <a:pt x="3605" y="231"/>
                </a:cubicBezTo>
                <a:cubicBezTo>
                  <a:pt x="3605" y="231"/>
                  <a:pt x="3605" y="231"/>
                  <a:pt x="3606" y="231"/>
                </a:cubicBezTo>
                <a:cubicBezTo>
                  <a:pt x="3606" y="231"/>
                  <a:pt x="3606" y="231"/>
                  <a:pt x="3607" y="230"/>
                </a:cubicBezTo>
                <a:cubicBezTo>
                  <a:pt x="3607" y="230"/>
                  <a:pt x="3607" y="230"/>
                  <a:pt x="3608" y="229"/>
                </a:cubicBezTo>
                <a:cubicBezTo>
                  <a:pt x="3608" y="228"/>
                  <a:pt x="3608" y="228"/>
                  <a:pt x="3609" y="226"/>
                </a:cubicBezTo>
                <a:cubicBezTo>
                  <a:pt x="3609" y="225"/>
                  <a:pt x="3611" y="222"/>
                  <a:pt x="3612" y="221"/>
                </a:cubicBezTo>
                <a:cubicBezTo>
                  <a:pt x="3613" y="219"/>
                  <a:pt x="3613" y="217"/>
                  <a:pt x="3613" y="216"/>
                </a:cubicBezTo>
                <a:cubicBezTo>
                  <a:pt x="3613" y="214"/>
                  <a:pt x="3614" y="213"/>
                  <a:pt x="3614" y="212"/>
                </a:cubicBezTo>
                <a:cubicBezTo>
                  <a:pt x="3614" y="211"/>
                  <a:pt x="3615" y="210"/>
                  <a:pt x="3615" y="209"/>
                </a:cubicBezTo>
                <a:cubicBezTo>
                  <a:pt x="3615" y="208"/>
                  <a:pt x="3615" y="207"/>
                  <a:pt x="3616" y="205"/>
                </a:cubicBezTo>
                <a:cubicBezTo>
                  <a:pt x="3617" y="204"/>
                  <a:pt x="3618" y="203"/>
                  <a:pt x="3619" y="201"/>
                </a:cubicBezTo>
                <a:cubicBezTo>
                  <a:pt x="3620" y="200"/>
                  <a:pt x="3620" y="198"/>
                  <a:pt x="3620" y="197"/>
                </a:cubicBezTo>
                <a:cubicBezTo>
                  <a:pt x="3621" y="195"/>
                  <a:pt x="3621" y="193"/>
                  <a:pt x="3621" y="192"/>
                </a:cubicBezTo>
                <a:cubicBezTo>
                  <a:pt x="3622" y="190"/>
                  <a:pt x="3622" y="188"/>
                  <a:pt x="3622" y="187"/>
                </a:cubicBezTo>
                <a:cubicBezTo>
                  <a:pt x="3623" y="185"/>
                  <a:pt x="3623" y="182"/>
                  <a:pt x="3624" y="181"/>
                </a:cubicBezTo>
                <a:cubicBezTo>
                  <a:pt x="3624" y="179"/>
                  <a:pt x="3627" y="179"/>
                  <a:pt x="3628" y="179"/>
                </a:cubicBezTo>
                <a:cubicBezTo>
                  <a:pt x="3629" y="178"/>
                  <a:pt x="3628" y="177"/>
                  <a:pt x="3629" y="177"/>
                </a:cubicBezTo>
                <a:cubicBezTo>
                  <a:pt x="3629" y="176"/>
                  <a:pt x="3629" y="176"/>
                  <a:pt x="3630" y="175"/>
                </a:cubicBezTo>
                <a:cubicBezTo>
                  <a:pt x="3630" y="174"/>
                  <a:pt x="3630" y="174"/>
                  <a:pt x="3631" y="173"/>
                </a:cubicBezTo>
                <a:cubicBezTo>
                  <a:pt x="3631" y="173"/>
                  <a:pt x="3633" y="172"/>
                  <a:pt x="3634" y="172"/>
                </a:cubicBezTo>
                <a:cubicBezTo>
                  <a:pt x="3635" y="171"/>
                  <a:pt x="3635" y="171"/>
                  <a:pt x="3635" y="170"/>
                </a:cubicBezTo>
                <a:cubicBezTo>
                  <a:pt x="3635" y="170"/>
                  <a:pt x="3636" y="169"/>
                  <a:pt x="3636" y="169"/>
                </a:cubicBezTo>
                <a:cubicBezTo>
                  <a:pt x="3636" y="168"/>
                  <a:pt x="3637" y="168"/>
                  <a:pt x="3637" y="167"/>
                </a:cubicBezTo>
                <a:cubicBezTo>
                  <a:pt x="3637" y="167"/>
                  <a:pt x="3637" y="166"/>
                  <a:pt x="3638" y="166"/>
                </a:cubicBezTo>
                <a:cubicBezTo>
                  <a:pt x="3639" y="166"/>
                  <a:pt x="3641" y="166"/>
                  <a:pt x="3641" y="166"/>
                </a:cubicBezTo>
                <a:cubicBezTo>
                  <a:pt x="3642" y="167"/>
                  <a:pt x="3642" y="168"/>
                  <a:pt x="3642" y="169"/>
                </a:cubicBezTo>
                <a:cubicBezTo>
                  <a:pt x="3643" y="169"/>
                  <a:pt x="3643" y="170"/>
                  <a:pt x="3643" y="170"/>
                </a:cubicBezTo>
                <a:cubicBezTo>
                  <a:pt x="3644" y="170"/>
                  <a:pt x="3644" y="170"/>
                  <a:pt x="3644" y="170"/>
                </a:cubicBezTo>
                <a:cubicBezTo>
                  <a:pt x="3645" y="170"/>
                  <a:pt x="3645" y="170"/>
                  <a:pt x="3646" y="169"/>
                </a:cubicBezTo>
                <a:cubicBezTo>
                  <a:pt x="3646" y="169"/>
                  <a:pt x="3648" y="169"/>
                  <a:pt x="3649" y="169"/>
                </a:cubicBezTo>
                <a:cubicBezTo>
                  <a:pt x="3649" y="169"/>
                  <a:pt x="3649" y="169"/>
                  <a:pt x="3650" y="169"/>
                </a:cubicBezTo>
                <a:cubicBezTo>
                  <a:pt x="3650" y="170"/>
                  <a:pt x="3650" y="171"/>
                  <a:pt x="3651" y="171"/>
                </a:cubicBezTo>
                <a:cubicBezTo>
                  <a:pt x="3651" y="172"/>
                  <a:pt x="3651" y="172"/>
                  <a:pt x="3652" y="172"/>
                </a:cubicBezTo>
                <a:cubicBezTo>
                  <a:pt x="3652" y="173"/>
                  <a:pt x="3652" y="173"/>
                  <a:pt x="3653" y="174"/>
                </a:cubicBezTo>
                <a:cubicBezTo>
                  <a:pt x="3654" y="174"/>
                  <a:pt x="3655" y="176"/>
                  <a:pt x="3656" y="176"/>
                </a:cubicBezTo>
                <a:cubicBezTo>
                  <a:pt x="3657" y="177"/>
                  <a:pt x="3657" y="175"/>
                  <a:pt x="3657" y="175"/>
                </a:cubicBezTo>
                <a:cubicBezTo>
                  <a:pt x="3657" y="175"/>
                  <a:pt x="3658" y="176"/>
                  <a:pt x="3658" y="176"/>
                </a:cubicBezTo>
                <a:cubicBezTo>
                  <a:pt x="3658" y="176"/>
                  <a:pt x="3659" y="176"/>
                  <a:pt x="3659" y="176"/>
                </a:cubicBezTo>
                <a:cubicBezTo>
                  <a:pt x="3659" y="176"/>
                  <a:pt x="3660" y="176"/>
                  <a:pt x="3660" y="176"/>
                </a:cubicBezTo>
                <a:cubicBezTo>
                  <a:pt x="3661" y="177"/>
                  <a:pt x="3663" y="177"/>
                  <a:pt x="3663" y="177"/>
                </a:cubicBezTo>
                <a:cubicBezTo>
                  <a:pt x="3664" y="176"/>
                  <a:pt x="3664" y="175"/>
                  <a:pt x="3664" y="175"/>
                </a:cubicBezTo>
                <a:cubicBezTo>
                  <a:pt x="3665" y="174"/>
                  <a:pt x="3665" y="174"/>
                  <a:pt x="3666" y="173"/>
                </a:cubicBezTo>
                <a:cubicBezTo>
                  <a:pt x="3666" y="173"/>
                  <a:pt x="3666" y="173"/>
                  <a:pt x="3666" y="173"/>
                </a:cubicBezTo>
                <a:cubicBezTo>
                  <a:pt x="3667" y="173"/>
                  <a:pt x="3667" y="173"/>
                  <a:pt x="3667" y="174"/>
                </a:cubicBezTo>
                <a:cubicBezTo>
                  <a:pt x="3668" y="174"/>
                  <a:pt x="3670" y="174"/>
                  <a:pt x="3671" y="175"/>
                </a:cubicBezTo>
                <a:cubicBezTo>
                  <a:pt x="3671" y="175"/>
                  <a:pt x="3671" y="176"/>
                  <a:pt x="3672" y="176"/>
                </a:cubicBezTo>
                <a:cubicBezTo>
                  <a:pt x="3672" y="177"/>
                  <a:pt x="3672" y="177"/>
                  <a:pt x="3673" y="177"/>
                </a:cubicBezTo>
                <a:cubicBezTo>
                  <a:pt x="3673" y="178"/>
                  <a:pt x="3673" y="179"/>
                  <a:pt x="3674" y="179"/>
                </a:cubicBezTo>
                <a:cubicBezTo>
                  <a:pt x="3674" y="180"/>
                  <a:pt x="3674" y="180"/>
                  <a:pt x="3675" y="181"/>
                </a:cubicBezTo>
                <a:cubicBezTo>
                  <a:pt x="3676" y="182"/>
                  <a:pt x="3677" y="182"/>
                  <a:pt x="3678" y="183"/>
                </a:cubicBezTo>
                <a:cubicBezTo>
                  <a:pt x="3679" y="184"/>
                  <a:pt x="3679" y="185"/>
                  <a:pt x="3679" y="185"/>
                </a:cubicBezTo>
                <a:cubicBezTo>
                  <a:pt x="3679" y="186"/>
                  <a:pt x="3680" y="186"/>
                  <a:pt x="3680" y="187"/>
                </a:cubicBezTo>
                <a:cubicBezTo>
                  <a:pt x="3680" y="187"/>
                  <a:pt x="3681" y="188"/>
                  <a:pt x="3681" y="188"/>
                </a:cubicBezTo>
                <a:cubicBezTo>
                  <a:pt x="3681" y="188"/>
                  <a:pt x="3682" y="189"/>
                  <a:pt x="3682" y="189"/>
                </a:cubicBezTo>
                <a:cubicBezTo>
                  <a:pt x="3683" y="189"/>
                  <a:pt x="3685" y="189"/>
                  <a:pt x="3685" y="189"/>
                </a:cubicBezTo>
                <a:cubicBezTo>
                  <a:pt x="3686" y="189"/>
                  <a:pt x="3686" y="189"/>
                  <a:pt x="3686" y="189"/>
                </a:cubicBezTo>
                <a:cubicBezTo>
                  <a:pt x="3687" y="189"/>
                  <a:pt x="3687" y="189"/>
                  <a:pt x="3687" y="189"/>
                </a:cubicBezTo>
                <a:cubicBezTo>
                  <a:pt x="3688" y="189"/>
                  <a:pt x="3688" y="189"/>
                  <a:pt x="3689" y="189"/>
                </a:cubicBezTo>
                <a:cubicBezTo>
                  <a:pt x="3689" y="189"/>
                  <a:pt x="3689" y="189"/>
                  <a:pt x="3690" y="189"/>
                </a:cubicBezTo>
                <a:cubicBezTo>
                  <a:pt x="3690" y="189"/>
                  <a:pt x="3692" y="188"/>
                  <a:pt x="3693" y="188"/>
                </a:cubicBezTo>
                <a:cubicBezTo>
                  <a:pt x="3693" y="189"/>
                  <a:pt x="3693" y="189"/>
                  <a:pt x="3694" y="189"/>
                </a:cubicBezTo>
                <a:cubicBezTo>
                  <a:pt x="3694" y="190"/>
                  <a:pt x="3695" y="190"/>
                  <a:pt x="3695" y="191"/>
                </a:cubicBezTo>
                <a:cubicBezTo>
                  <a:pt x="3695" y="191"/>
                  <a:pt x="3696" y="190"/>
                  <a:pt x="3696" y="190"/>
                </a:cubicBezTo>
                <a:cubicBezTo>
                  <a:pt x="3696" y="190"/>
                  <a:pt x="3696" y="190"/>
                  <a:pt x="3697" y="190"/>
                </a:cubicBezTo>
                <a:cubicBezTo>
                  <a:pt x="3698" y="189"/>
                  <a:pt x="3699" y="190"/>
                  <a:pt x="3700" y="190"/>
                </a:cubicBezTo>
                <a:cubicBezTo>
                  <a:pt x="3701" y="190"/>
                  <a:pt x="3701" y="190"/>
                  <a:pt x="3701" y="190"/>
                </a:cubicBezTo>
                <a:cubicBezTo>
                  <a:pt x="3702" y="190"/>
                  <a:pt x="3702" y="190"/>
                  <a:pt x="3702" y="191"/>
                </a:cubicBezTo>
                <a:cubicBezTo>
                  <a:pt x="3702" y="191"/>
                  <a:pt x="3703" y="190"/>
                  <a:pt x="3703" y="190"/>
                </a:cubicBezTo>
                <a:cubicBezTo>
                  <a:pt x="3703" y="190"/>
                  <a:pt x="3704" y="190"/>
                  <a:pt x="3704" y="190"/>
                </a:cubicBezTo>
                <a:cubicBezTo>
                  <a:pt x="3705" y="189"/>
                  <a:pt x="3707" y="190"/>
                  <a:pt x="3707" y="189"/>
                </a:cubicBezTo>
                <a:cubicBezTo>
                  <a:pt x="3708" y="189"/>
                  <a:pt x="3708" y="189"/>
                  <a:pt x="3708" y="189"/>
                </a:cubicBezTo>
                <a:cubicBezTo>
                  <a:pt x="3709" y="188"/>
                  <a:pt x="3709" y="188"/>
                  <a:pt x="3709" y="188"/>
                </a:cubicBezTo>
                <a:cubicBezTo>
                  <a:pt x="3710" y="187"/>
                  <a:pt x="3711" y="187"/>
                  <a:pt x="3712" y="186"/>
                </a:cubicBezTo>
                <a:cubicBezTo>
                  <a:pt x="3713" y="186"/>
                  <a:pt x="3714" y="186"/>
                  <a:pt x="3715" y="185"/>
                </a:cubicBezTo>
                <a:cubicBezTo>
                  <a:pt x="3715" y="185"/>
                  <a:pt x="3715" y="185"/>
                  <a:pt x="3716" y="184"/>
                </a:cubicBezTo>
                <a:cubicBezTo>
                  <a:pt x="3716" y="184"/>
                  <a:pt x="3716" y="184"/>
                  <a:pt x="3717" y="183"/>
                </a:cubicBezTo>
                <a:cubicBezTo>
                  <a:pt x="3717" y="182"/>
                  <a:pt x="3718" y="180"/>
                  <a:pt x="3718" y="179"/>
                </a:cubicBezTo>
                <a:cubicBezTo>
                  <a:pt x="3718" y="179"/>
                  <a:pt x="3718" y="178"/>
                  <a:pt x="3719" y="177"/>
                </a:cubicBezTo>
                <a:cubicBezTo>
                  <a:pt x="3720" y="177"/>
                  <a:pt x="3721" y="177"/>
                  <a:pt x="3722" y="177"/>
                </a:cubicBezTo>
                <a:cubicBezTo>
                  <a:pt x="3723" y="177"/>
                  <a:pt x="3723" y="177"/>
                  <a:pt x="3723" y="176"/>
                </a:cubicBezTo>
                <a:cubicBezTo>
                  <a:pt x="3723" y="176"/>
                  <a:pt x="3724" y="176"/>
                  <a:pt x="3724" y="176"/>
                </a:cubicBezTo>
                <a:cubicBezTo>
                  <a:pt x="3725" y="175"/>
                  <a:pt x="3725" y="175"/>
                  <a:pt x="3725" y="175"/>
                </a:cubicBezTo>
                <a:cubicBezTo>
                  <a:pt x="3726" y="174"/>
                  <a:pt x="3726" y="174"/>
                  <a:pt x="3726" y="173"/>
                </a:cubicBezTo>
                <a:cubicBezTo>
                  <a:pt x="3727" y="173"/>
                  <a:pt x="3729" y="173"/>
                  <a:pt x="3729" y="173"/>
                </a:cubicBezTo>
                <a:cubicBezTo>
                  <a:pt x="3730" y="173"/>
                  <a:pt x="3730" y="172"/>
                  <a:pt x="3731" y="172"/>
                </a:cubicBezTo>
                <a:cubicBezTo>
                  <a:pt x="3731" y="172"/>
                  <a:pt x="3731" y="173"/>
                  <a:pt x="3732" y="172"/>
                </a:cubicBezTo>
                <a:cubicBezTo>
                  <a:pt x="3732" y="172"/>
                  <a:pt x="3732" y="172"/>
                  <a:pt x="3732" y="172"/>
                </a:cubicBezTo>
                <a:cubicBezTo>
                  <a:pt x="3733" y="172"/>
                  <a:pt x="3733" y="171"/>
                  <a:pt x="3734" y="171"/>
                </a:cubicBezTo>
                <a:cubicBezTo>
                  <a:pt x="3734" y="171"/>
                  <a:pt x="3736" y="171"/>
                  <a:pt x="3737" y="171"/>
                </a:cubicBezTo>
                <a:cubicBezTo>
                  <a:pt x="3737" y="171"/>
                  <a:pt x="3738" y="171"/>
                  <a:pt x="3738" y="171"/>
                </a:cubicBezTo>
                <a:cubicBezTo>
                  <a:pt x="3738" y="171"/>
                  <a:pt x="3738" y="171"/>
                  <a:pt x="3739" y="171"/>
                </a:cubicBezTo>
                <a:cubicBezTo>
                  <a:pt x="3739" y="172"/>
                  <a:pt x="3739" y="172"/>
                  <a:pt x="3740" y="172"/>
                </a:cubicBezTo>
                <a:cubicBezTo>
                  <a:pt x="3741" y="172"/>
                  <a:pt x="3744" y="173"/>
                  <a:pt x="3745" y="173"/>
                </a:cubicBezTo>
                <a:cubicBezTo>
                  <a:pt x="3746" y="173"/>
                  <a:pt x="3746" y="173"/>
                  <a:pt x="3746" y="173"/>
                </a:cubicBezTo>
                <a:cubicBezTo>
                  <a:pt x="3746" y="173"/>
                  <a:pt x="3747" y="174"/>
                  <a:pt x="3747" y="174"/>
                </a:cubicBezTo>
                <a:cubicBezTo>
                  <a:pt x="3748" y="174"/>
                  <a:pt x="3750" y="174"/>
                  <a:pt x="3751" y="174"/>
                </a:cubicBezTo>
                <a:cubicBezTo>
                  <a:pt x="3752" y="174"/>
                  <a:pt x="3752" y="175"/>
                  <a:pt x="3752" y="175"/>
                </a:cubicBezTo>
                <a:cubicBezTo>
                  <a:pt x="3753" y="176"/>
                  <a:pt x="3753" y="177"/>
                  <a:pt x="3754" y="177"/>
                </a:cubicBezTo>
                <a:cubicBezTo>
                  <a:pt x="3754" y="177"/>
                  <a:pt x="3754" y="177"/>
                  <a:pt x="3755" y="176"/>
                </a:cubicBezTo>
                <a:cubicBezTo>
                  <a:pt x="3755" y="176"/>
                  <a:pt x="3755" y="175"/>
                  <a:pt x="3756" y="175"/>
                </a:cubicBezTo>
                <a:cubicBezTo>
                  <a:pt x="3756" y="175"/>
                  <a:pt x="3758" y="174"/>
                  <a:pt x="3759" y="174"/>
                </a:cubicBezTo>
                <a:cubicBezTo>
                  <a:pt x="3759" y="174"/>
                  <a:pt x="3760" y="173"/>
                  <a:pt x="3760" y="173"/>
                </a:cubicBezTo>
                <a:cubicBezTo>
                  <a:pt x="3760" y="173"/>
                  <a:pt x="3761" y="173"/>
                  <a:pt x="3761" y="173"/>
                </a:cubicBezTo>
                <a:cubicBezTo>
                  <a:pt x="3761" y="173"/>
                  <a:pt x="3762" y="173"/>
                  <a:pt x="3762" y="173"/>
                </a:cubicBezTo>
                <a:cubicBezTo>
                  <a:pt x="3762" y="172"/>
                  <a:pt x="3762" y="171"/>
                  <a:pt x="3763" y="171"/>
                </a:cubicBezTo>
                <a:cubicBezTo>
                  <a:pt x="3764" y="170"/>
                  <a:pt x="3766" y="169"/>
                  <a:pt x="3767" y="168"/>
                </a:cubicBezTo>
                <a:cubicBezTo>
                  <a:pt x="3768" y="168"/>
                  <a:pt x="3768" y="167"/>
                  <a:pt x="3768" y="167"/>
                </a:cubicBezTo>
                <a:cubicBezTo>
                  <a:pt x="3769" y="166"/>
                  <a:pt x="3769" y="166"/>
                  <a:pt x="3769" y="166"/>
                </a:cubicBezTo>
                <a:cubicBezTo>
                  <a:pt x="3769" y="165"/>
                  <a:pt x="3770" y="165"/>
                  <a:pt x="3770" y="165"/>
                </a:cubicBezTo>
                <a:cubicBezTo>
                  <a:pt x="3771" y="165"/>
                  <a:pt x="3773" y="164"/>
                  <a:pt x="3774" y="163"/>
                </a:cubicBezTo>
                <a:cubicBezTo>
                  <a:pt x="3774" y="163"/>
                  <a:pt x="3774" y="162"/>
                  <a:pt x="3775" y="162"/>
                </a:cubicBezTo>
                <a:cubicBezTo>
                  <a:pt x="3775" y="161"/>
                  <a:pt x="3775" y="161"/>
                  <a:pt x="3776" y="160"/>
                </a:cubicBezTo>
                <a:cubicBezTo>
                  <a:pt x="3776" y="159"/>
                  <a:pt x="3776" y="158"/>
                  <a:pt x="3777" y="158"/>
                </a:cubicBezTo>
                <a:cubicBezTo>
                  <a:pt x="3777" y="158"/>
                  <a:pt x="3777" y="158"/>
                  <a:pt x="3778" y="158"/>
                </a:cubicBezTo>
                <a:cubicBezTo>
                  <a:pt x="3778" y="158"/>
                  <a:pt x="3780" y="157"/>
                  <a:pt x="3781" y="157"/>
                </a:cubicBezTo>
                <a:cubicBezTo>
                  <a:pt x="3781" y="157"/>
                  <a:pt x="3782" y="157"/>
                  <a:pt x="3782" y="157"/>
                </a:cubicBezTo>
                <a:cubicBezTo>
                  <a:pt x="3782" y="156"/>
                  <a:pt x="3783" y="157"/>
                  <a:pt x="3783" y="157"/>
                </a:cubicBezTo>
                <a:cubicBezTo>
                  <a:pt x="3783" y="157"/>
                  <a:pt x="3784" y="156"/>
                  <a:pt x="3784" y="156"/>
                </a:cubicBezTo>
                <a:cubicBezTo>
                  <a:pt x="3784" y="155"/>
                  <a:pt x="3785" y="155"/>
                  <a:pt x="3785" y="155"/>
                </a:cubicBezTo>
                <a:cubicBezTo>
                  <a:pt x="3786" y="155"/>
                  <a:pt x="3787" y="155"/>
                  <a:pt x="3788" y="154"/>
                </a:cubicBezTo>
                <a:cubicBezTo>
                  <a:pt x="3789" y="154"/>
                  <a:pt x="3789" y="154"/>
                  <a:pt x="3789" y="154"/>
                </a:cubicBezTo>
                <a:cubicBezTo>
                  <a:pt x="3790" y="154"/>
                  <a:pt x="3790" y="154"/>
                  <a:pt x="3790" y="153"/>
                </a:cubicBezTo>
                <a:cubicBezTo>
                  <a:pt x="3791" y="153"/>
                  <a:pt x="3791" y="154"/>
                  <a:pt x="3791" y="154"/>
                </a:cubicBezTo>
                <a:cubicBezTo>
                  <a:pt x="3792" y="154"/>
                  <a:pt x="3792" y="154"/>
                  <a:pt x="3793" y="154"/>
                </a:cubicBezTo>
                <a:cubicBezTo>
                  <a:pt x="3793" y="155"/>
                  <a:pt x="3796" y="155"/>
                  <a:pt x="3797" y="156"/>
                </a:cubicBezTo>
                <a:cubicBezTo>
                  <a:pt x="3798" y="156"/>
                  <a:pt x="3797" y="157"/>
                  <a:pt x="3798" y="158"/>
                </a:cubicBezTo>
                <a:cubicBezTo>
                  <a:pt x="3798" y="158"/>
                  <a:pt x="3798" y="159"/>
                  <a:pt x="3799" y="160"/>
                </a:cubicBezTo>
                <a:cubicBezTo>
                  <a:pt x="3799" y="161"/>
                  <a:pt x="3799" y="161"/>
                  <a:pt x="3800" y="162"/>
                </a:cubicBezTo>
                <a:cubicBezTo>
                  <a:pt x="3800" y="163"/>
                  <a:pt x="3802" y="164"/>
                  <a:pt x="3803" y="164"/>
                </a:cubicBezTo>
                <a:cubicBezTo>
                  <a:pt x="3804" y="165"/>
                  <a:pt x="3804" y="166"/>
                  <a:pt x="3804" y="167"/>
                </a:cubicBezTo>
                <a:cubicBezTo>
                  <a:pt x="3804" y="167"/>
                  <a:pt x="3805" y="168"/>
                  <a:pt x="3805" y="168"/>
                </a:cubicBezTo>
                <a:cubicBezTo>
                  <a:pt x="3805" y="169"/>
                  <a:pt x="3806" y="170"/>
                  <a:pt x="3806" y="171"/>
                </a:cubicBezTo>
                <a:cubicBezTo>
                  <a:pt x="3806" y="171"/>
                  <a:pt x="3806" y="172"/>
                  <a:pt x="3807" y="173"/>
                </a:cubicBezTo>
                <a:cubicBezTo>
                  <a:pt x="3808" y="173"/>
                  <a:pt x="3810" y="173"/>
                  <a:pt x="3810" y="174"/>
                </a:cubicBezTo>
                <a:cubicBezTo>
                  <a:pt x="3811" y="174"/>
                  <a:pt x="3811" y="174"/>
                  <a:pt x="3811" y="175"/>
                </a:cubicBezTo>
                <a:cubicBezTo>
                  <a:pt x="3812" y="176"/>
                  <a:pt x="3812" y="178"/>
                  <a:pt x="3812" y="178"/>
                </a:cubicBezTo>
                <a:cubicBezTo>
                  <a:pt x="3813" y="179"/>
                  <a:pt x="3813" y="180"/>
                  <a:pt x="3813" y="180"/>
                </a:cubicBezTo>
                <a:cubicBezTo>
                  <a:pt x="3814" y="181"/>
                  <a:pt x="3814" y="181"/>
                  <a:pt x="3814" y="182"/>
                </a:cubicBezTo>
                <a:cubicBezTo>
                  <a:pt x="3815" y="183"/>
                  <a:pt x="3817" y="184"/>
                  <a:pt x="3817" y="185"/>
                </a:cubicBezTo>
                <a:cubicBezTo>
                  <a:pt x="3818" y="186"/>
                  <a:pt x="3818" y="188"/>
                  <a:pt x="3819" y="189"/>
                </a:cubicBezTo>
                <a:cubicBezTo>
                  <a:pt x="3819" y="191"/>
                  <a:pt x="3819" y="192"/>
                  <a:pt x="3820" y="193"/>
                </a:cubicBezTo>
                <a:cubicBezTo>
                  <a:pt x="3820" y="194"/>
                  <a:pt x="3820" y="195"/>
                  <a:pt x="3821" y="196"/>
                </a:cubicBezTo>
                <a:cubicBezTo>
                  <a:pt x="3821" y="198"/>
                  <a:pt x="3821" y="199"/>
                  <a:pt x="3822" y="200"/>
                </a:cubicBezTo>
                <a:cubicBezTo>
                  <a:pt x="3823" y="202"/>
                  <a:pt x="3824" y="203"/>
                  <a:pt x="3825" y="204"/>
                </a:cubicBezTo>
                <a:cubicBezTo>
                  <a:pt x="3826" y="205"/>
                  <a:pt x="3826" y="206"/>
                  <a:pt x="3826" y="207"/>
                </a:cubicBezTo>
                <a:cubicBezTo>
                  <a:pt x="3826" y="208"/>
                  <a:pt x="3827" y="209"/>
                  <a:pt x="3827" y="210"/>
                </a:cubicBezTo>
                <a:cubicBezTo>
                  <a:pt x="3827" y="211"/>
                  <a:pt x="3828" y="212"/>
                  <a:pt x="3828" y="212"/>
                </a:cubicBezTo>
                <a:cubicBezTo>
                  <a:pt x="3829" y="213"/>
                  <a:pt x="3829" y="214"/>
                  <a:pt x="3829" y="214"/>
                </a:cubicBezTo>
                <a:cubicBezTo>
                  <a:pt x="3830" y="215"/>
                  <a:pt x="3832" y="215"/>
                  <a:pt x="3832" y="216"/>
                </a:cubicBezTo>
                <a:cubicBezTo>
                  <a:pt x="3833" y="216"/>
                  <a:pt x="3833" y="217"/>
                  <a:pt x="3833" y="217"/>
                </a:cubicBezTo>
                <a:cubicBezTo>
                  <a:pt x="3834" y="218"/>
                  <a:pt x="3834" y="218"/>
                  <a:pt x="3834" y="218"/>
                </a:cubicBezTo>
                <a:cubicBezTo>
                  <a:pt x="3835" y="219"/>
                  <a:pt x="3835" y="219"/>
                  <a:pt x="3835" y="219"/>
                </a:cubicBezTo>
                <a:cubicBezTo>
                  <a:pt x="3836" y="219"/>
                  <a:pt x="3839" y="220"/>
                  <a:pt x="3840" y="220"/>
                </a:cubicBezTo>
                <a:cubicBezTo>
                  <a:pt x="3840" y="220"/>
                  <a:pt x="3840" y="221"/>
                  <a:pt x="3841" y="221"/>
                </a:cubicBezTo>
                <a:cubicBezTo>
                  <a:pt x="3841" y="221"/>
                  <a:pt x="3841" y="221"/>
                  <a:pt x="3842" y="221"/>
                </a:cubicBezTo>
                <a:cubicBezTo>
                  <a:pt x="3842" y="221"/>
                  <a:pt x="3842" y="221"/>
                  <a:pt x="3843" y="221"/>
                </a:cubicBezTo>
                <a:cubicBezTo>
                  <a:pt x="3843" y="221"/>
                  <a:pt x="3843" y="221"/>
                  <a:pt x="3844" y="221"/>
                </a:cubicBezTo>
                <a:cubicBezTo>
                  <a:pt x="3845" y="221"/>
                  <a:pt x="3846" y="221"/>
                  <a:pt x="3847" y="221"/>
                </a:cubicBezTo>
                <a:cubicBezTo>
                  <a:pt x="3848" y="221"/>
                  <a:pt x="3848" y="219"/>
                  <a:pt x="3848" y="219"/>
                </a:cubicBezTo>
                <a:cubicBezTo>
                  <a:pt x="3848" y="218"/>
                  <a:pt x="3849" y="219"/>
                  <a:pt x="3849" y="218"/>
                </a:cubicBezTo>
                <a:cubicBezTo>
                  <a:pt x="3849" y="218"/>
                  <a:pt x="3850" y="218"/>
                  <a:pt x="3850" y="217"/>
                </a:cubicBezTo>
                <a:cubicBezTo>
                  <a:pt x="3850" y="217"/>
                  <a:pt x="3851" y="217"/>
                  <a:pt x="3851" y="217"/>
                </a:cubicBezTo>
                <a:cubicBezTo>
                  <a:pt x="3852" y="217"/>
                  <a:pt x="3854" y="216"/>
                  <a:pt x="3854" y="216"/>
                </a:cubicBezTo>
                <a:cubicBezTo>
                  <a:pt x="3855" y="215"/>
                  <a:pt x="3855" y="215"/>
                  <a:pt x="3855" y="215"/>
                </a:cubicBezTo>
                <a:cubicBezTo>
                  <a:pt x="3856" y="214"/>
                  <a:pt x="3856" y="214"/>
                  <a:pt x="3856" y="214"/>
                </a:cubicBezTo>
                <a:cubicBezTo>
                  <a:pt x="3857" y="214"/>
                  <a:pt x="3857" y="213"/>
                  <a:pt x="3858" y="213"/>
                </a:cubicBezTo>
                <a:cubicBezTo>
                  <a:pt x="3858" y="213"/>
                  <a:pt x="3858" y="213"/>
                  <a:pt x="3859" y="213"/>
                </a:cubicBezTo>
                <a:cubicBezTo>
                  <a:pt x="3859" y="212"/>
                  <a:pt x="3861" y="212"/>
                  <a:pt x="3862" y="212"/>
                </a:cubicBezTo>
                <a:cubicBezTo>
                  <a:pt x="3862" y="212"/>
                  <a:pt x="3862" y="212"/>
                  <a:pt x="3863" y="212"/>
                </a:cubicBezTo>
                <a:cubicBezTo>
                  <a:pt x="3863" y="212"/>
                  <a:pt x="3863" y="212"/>
                  <a:pt x="3864" y="211"/>
                </a:cubicBezTo>
                <a:cubicBezTo>
                  <a:pt x="3864" y="211"/>
                  <a:pt x="3865" y="211"/>
                  <a:pt x="3865" y="211"/>
                </a:cubicBezTo>
                <a:cubicBezTo>
                  <a:pt x="3865" y="211"/>
                  <a:pt x="3865" y="212"/>
                  <a:pt x="3866" y="212"/>
                </a:cubicBezTo>
                <a:cubicBezTo>
                  <a:pt x="3866" y="212"/>
                  <a:pt x="3868" y="211"/>
                  <a:pt x="3869" y="211"/>
                </a:cubicBezTo>
                <a:cubicBezTo>
                  <a:pt x="3870" y="211"/>
                  <a:pt x="3870" y="211"/>
                  <a:pt x="3870" y="211"/>
                </a:cubicBezTo>
                <a:cubicBezTo>
                  <a:pt x="3870" y="211"/>
                  <a:pt x="3871" y="212"/>
                  <a:pt x="3871" y="212"/>
                </a:cubicBezTo>
                <a:cubicBezTo>
                  <a:pt x="3871" y="212"/>
                  <a:pt x="3872" y="212"/>
                  <a:pt x="3872" y="212"/>
                </a:cubicBezTo>
                <a:cubicBezTo>
                  <a:pt x="3872" y="211"/>
                  <a:pt x="3873" y="211"/>
                  <a:pt x="3873" y="211"/>
                </a:cubicBezTo>
                <a:cubicBezTo>
                  <a:pt x="3874" y="211"/>
                  <a:pt x="3876" y="211"/>
                  <a:pt x="3876" y="211"/>
                </a:cubicBezTo>
                <a:cubicBezTo>
                  <a:pt x="3877" y="210"/>
                  <a:pt x="3877" y="211"/>
                  <a:pt x="3877" y="210"/>
                </a:cubicBezTo>
                <a:cubicBezTo>
                  <a:pt x="3878" y="210"/>
                  <a:pt x="3878" y="209"/>
                  <a:pt x="3878" y="208"/>
                </a:cubicBezTo>
                <a:cubicBezTo>
                  <a:pt x="3879" y="207"/>
                  <a:pt x="3879" y="207"/>
                  <a:pt x="3879" y="206"/>
                </a:cubicBezTo>
                <a:cubicBezTo>
                  <a:pt x="3880" y="205"/>
                  <a:pt x="3880" y="204"/>
                  <a:pt x="3881" y="204"/>
                </a:cubicBezTo>
                <a:cubicBezTo>
                  <a:pt x="3881" y="204"/>
                  <a:pt x="3883" y="205"/>
                  <a:pt x="3884" y="205"/>
                </a:cubicBezTo>
                <a:cubicBezTo>
                  <a:pt x="3884" y="205"/>
                  <a:pt x="3884" y="206"/>
                  <a:pt x="3885" y="206"/>
                </a:cubicBezTo>
                <a:cubicBezTo>
                  <a:pt x="3885" y="206"/>
                  <a:pt x="3885" y="206"/>
                  <a:pt x="3886" y="206"/>
                </a:cubicBezTo>
                <a:cubicBezTo>
                  <a:pt x="3886" y="206"/>
                  <a:pt x="3887" y="206"/>
                  <a:pt x="3887" y="206"/>
                </a:cubicBezTo>
                <a:cubicBezTo>
                  <a:pt x="3887" y="206"/>
                  <a:pt x="3887" y="206"/>
                  <a:pt x="3888" y="206"/>
                </a:cubicBezTo>
                <a:cubicBezTo>
                  <a:pt x="3889" y="206"/>
                  <a:pt x="3890" y="205"/>
                  <a:pt x="3891" y="205"/>
                </a:cubicBezTo>
                <a:cubicBezTo>
                  <a:pt x="3892" y="205"/>
                  <a:pt x="3892" y="205"/>
                  <a:pt x="3892" y="204"/>
                </a:cubicBezTo>
                <a:cubicBezTo>
                  <a:pt x="3892" y="204"/>
                  <a:pt x="3893" y="204"/>
                  <a:pt x="3893" y="204"/>
                </a:cubicBezTo>
                <a:cubicBezTo>
                  <a:pt x="3894" y="204"/>
                  <a:pt x="3894" y="204"/>
                  <a:pt x="3894" y="204"/>
                </a:cubicBezTo>
                <a:cubicBezTo>
                  <a:pt x="3895" y="203"/>
                  <a:pt x="3895" y="203"/>
                  <a:pt x="3895" y="203"/>
                </a:cubicBezTo>
                <a:cubicBezTo>
                  <a:pt x="3896" y="203"/>
                  <a:pt x="3898" y="203"/>
                  <a:pt x="3898" y="203"/>
                </a:cubicBezTo>
                <a:cubicBezTo>
                  <a:pt x="3899" y="202"/>
                  <a:pt x="3899" y="202"/>
                  <a:pt x="3899" y="202"/>
                </a:cubicBezTo>
                <a:cubicBezTo>
                  <a:pt x="3900" y="202"/>
                  <a:pt x="3900" y="202"/>
                  <a:pt x="3901" y="202"/>
                </a:cubicBezTo>
                <a:cubicBezTo>
                  <a:pt x="3901" y="202"/>
                  <a:pt x="3901" y="202"/>
                  <a:pt x="3901" y="202"/>
                </a:cubicBezTo>
                <a:cubicBezTo>
                  <a:pt x="3902" y="203"/>
                  <a:pt x="3902" y="203"/>
                  <a:pt x="3903" y="203"/>
                </a:cubicBezTo>
                <a:cubicBezTo>
                  <a:pt x="3903" y="203"/>
                  <a:pt x="3906" y="203"/>
                  <a:pt x="3907" y="203"/>
                </a:cubicBezTo>
                <a:cubicBezTo>
                  <a:pt x="3907" y="203"/>
                  <a:pt x="3907" y="204"/>
                  <a:pt x="3908" y="204"/>
                </a:cubicBezTo>
                <a:cubicBezTo>
                  <a:pt x="3908" y="204"/>
                  <a:pt x="3908" y="204"/>
                  <a:pt x="3909" y="205"/>
                </a:cubicBezTo>
                <a:cubicBezTo>
                  <a:pt x="3909" y="205"/>
                  <a:pt x="3909" y="205"/>
                  <a:pt x="3910" y="206"/>
                </a:cubicBezTo>
                <a:cubicBezTo>
                  <a:pt x="3911" y="206"/>
                  <a:pt x="3912" y="206"/>
                  <a:pt x="3913" y="206"/>
                </a:cubicBezTo>
                <a:cubicBezTo>
                  <a:pt x="3914" y="206"/>
                  <a:pt x="3914" y="204"/>
                  <a:pt x="3914" y="204"/>
                </a:cubicBezTo>
                <a:cubicBezTo>
                  <a:pt x="3914" y="204"/>
                  <a:pt x="3915" y="204"/>
                  <a:pt x="3915" y="204"/>
                </a:cubicBezTo>
                <a:cubicBezTo>
                  <a:pt x="3915" y="203"/>
                  <a:pt x="3916" y="203"/>
                  <a:pt x="3916" y="203"/>
                </a:cubicBezTo>
                <a:cubicBezTo>
                  <a:pt x="3917" y="203"/>
                  <a:pt x="3917" y="202"/>
                  <a:pt x="3917" y="202"/>
                </a:cubicBezTo>
                <a:cubicBezTo>
                  <a:pt x="3918" y="201"/>
                  <a:pt x="3920" y="200"/>
                  <a:pt x="3920" y="199"/>
                </a:cubicBezTo>
                <a:cubicBezTo>
                  <a:pt x="3921" y="198"/>
                  <a:pt x="3921" y="198"/>
                  <a:pt x="3921" y="198"/>
                </a:cubicBezTo>
                <a:cubicBezTo>
                  <a:pt x="3922" y="197"/>
                  <a:pt x="3922" y="197"/>
                  <a:pt x="3923" y="197"/>
                </a:cubicBezTo>
                <a:cubicBezTo>
                  <a:pt x="3923" y="197"/>
                  <a:pt x="3923" y="197"/>
                  <a:pt x="3924" y="196"/>
                </a:cubicBezTo>
                <a:cubicBezTo>
                  <a:pt x="3924" y="196"/>
                  <a:pt x="3924" y="196"/>
                  <a:pt x="3925" y="196"/>
                </a:cubicBezTo>
                <a:cubicBezTo>
                  <a:pt x="3925" y="195"/>
                  <a:pt x="3927" y="195"/>
                  <a:pt x="3928" y="195"/>
                </a:cubicBezTo>
                <a:cubicBezTo>
                  <a:pt x="3928" y="195"/>
                  <a:pt x="3929" y="195"/>
                  <a:pt x="3929" y="195"/>
                </a:cubicBezTo>
                <a:cubicBezTo>
                  <a:pt x="3929" y="194"/>
                  <a:pt x="3930" y="194"/>
                  <a:pt x="3930" y="194"/>
                </a:cubicBezTo>
                <a:cubicBezTo>
                  <a:pt x="3930" y="193"/>
                  <a:pt x="3931" y="194"/>
                  <a:pt x="3931" y="194"/>
                </a:cubicBezTo>
                <a:cubicBezTo>
                  <a:pt x="3931" y="194"/>
                  <a:pt x="3931" y="193"/>
                  <a:pt x="3932" y="193"/>
                </a:cubicBezTo>
                <a:cubicBezTo>
                  <a:pt x="3933" y="192"/>
                  <a:pt x="3934" y="192"/>
                  <a:pt x="3935" y="191"/>
                </a:cubicBezTo>
                <a:cubicBezTo>
                  <a:pt x="3936" y="191"/>
                  <a:pt x="3936" y="191"/>
                  <a:pt x="3936" y="191"/>
                </a:cubicBezTo>
                <a:cubicBezTo>
                  <a:pt x="3937" y="191"/>
                  <a:pt x="3937" y="190"/>
                  <a:pt x="3937" y="190"/>
                </a:cubicBezTo>
                <a:cubicBezTo>
                  <a:pt x="3937" y="190"/>
                  <a:pt x="3938" y="190"/>
                  <a:pt x="3938" y="190"/>
                </a:cubicBezTo>
                <a:cubicBezTo>
                  <a:pt x="3938" y="190"/>
                  <a:pt x="3939" y="190"/>
                  <a:pt x="3939" y="190"/>
                </a:cubicBezTo>
                <a:cubicBezTo>
                  <a:pt x="3940" y="190"/>
                  <a:pt x="3943" y="189"/>
                  <a:pt x="3943" y="190"/>
                </a:cubicBezTo>
                <a:cubicBezTo>
                  <a:pt x="3944" y="190"/>
                  <a:pt x="3944" y="191"/>
                  <a:pt x="3944" y="191"/>
                </a:cubicBezTo>
                <a:cubicBezTo>
                  <a:pt x="3945" y="191"/>
                  <a:pt x="3945" y="191"/>
                  <a:pt x="3946" y="191"/>
                </a:cubicBezTo>
                <a:cubicBezTo>
                  <a:pt x="3946" y="191"/>
                  <a:pt x="3946" y="191"/>
                  <a:pt x="3947" y="192"/>
                </a:cubicBezTo>
                <a:cubicBezTo>
                  <a:pt x="3947" y="192"/>
                  <a:pt x="3949" y="192"/>
                  <a:pt x="3950" y="192"/>
                </a:cubicBezTo>
                <a:cubicBezTo>
                  <a:pt x="3950" y="193"/>
                  <a:pt x="3950" y="195"/>
                  <a:pt x="3951" y="195"/>
                </a:cubicBezTo>
                <a:cubicBezTo>
                  <a:pt x="3951" y="196"/>
                  <a:pt x="3952" y="197"/>
                  <a:pt x="3952" y="197"/>
                </a:cubicBezTo>
                <a:cubicBezTo>
                  <a:pt x="3952" y="198"/>
                  <a:pt x="3953" y="198"/>
                  <a:pt x="3953" y="198"/>
                </a:cubicBezTo>
                <a:cubicBezTo>
                  <a:pt x="3953" y="198"/>
                  <a:pt x="3953" y="199"/>
                  <a:pt x="3954" y="199"/>
                </a:cubicBezTo>
                <a:cubicBezTo>
                  <a:pt x="3955" y="200"/>
                  <a:pt x="3956" y="200"/>
                  <a:pt x="3957" y="201"/>
                </a:cubicBezTo>
                <a:cubicBezTo>
                  <a:pt x="3958" y="201"/>
                  <a:pt x="3958" y="201"/>
                  <a:pt x="3958" y="201"/>
                </a:cubicBezTo>
                <a:cubicBezTo>
                  <a:pt x="3959" y="202"/>
                  <a:pt x="3959" y="202"/>
                  <a:pt x="3959" y="202"/>
                </a:cubicBezTo>
                <a:cubicBezTo>
                  <a:pt x="3960" y="202"/>
                  <a:pt x="3960" y="203"/>
                  <a:pt x="3960" y="203"/>
                </a:cubicBezTo>
                <a:cubicBezTo>
                  <a:pt x="3961" y="203"/>
                  <a:pt x="3961" y="202"/>
                  <a:pt x="3961" y="202"/>
                </a:cubicBezTo>
                <a:cubicBezTo>
                  <a:pt x="3962" y="202"/>
                  <a:pt x="3964" y="203"/>
                  <a:pt x="3964" y="203"/>
                </a:cubicBezTo>
                <a:cubicBezTo>
                  <a:pt x="3965" y="203"/>
                  <a:pt x="3965" y="204"/>
                  <a:pt x="3966" y="204"/>
                </a:cubicBezTo>
                <a:cubicBezTo>
                  <a:pt x="3966" y="204"/>
                  <a:pt x="3966" y="203"/>
                  <a:pt x="3967" y="203"/>
                </a:cubicBezTo>
                <a:cubicBezTo>
                  <a:pt x="3967" y="203"/>
                  <a:pt x="3967" y="203"/>
                  <a:pt x="3968" y="202"/>
                </a:cubicBezTo>
                <a:cubicBezTo>
                  <a:pt x="3968" y="202"/>
                  <a:pt x="3968" y="201"/>
                  <a:pt x="3969" y="200"/>
                </a:cubicBezTo>
                <a:cubicBezTo>
                  <a:pt x="3969" y="200"/>
                  <a:pt x="3971" y="199"/>
                  <a:pt x="3972" y="199"/>
                </a:cubicBezTo>
                <a:cubicBezTo>
                  <a:pt x="3973" y="198"/>
                  <a:pt x="3973" y="198"/>
                  <a:pt x="3973" y="198"/>
                </a:cubicBezTo>
                <a:cubicBezTo>
                  <a:pt x="3973" y="197"/>
                  <a:pt x="3974" y="196"/>
                  <a:pt x="3974" y="195"/>
                </a:cubicBezTo>
                <a:cubicBezTo>
                  <a:pt x="3974" y="194"/>
                  <a:pt x="3975" y="193"/>
                  <a:pt x="3975" y="193"/>
                </a:cubicBezTo>
                <a:cubicBezTo>
                  <a:pt x="3975" y="192"/>
                  <a:pt x="3975" y="191"/>
                  <a:pt x="3976" y="190"/>
                </a:cubicBezTo>
                <a:cubicBezTo>
                  <a:pt x="3977" y="190"/>
                  <a:pt x="3979" y="191"/>
                  <a:pt x="3979" y="191"/>
                </a:cubicBezTo>
                <a:cubicBezTo>
                  <a:pt x="3980" y="191"/>
                  <a:pt x="3980" y="190"/>
                  <a:pt x="3980" y="190"/>
                </a:cubicBezTo>
                <a:cubicBezTo>
                  <a:pt x="3981" y="190"/>
                  <a:pt x="3981" y="191"/>
                  <a:pt x="3981" y="191"/>
                </a:cubicBezTo>
                <a:cubicBezTo>
                  <a:pt x="3982" y="191"/>
                  <a:pt x="3982" y="191"/>
                  <a:pt x="3982" y="190"/>
                </a:cubicBezTo>
                <a:cubicBezTo>
                  <a:pt x="3983" y="190"/>
                  <a:pt x="3983" y="190"/>
                  <a:pt x="3983" y="190"/>
                </a:cubicBezTo>
                <a:cubicBezTo>
                  <a:pt x="3984" y="190"/>
                  <a:pt x="3986" y="190"/>
                  <a:pt x="3986" y="190"/>
                </a:cubicBezTo>
                <a:cubicBezTo>
                  <a:pt x="3987" y="190"/>
                  <a:pt x="3987" y="190"/>
                  <a:pt x="3988" y="190"/>
                </a:cubicBezTo>
                <a:cubicBezTo>
                  <a:pt x="3988" y="190"/>
                  <a:pt x="3988" y="190"/>
                  <a:pt x="3989" y="190"/>
                </a:cubicBezTo>
                <a:cubicBezTo>
                  <a:pt x="3989" y="190"/>
                  <a:pt x="3989" y="191"/>
                  <a:pt x="3990" y="191"/>
                </a:cubicBezTo>
                <a:cubicBezTo>
                  <a:pt x="3990" y="191"/>
                  <a:pt x="3990" y="191"/>
                  <a:pt x="3991" y="191"/>
                </a:cubicBezTo>
                <a:cubicBezTo>
                  <a:pt x="3992" y="191"/>
                  <a:pt x="3993" y="191"/>
                  <a:pt x="3994" y="191"/>
                </a:cubicBezTo>
                <a:cubicBezTo>
                  <a:pt x="3994" y="191"/>
                  <a:pt x="3995" y="191"/>
                  <a:pt x="3995" y="191"/>
                </a:cubicBezTo>
                <a:cubicBezTo>
                  <a:pt x="3995" y="192"/>
                  <a:pt x="3996" y="192"/>
                  <a:pt x="3996" y="192"/>
                </a:cubicBezTo>
                <a:cubicBezTo>
                  <a:pt x="3996" y="192"/>
                  <a:pt x="3997" y="192"/>
                  <a:pt x="3997" y="193"/>
                </a:cubicBezTo>
                <a:cubicBezTo>
                  <a:pt x="3997" y="193"/>
                  <a:pt x="3998" y="194"/>
                  <a:pt x="3998" y="194"/>
                </a:cubicBezTo>
                <a:cubicBezTo>
                  <a:pt x="3999" y="194"/>
                  <a:pt x="4001" y="195"/>
                  <a:pt x="4001" y="196"/>
                </a:cubicBezTo>
                <a:cubicBezTo>
                  <a:pt x="4002" y="196"/>
                  <a:pt x="4002" y="197"/>
                  <a:pt x="4002" y="197"/>
                </a:cubicBezTo>
                <a:cubicBezTo>
                  <a:pt x="4003" y="197"/>
                  <a:pt x="4003" y="198"/>
                  <a:pt x="4003" y="198"/>
                </a:cubicBezTo>
                <a:cubicBezTo>
                  <a:pt x="4004" y="198"/>
                  <a:pt x="4004" y="198"/>
                  <a:pt x="4004" y="199"/>
                </a:cubicBezTo>
                <a:cubicBezTo>
                  <a:pt x="4005" y="199"/>
                  <a:pt x="4005" y="199"/>
                  <a:pt x="4005" y="199"/>
                </a:cubicBezTo>
                <a:cubicBezTo>
                  <a:pt x="4006" y="199"/>
                  <a:pt x="4009" y="198"/>
                  <a:pt x="4010" y="198"/>
                </a:cubicBezTo>
                <a:cubicBezTo>
                  <a:pt x="4010" y="198"/>
                  <a:pt x="4010" y="198"/>
                  <a:pt x="4011" y="198"/>
                </a:cubicBezTo>
                <a:cubicBezTo>
                  <a:pt x="4011" y="198"/>
                  <a:pt x="4011" y="198"/>
                  <a:pt x="4012" y="198"/>
                </a:cubicBezTo>
                <a:cubicBezTo>
                  <a:pt x="4012" y="198"/>
                  <a:pt x="4012" y="197"/>
                  <a:pt x="4013" y="197"/>
                </a:cubicBezTo>
                <a:cubicBezTo>
                  <a:pt x="4013" y="196"/>
                  <a:pt x="4015" y="196"/>
                  <a:pt x="4016" y="196"/>
                </a:cubicBezTo>
                <a:cubicBezTo>
                  <a:pt x="4016" y="196"/>
                  <a:pt x="4017" y="196"/>
                  <a:pt x="4017" y="195"/>
                </a:cubicBezTo>
                <a:cubicBezTo>
                  <a:pt x="4017" y="195"/>
                  <a:pt x="4018" y="195"/>
                  <a:pt x="4018" y="195"/>
                </a:cubicBezTo>
                <a:cubicBezTo>
                  <a:pt x="4018" y="194"/>
                  <a:pt x="4019" y="194"/>
                  <a:pt x="4019" y="194"/>
                </a:cubicBezTo>
                <a:cubicBezTo>
                  <a:pt x="4019" y="193"/>
                  <a:pt x="4020" y="193"/>
                  <a:pt x="4020" y="193"/>
                </a:cubicBezTo>
                <a:cubicBezTo>
                  <a:pt x="4021" y="193"/>
                  <a:pt x="4022" y="193"/>
                  <a:pt x="4023" y="193"/>
                </a:cubicBezTo>
                <a:cubicBezTo>
                  <a:pt x="4024" y="193"/>
                  <a:pt x="4024" y="193"/>
                  <a:pt x="4024" y="193"/>
                </a:cubicBezTo>
                <a:cubicBezTo>
                  <a:pt x="4025" y="193"/>
                  <a:pt x="4025" y="193"/>
                  <a:pt x="4025" y="193"/>
                </a:cubicBezTo>
                <a:cubicBezTo>
                  <a:pt x="4026" y="193"/>
                  <a:pt x="4026" y="194"/>
                  <a:pt x="4026" y="194"/>
                </a:cubicBezTo>
                <a:cubicBezTo>
                  <a:pt x="4027" y="194"/>
                  <a:pt x="4027" y="194"/>
                  <a:pt x="4028" y="194"/>
                </a:cubicBezTo>
                <a:cubicBezTo>
                  <a:pt x="4028" y="194"/>
                  <a:pt x="4030" y="194"/>
                  <a:pt x="4031" y="194"/>
                </a:cubicBezTo>
                <a:cubicBezTo>
                  <a:pt x="4031" y="194"/>
                  <a:pt x="4031" y="195"/>
                  <a:pt x="4032" y="195"/>
                </a:cubicBezTo>
                <a:cubicBezTo>
                  <a:pt x="4032" y="195"/>
                  <a:pt x="4032" y="195"/>
                  <a:pt x="4033" y="195"/>
                </a:cubicBezTo>
                <a:cubicBezTo>
                  <a:pt x="4033" y="195"/>
                  <a:pt x="4034" y="195"/>
                  <a:pt x="4034" y="195"/>
                </a:cubicBezTo>
                <a:cubicBezTo>
                  <a:pt x="4034" y="195"/>
                  <a:pt x="4034" y="195"/>
                  <a:pt x="4035" y="195"/>
                </a:cubicBezTo>
                <a:cubicBezTo>
                  <a:pt x="4035" y="195"/>
                  <a:pt x="4037" y="195"/>
                  <a:pt x="4038" y="196"/>
                </a:cubicBezTo>
                <a:cubicBezTo>
                  <a:pt x="4039" y="196"/>
                  <a:pt x="4039" y="196"/>
                  <a:pt x="4039" y="196"/>
                </a:cubicBezTo>
                <a:cubicBezTo>
                  <a:pt x="4039" y="196"/>
                  <a:pt x="4040" y="196"/>
                  <a:pt x="4040" y="196"/>
                </a:cubicBezTo>
                <a:cubicBezTo>
                  <a:pt x="4040" y="196"/>
                  <a:pt x="4041" y="196"/>
                  <a:pt x="4041" y="197"/>
                </a:cubicBezTo>
                <a:cubicBezTo>
                  <a:pt x="4041" y="197"/>
                  <a:pt x="4041" y="198"/>
                  <a:pt x="4042" y="199"/>
                </a:cubicBezTo>
                <a:cubicBezTo>
                  <a:pt x="4043" y="199"/>
                  <a:pt x="4045" y="200"/>
                  <a:pt x="4045" y="200"/>
                </a:cubicBezTo>
                <a:cubicBezTo>
                  <a:pt x="4046" y="201"/>
                  <a:pt x="4046" y="201"/>
                  <a:pt x="4046" y="202"/>
                </a:cubicBezTo>
                <a:cubicBezTo>
                  <a:pt x="4047" y="202"/>
                  <a:pt x="4047" y="203"/>
                  <a:pt x="4047" y="203"/>
                </a:cubicBezTo>
                <a:cubicBezTo>
                  <a:pt x="4048" y="204"/>
                  <a:pt x="4048" y="204"/>
                  <a:pt x="4048" y="204"/>
                </a:cubicBezTo>
                <a:cubicBezTo>
                  <a:pt x="4049" y="205"/>
                  <a:pt x="4049" y="205"/>
                  <a:pt x="4050" y="205"/>
                </a:cubicBezTo>
                <a:cubicBezTo>
                  <a:pt x="4050" y="206"/>
                  <a:pt x="4052" y="206"/>
                  <a:pt x="4053" y="206"/>
                </a:cubicBezTo>
                <a:cubicBezTo>
                  <a:pt x="4053" y="206"/>
                  <a:pt x="4053" y="207"/>
                  <a:pt x="4054" y="207"/>
                </a:cubicBezTo>
                <a:cubicBezTo>
                  <a:pt x="4054" y="207"/>
                  <a:pt x="4054" y="207"/>
                  <a:pt x="4055" y="207"/>
                </a:cubicBezTo>
                <a:cubicBezTo>
                  <a:pt x="4055" y="207"/>
                  <a:pt x="4055" y="207"/>
                  <a:pt x="4056" y="208"/>
                </a:cubicBezTo>
                <a:cubicBezTo>
                  <a:pt x="4056" y="208"/>
                  <a:pt x="4056" y="208"/>
                  <a:pt x="4057" y="208"/>
                </a:cubicBezTo>
                <a:cubicBezTo>
                  <a:pt x="4058" y="208"/>
                  <a:pt x="4059" y="209"/>
                  <a:pt x="4060" y="209"/>
                </a:cubicBezTo>
                <a:cubicBezTo>
                  <a:pt x="4061" y="209"/>
                  <a:pt x="4061" y="209"/>
                  <a:pt x="4061" y="210"/>
                </a:cubicBezTo>
                <a:cubicBezTo>
                  <a:pt x="4061" y="210"/>
                  <a:pt x="4062" y="210"/>
                  <a:pt x="4062" y="210"/>
                </a:cubicBezTo>
                <a:cubicBezTo>
                  <a:pt x="4062" y="210"/>
                  <a:pt x="4063" y="210"/>
                  <a:pt x="4063" y="210"/>
                </a:cubicBezTo>
                <a:cubicBezTo>
                  <a:pt x="4064" y="210"/>
                  <a:pt x="4064" y="211"/>
                  <a:pt x="4064" y="211"/>
                </a:cubicBezTo>
                <a:cubicBezTo>
                  <a:pt x="4065" y="211"/>
                  <a:pt x="4067" y="211"/>
                  <a:pt x="4067" y="211"/>
                </a:cubicBezTo>
                <a:cubicBezTo>
                  <a:pt x="4068" y="211"/>
                  <a:pt x="4068" y="210"/>
                  <a:pt x="4068" y="210"/>
                </a:cubicBezTo>
                <a:cubicBezTo>
                  <a:pt x="4069" y="209"/>
                  <a:pt x="4069" y="208"/>
                  <a:pt x="4070" y="207"/>
                </a:cubicBezTo>
                <a:cubicBezTo>
                  <a:pt x="4070" y="206"/>
                  <a:pt x="4070" y="205"/>
                  <a:pt x="4070" y="204"/>
                </a:cubicBezTo>
                <a:cubicBezTo>
                  <a:pt x="4071" y="203"/>
                  <a:pt x="4071" y="201"/>
                  <a:pt x="4071" y="201"/>
                </a:cubicBezTo>
                <a:cubicBezTo>
                  <a:pt x="4072" y="200"/>
                  <a:pt x="4074" y="201"/>
                  <a:pt x="4075" y="201"/>
                </a:cubicBezTo>
                <a:cubicBezTo>
                  <a:pt x="4075" y="201"/>
                  <a:pt x="4076" y="200"/>
                  <a:pt x="4076" y="200"/>
                </a:cubicBezTo>
                <a:cubicBezTo>
                  <a:pt x="4076" y="201"/>
                  <a:pt x="4076" y="201"/>
                  <a:pt x="4077" y="201"/>
                </a:cubicBezTo>
                <a:cubicBezTo>
                  <a:pt x="4077" y="201"/>
                  <a:pt x="4077" y="201"/>
                  <a:pt x="4078" y="201"/>
                </a:cubicBezTo>
                <a:cubicBezTo>
                  <a:pt x="4078" y="201"/>
                  <a:pt x="4078" y="201"/>
                  <a:pt x="4079" y="201"/>
                </a:cubicBezTo>
                <a:cubicBezTo>
                  <a:pt x="4080" y="201"/>
                  <a:pt x="4081" y="201"/>
                  <a:pt x="4082" y="202"/>
                </a:cubicBezTo>
                <a:cubicBezTo>
                  <a:pt x="4083" y="202"/>
                  <a:pt x="4083" y="202"/>
                  <a:pt x="4083" y="203"/>
                </a:cubicBezTo>
                <a:cubicBezTo>
                  <a:pt x="4083" y="203"/>
                  <a:pt x="4084" y="203"/>
                  <a:pt x="4084" y="203"/>
                </a:cubicBezTo>
                <a:cubicBezTo>
                  <a:pt x="4084" y="203"/>
                  <a:pt x="4085" y="204"/>
                  <a:pt x="4085" y="204"/>
                </a:cubicBezTo>
                <a:cubicBezTo>
                  <a:pt x="4085" y="204"/>
                  <a:pt x="4086" y="204"/>
                  <a:pt x="4086" y="204"/>
                </a:cubicBezTo>
                <a:cubicBezTo>
                  <a:pt x="4087" y="204"/>
                  <a:pt x="4089" y="204"/>
                  <a:pt x="4089" y="205"/>
                </a:cubicBezTo>
                <a:cubicBezTo>
                  <a:pt x="4090" y="205"/>
                  <a:pt x="4090" y="205"/>
                  <a:pt x="4090" y="205"/>
                </a:cubicBezTo>
                <a:cubicBezTo>
                  <a:pt x="4091" y="205"/>
                  <a:pt x="4091" y="205"/>
                  <a:pt x="4091" y="205"/>
                </a:cubicBezTo>
                <a:cubicBezTo>
                  <a:pt x="4092" y="205"/>
                  <a:pt x="4093" y="206"/>
                  <a:pt x="4094" y="206"/>
                </a:cubicBezTo>
                <a:cubicBezTo>
                  <a:pt x="4094" y="206"/>
                  <a:pt x="4096" y="206"/>
                  <a:pt x="4097" y="206"/>
                </a:cubicBezTo>
                <a:cubicBezTo>
                  <a:pt x="4097" y="206"/>
                  <a:pt x="4098" y="206"/>
                  <a:pt x="4098" y="206"/>
                </a:cubicBezTo>
                <a:cubicBezTo>
                  <a:pt x="4098" y="207"/>
                  <a:pt x="4099" y="207"/>
                  <a:pt x="4099" y="207"/>
                </a:cubicBezTo>
                <a:cubicBezTo>
                  <a:pt x="4099" y="208"/>
                  <a:pt x="4100" y="207"/>
                  <a:pt x="4100" y="208"/>
                </a:cubicBezTo>
                <a:cubicBezTo>
                  <a:pt x="4100" y="208"/>
                  <a:pt x="4100" y="208"/>
                  <a:pt x="4101" y="208"/>
                </a:cubicBezTo>
                <a:cubicBezTo>
                  <a:pt x="4102" y="208"/>
                  <a:pt x="4103" y="209"/>
                  <a:pt x="4104" y="209"/>
                </a:cubicBezTo>
                <a:cubicBezTo>
                  <a:pt x="4105" y="209"/>
                  <a:pt x="4105" y="207"/>
                  <a:pt x="4105" y="206"/>
                </a:cubicBezTo>
                <a:cubicBezTo>
                  <a:pt x="4106" y="206"/>
                  <a:pt x="4106" y="206"/>
                  <a:pt x="4106" y="206"/>
                </a:cubicBezTo>
                <a:cubicBezTo>
                  <a:pt x="4106" y="205"/>
                  <a:pt x="4107" y="205"/>
                  <a:pt x="4107" y="204"/>
                </a:cubicBezTo>
                <a:cubicBezTo>
                  <a:pt x="4107" y="204"/>
                  <a:pt x="4108" y="204"/>
                  <a:pt x="4108" y="204"/>
                </a:cubicBezTo>
                <a:cubicBezTo>
                  <a:pt x="4109" y="204"/>
                  <a:pt x="4111" y="204"/>
                  <a:pt x="4112" y="203"/>
                </a:cubicBezTo>
                <a:cubicBezTo>
                  <a:pt x="4112" y="203"/>
                  <a:pt x="4112" y="203"/>
                  <a:pt x="4112" y="203"/>
                </a:cubicBezTo>
                <a:cubicBezTo>
                  <a:pt x="4113" y="202"/>
                  <a:pt x="4113" y="202"/>
                  <a:pt x="4113" y="202"/>
                </a:cubicBezTo>
                <a:cubicBezTo>
                  <a:pt x="4114" y="202"/>
                  <a:pt x="4114" y="201"/>
                  <a:pt x="4115" y="201"/>
                </a:cubicBezTo>
                <a:cubicBezTo>
                  <a:pt x="4115" y="201"/>
                  <a:pt x="4115" y="201"/>
                  <a:pt x="4116" y="200"/>
                </a:cubicBezTo>
                <a:cubicBezTo>
                  <a:pt x="4116" y="200"/>
                  <a:pt x="4118" y="200"/>
                  <a:pt x="4119" y="200"/>
                </a:cubicBezTo>
                <a:cubicBezTo>
                  <a:pt x="4119" y="200"/>
                  <a:pt x="4119" y="200"/>
                  <a:pt x="4120" y="200"/>
                </a:cubicBezTo>
                <a:cubicBezTo>
                  <a:pt x="4120" y="199"/>
                  <a:pt x="4120" y="199"/>
                  <a:pt x="4121" y="199"/>
                </a:cubicBezTo>
                <a:cubicBezTo>
                  <a:pt x="4121" y="199"/>
                  <a:pt x="4122" y="198"/>
                  <a:pt x="4122" y="198"/>
                </a:cubicBezTo>
                <a:cubicBezTo>
                  <a:pt x="4122" y="198"/>
                  <a:pt x="4122" y="198"/>
                  <a:pt x="4123" y="198"/>
                </a:cubicBezTo>
                <a:cubicBezTo>
                  <a:pt x="4124" y="198"/>
                  <a:pt x="4126" y="198"/>
                  <a:pt x="4127" y="198"/>
                </a:cubicBezTo>
                <a:cubicBezTo>
                  <a:pt x="4128" y="198"/>
                  <a:pt x="4128" y="198"/>
                  <a:pt x="4128" y="198"/>
                </a:cubicBezTo>
                <a:cubicBezTo>
                  <a:pt x="4129" y="198"/>
                  <a:pt x="4129" y="198"/>
                  <a:pt x="4129" y="198"/>
                </a:cubicBezTo>
                <a:cubicBezTo>
                  <a:pt x="4130" y="198"/>
                  <a:pt x="4130" y="198"/>
                  <a:pt x="4130" y="198"/>
                </a:cubicBezTo>
                <a:cubicBezTo>
                  <a:pt x="4131" y="198"/>
                  <a:pt x="4134" y="198"/>
                  <a:pt x="4135" y="199"/>
                </a:cubicBezTo>
                <a:cubicBezTo>
                  <a:pt x="4135" y="199"/>
                  <a:pt x="4135" y="200"/>
                  <a:pt x="4136" y="201"/>
                </a:cubicBezTo>
                <a:cubicBezTo>
                  <a:pt x="4136" y="202"/>
                  <a:pt x="4136" y="203"/>
                  <a:pt x="4136" y="204"/>
                </a:cubicBezTo>
                <a:cubicBezTo>
                  <a:pt x="4137" y="204"/>
                  <a:pt x="4137" y="204"/>
                  <a:pt x="4138" y="204"/>
                </a:cubicBezTo>
                <a:cubicBezTo>
                  <a:pt x="4138" y="204"/>
                  <a:pt x="4140" y="205"/>
                  <a:pt x="4141" y="205"/>
                </a:cubicBezTo>
                <a:cubicBezTo>
                  <a:pt x="4141" y="205"/>
                  <a:pt x="4142" y="205"/>
                  <a:pt x="4142" y="205"/>
                </a:cubicBezTo>
                <a:cubicBezTo>
                  <a:pt x="4142" y="205"/>
                  <a:pt x="4142" y="205"/>
                  <a:pt x="4143" y="205"/>
                </a:cubicBezTo>
                <a:cubicBezTo>
                  <a:pt x="4143" y="205"/>
                  <a:pt x="4144" y="205"/>
                  <a:pt x="4144" y="205"/>
                </a:cubicBezTo>
                <a:cubicBezTo>
                  <a:pt x="4144" y="205"/>
                  <a:pt x="4144" y="205"/>
                  <a:pt x="4145" y="205"/>
                </a:cubicBezTo>
                <a:cubicBezTo>
                  <a:pt x="4146" y="205"/>
                  <a:pt x="4148" y="204"/>
                  <a:pt x="4149" y="204"/>
                </a:cubicBezTo>
                <a:cubicBezTo>
                  <a:pt x="4150" y="204"/>
                  <a:pt x="4150" y="204"/>
                  <a:pt x="4150" y="204"/>
                </a:cubicBezTo>
                <a:cubicBezTo>
                  <a:pt x="4151" y="204"/>
                  <a:pt x="4151" y="203"/>
                  <a:pt x="4151" y="203"/>
                </a:cubicBezTo>
                <a:cubicBezTo>
                  <a:pt x="4152" y="203"/>
                  <a:pt x="4152" y="203"/>
                  <a:pt x="4152" y="203"/>
                </a:cubicBezTo>
                <a:cubicBezTo>
                  <a:pt x="4153" y="203"/>
                  <a:pt x="4155" y="203"/>
                  <a:pt x="4155" y="203"/>
                </a:cubicBezTo>
                <a:cubicBezTo>
                  <a:pt x="4156" y="203"/>
                  <a:pt x="4156" y="203"/>
                  <a:pt x="4156" y="203"/>
                </a:cubicBezTo>
                <a:cubicBezTo>
                  <a:pt x="4157" y="203"/>
                  <a:pt x="4157" y="203"/>
                  <a:pt x="4158" y="203"/>
                </a:cubicBezTo>
                <a:cubicBezTo>
                  <a:pt x="4158" y="204"/>
                  <a:pt x="4158" y="204"/>
                  <a:pt x="4159" y="204"/>
                </a:cubicBezTo>
                <a:cubicBezTo>
                  <a:pt x="4159" y="204"/>
                  <a:pt x="4159" y="204"/>
                  <a:pt x="4160" y="204"/>
                </a:cubicBezTo>
                <a:cubicBezTo>
                  <a:pt x="4161" y="204"/>
                  <a:pt x="4162" y="203"/>
                  <a:pt x="4163" y="203"/>
                </a:cubicBezTo>
                <a:cubicBezTo>
                  <a:pt x="4163" y="203"/>
                  <a:pt x="4164" y="202"/>
                  <a:pt x="4164" y="202"/>
                </a:cubicBezTo>
                <a:cubicBezTo>
                  <a:pt x="4164" y="202"/>
                  <a:pt x="4165" y="202"/>
                  <a:pt x="4165" y="202"/>
                </a:cubicBezTo>
                <a:cubicBezTo>
                  <a:pt x="4165" y="201"/>
                  <a:pt x="4166" y="200"/>
                  <a:pt x="4166" y="199"/>
                </a:cubicBezTo>
                <a:cubicBezTo>
                  <a:pt x="4166" y="198"/>
                  <a:pt x="4166" y="197"/>
                  <a:pt x="4167" y="197"/>
                </a:cubicBezTo>
                <a:cubicBezTo>
                  <a:pt x="4168" y="196"/>
                  <a:pt x="4169" y="196"/>
                  <a:pt x="4170" y="196"/>
                </a:cubicBezTo>
                <a:cubicBezTo>
                  <a:pt x="4171" y="196"/>
                  <a:pt x="4171" y="195"/>
                  <a:pt x="4171" y="195"/>
                </a:cubicBezTo>
                <a:cubicBezTo>
                  <a:pt x="4172" y="195"/>
                  <a:pt x="4172" y="195"/>
                  <a:pt x="4172" y="194"/>
                </a:cubicBezTo>
                <a:cubicBezTo>
                  <a:pt x="4173" y="194"/>
                  <a:pt x="4173" y="194"/>
                  <a:pt x="4173" y="194"/>
                </a:cubicBezTo>
                <a:cubicBezTo>
                  <a:pt x="4174" y="194"/>
                  <a:pt x="4174" y="194"/>
                  <a:pt x="4174" y="194"/>
                </a:cubicBezTo>
                <a:cubicBezTo>
                  <a:pt x="4175" y="193"/>
                  <a:pt x="4177" y="193"/>
                  <a:pt x="4178" y="194"/>
                </a:cubicBezTo>
                <a:cubicBezTo>
                  <a:pt x="4178" y="194"/>
                  <a:pt x="4178" y="194"/>
                  <a:pt x="4179" y="194"/>
                </a:cubicBezTo>
                <a:cubicBezTo>
                  <a:pt x="4179" y="195"/>
                  <a:pt x="4179" y="195"/>
                  <a:pt x="4180" y="195"/>
                </a:cubicBezTo>
                <a:cubicBezTo>
                  <a:pt x="4180" y="195"/>
                  <a:pt x="4180" y="195"/>
                  <a:pt x="4181" y="195"/>
                </a:cubicBezTo>
                <a:cubicBezTo>
                  <a:pt x="4181" y="195"/>
                  <a:pt x="4181" y="196"/>
                  <a:pt x="4182" y="196"/>
                </a:cubicBezTo>
                <a:cubicBezTo>
                  <a:pt x="4183" y="196"/>
                  <a:pt x="4185" y="196"/>
                  <a:pt x="4186" y="195"/>
                </a:cubicBezTo>
                <a:cubicBezTo>
                  <a:pt x="4187" y="195"/>
                  <a:pt x="4187" y="195"/>
                  <a:pt x="4187" y="194"/>
                </a:cubicBezTo>
                <a:cubicBezTo>
                  <a:pt x="4187" y="194"/>
                  <a:pt x="4188" y="193"/>
                  <a:pt x="4188" y="193"/>
                </a:cubicBezTo>
                <a:cubicBezTo>
                  <a:pt x="4188" y="192"/>
                  <a:pt x="4188" y="192"/>
                  <a:pt x="4189" y="191"/>
                </a:cubicBezTo>
                <a:cubicBezTo>
                  <a:pt x="4190" y="191"/>
                  <a:pt x="4191" y="190"/>
                  <a:pt x="4192" y="190"/>
                </a:cubicBezTo>
                <a:cubicBezTo>
                  <a:pt x="4193" y="190"/>
                  <a:pt x="4193" y="189"/>
                  <a:pt x="4193" y="189"/>
                </a:cubicBezTo>
                <a:cubicBezTo>
                  <a:pt x="4194" y="189"/>
                  <a:pt x="4194" y="188"/>
                  <a:pt x="4194" y="188"/>
                </a:cubicBezTo>
                <a:cubicBezTo>
                  <a:pt x="4195" y="188"/>
                  <a:pt x="4195" y="188"/>
                  <a:pt x="4195" y="187"/>
                </a:cubicBezTo>
                <a:cubicBezTo>
                  <a:pt x="4196" y="187"/>
                  <a:pt x="4196" y="187"/>
                  <a:pt x="4197" y="187"/>
                </a:cubicBezTo>
                <a:cubicBezTo>
                  <a:pt x="4197" y="187"/>
                  <a:pt x="4199" y="188"/>
                  <a:pt x="4200" y="187"/>
                </a:cubicBezTo>
                <a:cubicBezTo>
                  <a:pt x="4200" y="187"/>
                  <a:pt x="4200" y="186"/>
                  <a:pt x="4201" y="186"/>
                </a:cubicBezTo>
                <a:cubicBezTo>
                  <a:pt x="4201" y="186"/>
                  <a:pt x="4201" y="186"/>
                  <a:pt x="4202" y="186"/>
                </a:cubicBezTo>
                <a:cubicBezTo>
                  <a:pt x="4202" y="186"/>
                  <a:pt x="4202" y="186"/>
                  <a:pt x="4203" y="186"/>
                </a:cubicBezTo>
                <a:cubicBezTo>
                  <a:pt x="4203" y="186"/>
                  <a:pt x="4203" y="186"/>
                  <a:pt x="4204" y="186"/>
                </a:cubicBezTo>
                <a:cubicBezTo>
                  <a:pt x="4204" y="186"/>
                  <a:pt x="4206" y="187"/>
                  <a:pt x="4207" y="187"/>
                </a:cubicBezTo>
                <a:cubicBezTo>
                  <a:pt x="4208" y="187"/>
                  <a:pt x="4208" y="187"/>
                  <a:pt x="4208" y="187"/>
                </a:cubicBezTo>
                <a:cubicBezTo>
                  <a:pt x="4208" y="187"/>
                  <a:pt x="4209" y="186"/>
                  <a:pt x="4209" y="186"/>
                </a:cubicBezTo>
                <a:cubicBezTo>
                  <a:pt x="4209" y="186"/>
                  <a:pt x="4210" y="186"/>
                  <a:pt x="4210" y="186"/>
                </a:cubicBezTo>
                <a:cubicBezTo>
                  <a:pt x="4210" y="186"/>
                  <a:pt x="4211" y="186"/>
                  <a:pt x="4211" y="186"/>
                </a:cubicBezTo>
                <a:cubicBezTo>
                  <a:pt x="4212" y="186"/>
                  <a:pt x="4214" y="186"/>
                  <a:pt x="4214" y="186"/>
                </a:cubicBezTo>
                <a:cubicBezTo>
                  <a:pt x="4215" y="186"/>
                  <a:pt x="4215" y="186"/>
                  <a:pt x="4215" y="186"/>
                </a:cubicBezTo>
                <a:cubicBezTo>
                  <a:pt x="4216" y="186"/>
                  <a:pt x="4216" y="187"/>
                  <a:pt x="4216" y="187"/>
                </a:cubicBezTo>
                <a:cubicBezTo>
                  <a:pt x="4217" y="187"/>
                  <a:pt x="4217" y="187"/>
                  <a:pt x="4217" y="188"/>
                </a:cubicBezTo>
                <a:cubicBezTo>
                  <a:pt x="4218" y="188"/>
                  <a:pt x="4218" y="189"/>
                  <a:pt x="4218" y="189"/>
                </a:cubicBezTo>
                <a:cubicBezTo>
                  <a:pt x="4219" y="190"/>
                  <a:pt x="4221" y="190"/>
                  <a:pt x="4222" y="191"/>
                </a:cubicBezTo>
                <a:cubicBezTo>
                  <a:pt x="4222" y="192"/>
                  <a:pt x="4222" y="192"/>
                  <a:pt x="4223" y="193"/>
                </a:cubicBezTo>
                <a:cubicBezTo>
                  <a:pt x="4223" y="194"/>
                  <a:pt x="4223" y="195"/>
                  <a:pt x="4224" y="196"/>
                </a:cubicBezTo>
                <a:cubicBezTo>
                  <a:pt x="4224" y="197"/>
                  <a:pt x="4224" y="197"/>
                  <a:pt x="4225" y="198"/>
                </a:cubicBezTo>
                <a:cubicBezTo>
                  <a:pt x="4225" y="199"/>
                  <a:pt x="4225" y="200"/>
                  <a:pt x="4226" y="200"/>
                </a:cubicBezTo>
                <a:cubicBezTo>
                  <a:pt x="4227" y="201"/>
                  <a:pt x="4228" y="201"/>
                  <a:pt x="4229" y="202"/>
                </a:cubicBezTo>
                <a:cubicBezTo>
                  <a:pt x="4230" y="203"/>
                  <a:pt x="4230" y="204"/>
                  <a:pt x="4230" y="204"/>
                </a:cubicBezTo>
                <a:cubicBezTo>
                  <a:pt x="4230" y="205"/>
                  <a:pt x="4231" y="205"/>
                  <a:pt x="4231" y="206"/>
                </a:cubicBezTo>
                <a:cubicBezTo>
                  <a:pt x="4231" y="206"/>
                  <a:pt x="4232" y="207"/>
                  <a:pt x="4232" y="208"/>
                </a:cubicBezTo>
                <a:cubicBezTo>
                  <a:pt x="4233" y="208"/>
                  <a:pt x="4233" y="209"/>
                  <a:pt x="4233" y="209"/>
                </a:cubicBezTo>
                <a:cubicBezTo>
                  <a:pt x="4234" y="210"/>
                  <a:pt x="4236" y="210"/>
                  <a:pt x="4236" y="210"/>
                </a:cubicBezTo>
                <a:cubicBezTo>
                  <a:pt x="4237" y="210"/>
                  <a:pt x="4237" y="211"/>
                  <a:pt x="4237" y="211"/>
                </a:cubicBezTo>
                <a:cubicBezTo>
                  <a:pt x="4238" y="211"/>
                  <a:pt x="4238" y="211"/>
                  <a:pt x="4238" y="211"/>
                </a:cubicBezTo>
                <a:cubicBezTo>
                  <a:pt x="4239" y="212"/>
                  <a:pt x="4239" y="212"/>
                  <a:pt x="4239" y="212"/>
                </a:cubicBezTo>
                <a:cubicBezTo>
                  <a:pt x="4240" y="212"/>
                  <a:pt x="4243" y="212"/>
                  <a:pt x="4244" y="212"/>
                </a:cubicBezTo>
                <a:cubicBezTo>
                  <a:pt x="4244" y="212"/>
                  <a:pt x="4245" y="213"/>
                  <a:pt x="4245" y="213"/>
                </a:cubicBezTo>
                <a:cubicBezTo>
                  <a:pt x="4245" y="213"/>
                  <a:pt x="4245" y="214"/>
                  <a:pt x="4246" y="214"/>
                </a:cubicBezTo>
                <a:cubicBezTo>
                  <a:pt x="4246" y="215"/>
                  <a:pt x="4246" y="215"/>
                  <a:pt x="4247" y="216"/>
                </a:cubicBezTo>
                <a:cubicBezTo>
                  <a:pt x="4247" y="216"/>
                  <a:pt x="4247" y="217"/>
                  <a:pt x="4248" y="217"/>
                </a:cubicBezTo>
                <a:cubicBezTo>
                  <a:pt x="4249" y="218"/>
                  <a:pt x="4250" y="219"/>
                  <a:pt x="4251" y="220"/>
                </a:cubicBezTo>
                <a:cubicBezTo>
                  <a:pt x="4252" y="220"/>
                  <a:pt x="4252" y="221"/>
                  <a:pt x="4252" y="222"/>
                </a:cubicBezTo>
                <a:cubicBezTo>
                  <a:pt x="4252" y="222"/>
                  <a:pt x="4253" y="223"/>
                  <a:pt x="4253" y="223"/>
                </a:cubicBezTo>
                <a:cubicBezTo>
                  <a:pt x="4253" y="224"/>
                  <a:pt x="4254" y="224"/>
                  <a:pt x="4254" y="224"/>
                </a:cubicBezTo>
                <a:cubicBezTo>
                  <a:pt x="4254" y="224"/>
                  <a:pt x="4255" y="225"/>
                  <a:pt x="4255" y="225"/>
                </a:cubicBezTo>
                <a:cubicBezTo>
                  <a:pt x="4256" y="225"/>
                  <a:pt x="4258" y="225"/>
                  <a:pt x="4258" y="225"/>
                </a:cubicBezTo>
                <a:cubicBezTo>
                  <a:pt x="4259" y="226"/>
                  <a:pt x="4259" y="226"/>
                  <a:pt x="4259" y="226"/>
                </a:cubicBezTo>
                <a:cubicBezTo>
                  <a:pt x="4260" y="226"/>
                  <a:pt x="4260" y="226"/>
                  <a:pt x="4260" y="225"/>
                </a:cubicBezTo>
                <a:cubicBezTo>
                  <a:pt x="4261" y="225"/>
                  <a:pt x="4261" y="225"/>
                  <a:pt x="4262" y="224"/>
                </a:cubicBezTo>
                <a:cubicBezTo>
                  <a:pt x="4262" y="223"/>
                  <a:pt x="4262" y="222"/>
                  <a:pt x="4263" y="222"/>
                </a:cubicBezTo>
                <a:cubicBezTo>
                  <a:pt x="4263" y="222"/>
                  <a:pt x="4265" y="222"/>
                  <a:pt x="4266" y="222"/>
                </a:cubicBezTo>
                <a:cubicBezTo>
                  <a:pt x="4266" y="222"/>
                  <a:pt x="4266" y="222"/>
                  <a:pt x="4267" y="222"/>
                </a:cubicBezTo>
                <a:cubicBezTo>
                  <a:pt x="4267" y="222"/>
                  <a:pt x="4267" y="223"/>
                  <a:pt x="4268" y="223"/>
                </a:cubicBezTo>
                <a:cubicBezTo>
                  <a:pt x="4268" y="223"/>
                  <a:pt x="4269" y="223"/>
                  <a:pt x="4269" y="224"/>
                </a:cubicBezTo>
                <a:cubicBezTo>
                  <a:pt x="4269" y="224"/>
                  <a:pt x="4269" y="224"/>
                  <a:pt x="4270" y="225"/>
                </a:cubicBezTo>
                <a:cubicBezTo>
                  <a:pt x="4271" y="225"/>
                  <a:pt x="4272" y="225"/>
                  <a:pt x="4273" y="225"/>
                </a:cubicBezTo>
                <a:cubicBezTo>
                  <a:pt x="4274" y="226"/>
                  <a:pt x="4274" y="226"/>
                  <a:pt x="4274" y="226"/>
                </a:cubicBezTo>
                <a:cubicBezTo>
                  <a:pt x="4275" y="226"/>
                  <a:pt x="4275" y="226"/>
                  <a:pt x="4275" y="226"/>
                </a:cubicBezTo>
                <a:cubicBezTo>
                  <a:pt x="4275" y="225"/>
                  <a:pt x="4276" y="225"/>
                  <a:pt x="4276" y="225"/>
                </a:cubicBezTo>
                <a:cubicBezTo>
                  <a:pt x="4276" y="225"/>
                  <a:pt x="4277" y="225"/>
                  <a:pt x="4277" y="224"/>
                </a:cubicBezTo>
                <a:cubicBezTo>
                  <a:pt x="4278" y="224"/>
                  <a:pt x="4280" y="224"/>
                  <a:pt x="4280" y="223"/>
                </a:cubicBezTo>
                <a:cubicBezTo>
                  <a:pt x="4281" y="223"/>
                  <a:pt x="4281" y="222"/>
                  <a:pt x="4281" y="222"/>
                </a:cubicBezTo>
                <a:cubicBezTo>
                  <a:pt x="4282" y="222"/>
                  <a:pt x="4282" y="222"/>
                  <a:pt x="4282" y="221"/>
                </a:cubicBezTo>
                <a:cubicBezTo>
                  <a:pt x="4283" y="221"/>
                  <a:pt x="4283" y="221"/>
                  <a:pt x="4283" y="220"/>
                </a:cubicBezTo>
                <a:cubicBezTo>
                  <a:pt x="4284" y="220"/>
                  <a:pt x="4284" y="220"/>
                  <a:pt x="4285" y="220"/>
                </a:cubicBezTo>
                <a:cubicBezTo>
                  <a:pt x="4285" y="220"/>
                  <a:pt x="4288" y="219"/>
                  <a:pt x="4289" y="219"/>
                </a:cubicBezTo>
                <a:cubicBezTo>
                  <a:pt x="4289" y="219"/>
                  <a:pt x="4290" y="219"/>
                  <a:pt x="4290" y="218"/>
                </a:cubicBezTo>
                <a:cubicBezTo>
                  <a:pt x="4290" y="218"/>
                  <a:pt x="4291" y="218"/>
                  <a:pt x="4291" y="218"/>
                </a:cubicBezTo>
                <a:cubicBezTo>
                  <a:pt x="4291" y="218"/>
                  <a:pt x="4291" y="218"/>
                  <a:pt x="4292" y="218"/>
                </a:cubicBezTo>
                <a:cubicBezTo>
                  <a:pt x="4293" y="217"/>
                  <a:pt x="4294" y="218"/>
                  <a:pt x="4295" y="217"/>
                </a:cubicBezTo>
                <a:cubicBezTo>
                  <a:pt x="4296" y="216"/>
                  <a:pt x="4296" y="215"/>
                  <a:pt x="4296" y="214"/>
                </a:cubicBezTo>
                <a:cubicBezTo>
                  <a:pt x="4296" y="214"/>
                  <a:pt x="4297" y="214"/>
                  <a:pt x="4297" y="213"/>
                </a:cubicBezTo>
                <a:cubicBezTo>
                  <a:pt x="4298" y="213"/>
                  <a:pt x="4298" y="213"/>
                  <a:pt x="4298" y="213"/>
                </a:cubicBezTo>
                <a:cubicBezTo>
                  <a:pt x="4299" y="212"/>
                  <a:pt x="4299" y="212"/>
                  <a:pt x="4299" y="212"/>
                </a:cubicBezTo>
                <a:cubicBezTo>
                  <a:pt x="4300" y="212"/>
                  <a:pt x="4302" y="212"/>
                  <a:pt x="4302" y="211"/>
                </a:cubicBezTo>
                <a:cubicBezTo>
                  <a:pt x="4303" y="211"/>
                  <a:pt x="4303" y="211"/>
                  <a:pt x="4304" y="211"/>
                </a:cubicBezTo>
                <a:cubicBezTo>
                  <a:pt x="4304" y="211"/>
                  <a:pt x="4304" y="210"/>
                  <a:pt x="4305" y="210"/>
                </a:cubicBezTo>
                <a:cubicBezTo>
                  <a:pt x="4305" y="210"/>
                  <a:pt x="4305" y="210"/>
                  <a:pt x="4305" y="210"/>
                </a:cubicBezTo>
                <a:cubicBezTo>
                  <a:pt x="4306" y="210"/>
                  <a:pt x="4306" y="210"/>
                  <a:pt x="4307" y="210"/>
                </a:cubicBezTo>
                <a:cubicBezTo>
                  <a:pt x="4307" y="210"/>
                  <a:pt x="4309" y="210"/>
                  <a:pt x="4310" y="210"/>
                </a:cubicBezTo>
                <a:cubicBezTo>
                  <a:pt x="4310" y="209"/>
                  <a:pt x="4311" y="209"/>
                  <a:pt x="4311" y="209"/>
                </a:cubicBezTo>
                <a:cubicBezTo>
                  <a:pt x="4311" y="209"/>
                  <a:pt x="4311" y="209"/>
                  <a:pt x="4312" y="209"/>
                </a:cubicBezTo>
                <a:cubicBezTo>
                  <a:pt x="4312" y="208"/>
                  <a:pt x="4312" y="208"/>
                  <a:pt x="4313" y="208"/>
                </a:cubicBezTo>
                <a:cubicBezTo>
                  <a:pt x="4313" y="208"/>
                  <a:pt x="4313" y="208"/>
                  <a:pt x="4314" y="207"/>
                </a:cubicBezTo>
                <a:cubicBezTo>
                  <a:pt x="4315" y="207"/>
                  <a:pt x="4316" y="207"/>
                  <a:pt x="4317" y="207"/>
                </a:cubicBezTo>
                <a:cubicBezTo>
                  <a:pt x="4318" y="207"/>
                  <a:pt x="4318" y="206"/>
                  <a:pt x="4318" y="206"/>
                </a:cubicBezTo>
                <a:cubicBezTo>
                  <a:pt x="4318" y="206"/>
                  <a:pt x="4319" y="206"/>
                  <a:pt x="4319" y="206"/>
                </a:cubicBezTo>
                <a:cubicBezTo>
                  <a:pt x="4320" y="206"/>
                  <a:pt x="4320" y="205"/>
                  <a:pt x="4320" y="205"/>
                </a:cubicBezTo>
                <a:cubicBezTo>
                  <a:pt x="4321" y="205"/>
                  <a:pt x="4321" y="205"/>
                  <a:pt x="4321" y="205"/>
                </a:cubicBezTo>
                <a:cubicBezTo>
                  <a:pt x="4322" y="204"/>
                  <a:pt x="4323" y="204"/>
                  <a:pt x="4324" y="204"/>
                </a:cubicBezTo>
                <a:cubicBezTo>
                  <a:pt x="4325" y="204"/>
                  <a:pt x="4326" y="205"/>
                  <a:pt x="4327" y="206"/>
                </a:cubicBezTo>
                <a:cubicBezTo>
                  <a:pt x="4327" y="206"/>
                  <a:pt x="4327" y="205"/>
                  <a:pt x="4328" y="205"/>
                </a:cubicBezTo>
                <a:cubicBezTo>
                  <a:pt x="4328" y="205"/>
                  <a:pt x="4328" y="205"/>
                  <a:pt x="4329" y="205"/>
                </a:cubicBezTo>
                <a:cubicBezTo>
                  <a:pt x="4329" y="205"/>
                  <a:pt x="4331" y="205"/>
                  <a:pt x="4332" y="205"/>
                </a:cubicBezTo>
                <a:cubicBezTo>
                  <a:pt x="4332" y="205"/>
                  <a:pt x="4333" y="205"/>
                  <a:pt x="4333" y="205"/>
                </a:cubicBezTo>
                <a:cubicBezTo>
                  <a:pt x="4333" y="205"/>
                  <a:pt x="4334" y="205"/>
                  <a:pt x="4334" y="205"/>
                </a:cubicBezTo>
                <a:cubicBezTo>
                  <a:pt x="4334" y="205"/>
                  <a:pt x="4335" y="205"/>
                  <a:pt x="4335" y="205"/>
                </a:cubicBezTo>
                <a:cubicBezTo>
                  <a:pt x="4335" y="205"/>
                  <a:pt x="4335" y="205"/>
                  <a:pt x="4336" y="206"/>
                </a:cubicBezTo>
                <a:cubicBezTo>
                  <a:pt x="4337" y="206"/>
                  <a:pt x="4338" y="206"/>
                  <a:pt x="4339" y="206"/>
                </a:cubicBezTo>
                <a:cubicBezTo>
                  <a:pt x="4340" y="206"/>
                  <a:pt x="4340" y="206"/>
                  <a:pt x="4340" y="207"/>
                </a:cubicBezTo>
                <a:cubicBezTo>
                  <a:pt x="4341" y="207"/>
                  <a:pt x="4341" y="207"/>
                  <a:pt x="4341" y="207"/>
                </a:cubicBezTo>
                <a:cubicBezTo>
                  <a:pt x="4341" y="207"/>
                  <a:pt x="4342" y="208"/>
                  <a:pt x="4342" y="208"/>
                </a:cubicBezTo>
                <a:cubicBezTo>
                  <a:pt x="4343" y="208"/>
                  <a:pt x="4343" y="208"/>
                  <a:pt x="4343" y="209"/>
                </a:cubicBezTo>
                <a:cubicBezTo>
                  <a:pt x="4344" y="209"/>
                  <a:pt x="4346" y="209"/>
                  <a:pt x="4347" y="210"/>
                </a:cubicBezTo>
                <a:cubicBezTo>
                  <a:pt x="4347" y="210"/>
                  <a:pt x="4347" y="210"/>
                  <a:pt x="4347" y="210"/>
                </a:cubicBezTo>
                <a:cubicBezTo>
                  <a:pt x="4348" y="210"/>
                  <a:pt x="4348" y="211"/>
                  <a:pt x="4348" y="211"/>
                </a:cubicBezTo>
                <a:cubicBezTo>
                  <a:pt x="4349" y="211"/>
                  <a:pt x="4349" y="211"/>
                  <a:pt x="4350" y="211"/>
                </a:cubicBezTo>
                <a:cubicBezTo>
                  <a:pt x="4350" y="212"/>
                  <a:pt x="4350" y="212"/>
                  <a:pt x="4351" y="212"/>
                </a:cubicBezTo>
                <a:cubicBezTo>
                  <a:pt x="4351" y="213"/>
                  <a:pt x="4353" y="212"/>
                  <a:pt x="4354" y="213"/>
                </a:cubicBezTo>
                <a:cubicBezTo>
                  <a:pt x="4354" y="213"/>
                  <a:pt x="4354" y="214"/>
                  <a:pt x="4355" y="214"/>
                </a:cubicBezTo>
                <a:cubicBezTo>
                  <a:pt x="4355" y="214"/>
                  <a:pt x="4356" y="213"/>
                  <a:pt x="4356" y="213"/>
                </a:cubicBezTo>
                <a:cubicBezTo>
                  <a:pt x="4356" y="213"/>
                  <a:pt x="4357" y="213"/>
                  <a:pt x="4357" y="212"/>
                </a:cubicBezTo>
                <a:cubicBezTo>
                  <a:pt x="4357" y="212"/>
                  <a:pt x="4357" y="211"/>
                  <a:pt x="4358" y="211"/>
                </a:cubicBezTo>
                <a:cubicBezTo>
                  <a:pt x="4359" y="211"/>
                  <a:pt x="4360" y="212"/>
                  <a:pt x="4361" y="212"/>
                </a:cubicBezTo>
                <a:cubicBezTo>
                  <a:pt x="4362" y="212"/>
                  <a:pt x="4362" y="211"/>
                  <a:pt x="4362" y="211"/>
                </a:cubicBezTo>
                <a:cubicBezTo>
                  <a:pt x="4363" y="211"/>
                  <a:pt x="4363" y="211"/>
                  <a:pt x="4363" y="210"/>
                </a:cubicBezTo>
                <a:cubicBezTo>
                  <a:pt x="4364" y="210"/>
                  <a:pt x="4364" y="210"/>
                  <a:pt x="4364" y="209"/>
                </a:cubicBezTo>
                <a:cubicBezTo>
                  <a:pt x="4365" y="208"/>
                  <a:pt x="4365" y="207"/>
                  <a:pt x="4365" y="207"/>
                </a:cubicBezTo>
                <a:cubicBezTo>
                  <a:pt x="4366" y="206"/>
                  <a:pt x="4368" y="206"/>
                  <a:pt x="4369" y="206"/>
                </a:cubicBezTo>
                <a:cubicBezTo>
                  <a:pt x="4369" y="206"/>
                  <a:pt x="4369" y="205"/>
                  <a:pt x="4370" y="205"/>
                </a:cubicBezTo>
                <a:cubicBezTo>
                  <a:pt x="4370" y="205"/>
                  <a:pt x="4370" y="204"/>
                  <a:pt x="4371" y="204"/>
                </a:cubicBezTo>
                <a:cubicBezTo>
                  <a:pt x="4371" y="204"/>
                  <a:pt x="4371" y="203"/>
                  <a:pt x="4372" y="202"/>
                </a:cubicBezTo>
                <a:cubicBezTo>
                  <a:pt x="4372" y="201"/>
                  <a:pt x="4372" y="201"/>
                  <a:pt x="4373" y="200"/>
                </a:cubicBezTo>
                <a:cubicBezTo>
                  <a:pt x="4373" y="199"/>
                  <a:pt x="4375" y="198"/>
                  <a:pt x="4376" y="198"/>
                </a:cubicBezTo>
                <a:cubicBezTo>
                  <a:pt x="4377" y="198"/>
                  <a:pt x="4377" y="197"/>
                  <a:pt x="4377" y="197"/>
                </a:cubicBezTo>
                <a:cubicBezTo>
                  <a:pt x="4377" y="196"/>
                  <a:pt x="4378" y="196"/>
                  <a:pt x="4378" y="195"/>
                </a:cubicBezTo>
                <a:cubicBezTo>
                  <a:pt x="4378" y="195"/>
                  <a:pt x="4379" y="194"/>
                  <a:pt x="4379" y="194"/>
                </a:cubicBezTo>
                <a:cubicBezTo>
                  <a:pt x="4379" y="193"/>
                  <a:pt x="4379" y="193"/>
                  <a:pt x="4380" y="193"/>
                </a:cubicBezTo>
                <a:cubicBezTo>
                  <a:pt x="4381" y="192"/>
                  <a:pt x="4383" y="192"/>
                  <a:pt x="4383" y="192"/>
                </a:cubicBezTo>
                <a:cubicBezTo>
                  <a:pt x="4384" y="191"/>
                  <a:pt x="4384" y="190"/>
                  <a:pt x="4384" y="190"/>
                </a:cubicBezTo>
                <a:cubicBezTo>
                  <a:pt x="4385" y="189"/>
                  <a:pt x="4385" y="189"/>
                  <a:pt x="4385" y="188"/>
                </a:cubicBezTo>
                <a:cubicBezTo>
                  <a:pt x="4386" y="188"/>
                  <a:pt x="4386" y="187"/>
                  <a:pt x="4386" y="187"/>
                </a:cubicBezTo>
                <a:cubicBezTo>
                  <a:pt x="4387" y="187"/>
                  <a:pt x="4387" y="187"/>
                  <a:pt x="4387" y="186"/>
                </a:cubicBezTo>
                <a:cubicBezTo>
                  <a:pt x="4388" y="186"/>
                  <a:pt x="4391" y="184"/>
                  <a:pt x="4392" y="183"/>
                </a:cubicBezTo>
                <a:cubicBezTo>
                  <a:pt x="4392" y="183"/>
                  <a:pt x="4392" y="183"/>
                  <a:pt x="4393" y="182"/>
                </a:cubicBezTo>
                <a:cubicBezTo>
                  <a:pt x="4393" y="182"/>
                  <a:pt x="4393" y="182"/>
                  <a:pt x="4394" y="182"/>
                </a:cubicBezTo>
                <a:cubicBezTo>
                  <a:pt x="4394" y="182"/>
                  <a:pt x="4394" y="182"/>
                  <a:pt x="4395" y="182"/>
                </a:cubicBezTo>
                <a:cubicBezTo>
                  <a:pt x="4396" y="182"/>
                  <a:pt x="4397" y="183"/>
                  <a:pt x="4398" y="183"/>
                </a:cubicBezTo>
                <a:cubicBezTo>
                  <a:pt x="4398" y="183"/>
                  <a:pt x="4399" y="182"/>
                  <a:pt x="4399" y="182"/>
                </a:cubicBezTo>
                <a:cubicBezTo>
                  <a:pt x="4399" y="182"/>
                  <a:pt x="4400" y="182"/>
                  <a:pt x="4400" y="182"/>
                </a:cubicBezTo>
                <a:cubicBezTo>
                  <a:pt x="4400" y="182"/>
                  <a:pt x="4401" y="182"/>
                  <a:pt x="4401" y="182"/>
                </a:cubicBezTo>
                <a:cubicBezTo>
                  <a:pt x="4401" y="182"/>
                  <a:pt x="4402" y="183"/>
                  <a:pt x="4402" y="183"/>
                </a:cubicBezTo>
                <a:cubicBezTo>
                  <a:pt x="4403" y="183"/>
                  <a:pt x="4405" y="183"/>
                  <a:pt x="4405" y="183"/>
                </a:cubicBezTo>
                <a:cubicBezTo>
                  <a:pt x="4406" y="184"/>
                  <a:pt x="4406" y="184"/>
                  <a:pt x="4406" y="184"/>
                </a:cubicBezTo>
                <a:cubicBezTo>
                  <a:pt x="4407" y="184"/>
                  <a:pt x="4407" y="184"/>
                  <a:pt x="4407" y="183"/>
                </a:cubicBezTo>
                <a:cubicBezTo>
                  <a:pt x="4408" y="183"/>
                  <a:pt x="4408" y="183"/>
                  <a:pt x="4408" y="183"/>
                </a:cubicBezTo>
                <a:cubicBezTo>
                  <a:pt x="4409" y="183"/>
                  <a:pt x="4409" y="184"/>
                  <a:pt x="4409" y="184"/>
                </a:cubicBezTo>
                <a:cubicBezTo>
                  <a:pt x="4410" y="184"/>
                  <a:pt x="4412" y="183"/>
                  <a:pt x="4413" y="183"/>
                </a:cubicBezTo>
                <a:cubicBezTo>
                  <a:pt x="4413" y="183"/>
                  <a:pt x="4413" y="184"/>
                  <a:pt x="4414" y="184"/>
                </a:cubicBezTo>
                <a:cubicBezTo>
                  <a:pt x="4414" y="184"/>
                  <a:pt x="4414" y="184"/>
                  <a:pt x="4415" y="184"/>
                </a:cubicBezTo>
                <a:cubicBezTo>
                  <a:pt x="4415" y="184"/>
                  <a:pt x="4415" y="184"/>
                  <a:pt x="4416" y="184"/>
                </a:cubicBezTo>
                <a:cubicBezTo>
                  <a:pt x="4416" y="184"/>
                  <a:pt x="4416" y="184"/>
                  <a:pt x="4417" y="184"/>
                </a:cubicBezTo>
                <a:cubicBezTo>
                  <a:pt x="4418" y="184"/>
                  <a:pt x="4419" y="184"/>
                  <a:pt x="4420" y="184"/>
                </a:cubicBezTo>
                <a:cubicBezTo>
                  <a:pt x="4420" y="184"/>
                  <a:pt x="4421" y="184"/>
                  <a:pt x="4421" y="184"/>
                </a:cubicBezTo>
                <a:cubicBezTo>
                  <a:pt x="4421" y="185"/>
                  <a:pt x="4422" y="185"/>
                  <a:pt x="4422" y="185"/>
                </a:cubicBezTo>
                <a:cubicBezTo>
                  <a:pt x="4422" y="185"/>
                  <a:pt x="4423" y="185"/>
                  <a:pt x="4423" y="185"/>
                </a:cubicBezTo>
                <a:cubicBezTo>
                  <a:pt x="4423" y="185"/>
                  <a:pt x="4424" y="186"/>
                  <a:pt x="4424" y="186"/>
                </a:cubicBezTo>
                <a:cubicBezTo>
                  <a:pt x="4425" y="186"/>
                  <a:pt x="4426" y="185"/>
                  <a:pt x="4427" y="185"/>
                </a:cubicBezTo>
                <a:cubicBezTo>
                  <a:pt x="4428" y="185"/>
                  <a:pt x="4428" y="185"/>
                  <a:pt x="4428" y="184"/>
                </a:cubicBezTo>
                <a:cubicBezTo>
                  <a:pt x="4429" y="184"/>
                  <a:pt x="4429" y="184"/>
                  <a:pt x="4429" y="184"/>
                </a:cubicBezTo>
                <a:cubicBezTo>
                  <a:pt x="4430" y="183"/>
                  <a:pt x="4430" y="183"/>
                  <a:pt x="4430" y="183"/>
                </a:cubicBezTo>
                <a:cubicBezTo>
                  <a:pt x="4431" y="182"/>
                  <a:pt x="4431" y="182"/>
                  <a:pt x="4432" y="182"/>
                </a:cubicBezTo>
                <a:cubicBezTo>
                  <a:pt x="4432" y="182"/>
                  <a:pt x="4434" y="181"/>
                  <a:pt x="4435" y="181"/>
                </a:cubicBezTo>
                <a:cubicBezTo>
                  <a:pt x="4435" y="181"/>
                  <a:pt x="4435" y="181"/>
                  <a:pt x="4436" y="180"/>
                </a:cubicBezTo>
                <a:cubicBezTo>
                  <a:pt x="4436" y="180"/>
                  <a:pt x="4436" y="180"/>
                  <a:pt x="4437" y="179"/>
                </a:cubicBezTo>
                <a:cubicBezTo>
                  <a:pt x="4437" y="179"/>
                  <a:pt x="4438" y="179"/>
                  <a:pt x="4438" y="179"/>
                </a:cubicBezTo>
                <a:cubicBezTo>
                  <a:pt x="4438" y="179"/>
                  <a:pt x="4438" y="179"/>
                  <a:pt x="4439" y="179"/>
                </a:cubicBezTo>
                <a:cubicBezTo>
                  <a:pt x="4439" y="179"/>
                  <a:pt x="4441" y="178"/>
                  <a:pt x="4442" y="178"/>
                </a:cubicBezTo>
                <a:cubicBezTo>
                  <a:pt x="4443" y="178"/>
                  <a:pt x="4443" y="178"/>
                  <a:pt x="4443" y="178"/>
                </a:cubicBezTo>
                <a:cubicBezTo>
                  <a:pt x="4443" y="177"/>
                  <a:pt x="4444" y="177"/>
                  <a:pt x="4444" y="177"/>
                </a:cubicBezTo>
                <a:cubicBezTo>
                  <a:pt x="4444" y="177"/>
                  <a:pt x="4445" y="176"/>
                  <a:pt x="4445" y="176"/>
                </a:cubicBezTo>
                <a:cubicBezTo>
                  <a:pt x="4445" y="176"/>
                  <a:pt x="4446" y="176"/>
                  <a:pt x="4446" y="176"/>
                </a:cubicBezTo>
                <a:cubicBezTo>
                  <a:pt x="4447" y="176"/>
                  <a:pt x="4449" y="176"/>
                  <a:pt x="4449" y="176"/>
                </a:cubicBezTo>
                <a:cubicBezTo>
                  <a:pt x="4450" y="176"/>
                  <a:pt x="4450" y="176"/>
                  <a:pt x="4450" y="176"/>
                </a:cubicBezTo>
                <a:cubicBezTo>
                  <a:pt x="4451" y="175"/>
                  <a:pt x="4451" y="174"/>
                  <a:pt x="4451" y="174"/>
                </a:cubicBezTo>
                <a:cubicBezTo>
                  <a:pt x="4452" y="173"/>
                  <a:pt x="4452" y="172"/>
                  <a:pt x="4452" y="172"/>
                </a:cubicBezTo>
                <a:cubicBezTo>
                  <a:pt x="4453" y="171"/>
                  <a:pt x="4453" y="170"/>
                  <a:pt x="4454" y="170"/>
                </a:cubicBezTo>
                <a:cubicBezTo>
                  <a:pt x="4454" y="170"/>
                  <a:pt x="4456" y="170"/>
                  <a:pt x="4457" y="170"/>
                </a:cubicBezTo>
                <a:cubicBezTo>
                  <a:pt x="4457" y="170"/>
                  <a:pt x="4457" y="170"/>
                  <a:pt x="4458" y="170"/>
                </a:cubicBezTo>
                <a:cubicBezTo>
                  <a:pt x="4458" y="170"/>
                  <a:pt x="4458" y="170"/>
                  <a:pt x="4459" y="170"/>
                </a:cubicBezTo>
                <a:cubicBezTo>
                  <a:pt x="4459" y="170"/>
                  <a:pt x="4459" y="170"/>
                  <a:pt x="4460" y="169"/>
                </a:cubicBezTo>
                <a:cubicBezTo>
                  <a:pt x="4460" y="169"/>
                  <a:pt x="4460" y="169"/>
                  <a:pt x="4461" y="168"/>
                </a:cubicBezTo>
                <a:cubicBezTo>
                  <a:pt x="4462" y="168"/>
                  <a:pt x="4463" y="168"/>
                  <a:pt x="4464" y="167"/>
                </a:cubicBezTo>
                <a:cubicBezTo>
                  <a:pt x="4465" y="167"/>
                  <a:pt x="4465" y="166"/>
                  <a:pt x="4465" y="166"/>
                </a:cubicBezTo>
                <a:cubicBezTo>
                  <a:pt x="4465" y="165"/>
                  <a:pt x="4466" y="165"/>
                  <a:pt x="4466" y="164"/>
                </a:cubicBezTo>
                <a:cubicBezTo>
                  <a:pt x="4467" y="163"/>
                  <a:pt x="4467" y="163"/>
                  <a:pt x="4467" y="162"/>
                </a:cubicBezTo>
                <a:cubicBezTo>
                  <a:pt x="4468" y="162"/>
                  <a:pt x="4468" y="161"/>
                  <a:pt x="4468" y="161"/>
                </a:cubicBezTo>
                <a:cubicBezTo>
                  <a:pt x="4469" y="161"/>
                  <a:pt x="4471" y="161"/>
                  <a:pt x="4471" y="160"/>
                </a:cubicBezTo>
                <a:cubicBezTo>
                  <a:pt x="4472" y="160"/>
                  <a:pt x="4472" y="160"/>
                  <a:pt x="4472" y="160"/>
                </a:cubicBezTo>
                <a:cubicBezTo>
                  <a:pt x="4473" y="160"/>
                  <a:pt x="4473" y="160"/>
                  <a:pt x="4474" y="160"/>
                </a:cubicBezTo>
                <a:cubicBezTo>
                  <a:pt x="4474" y="160"/>
                  <a:pt x="4475" y="160"/>
                  <a:pt x="4475" y="160"/>
                </a:cubicBezTo>
                <a:cubicBezTo>
                  <a:pt x="4476" y="160"/>
                  <a:pt x="4478" y="160"/>
                  <a:pt x="4479" y="159"/>
                </a:cubicBezTo>
                <a:cubicBezTo>
                  <a:pt x="4479" y="159"/>
                  <a:pt x="4480" y="159"/>
                  <a:pt x="4480" y="159"/>
                </a:cubicBezTo>
                <a:cubicBezTo>
                  <a:pt x="4480" y="159"/>
                  <a:pt x="4480" y="159"/>
                  <a:pt x="4481" y="159"/>
                </a:cubicBezTo>
                <a:cubicBezTo>
                  <a:pt x="4481" y="158"/>
                  <a:pt x="4481" y="158"/>
                  <a:pt x="4482" y="158"/>
                </a:cubicBezTo>
                <a:cubicBezTo>
                  <a:pt x="4482" y="158"/>
                  <a:pt x="4482" y="158"/>
                  <a:pt x="4483" y="158"/>
                </a:cubicBezTo>
                <a:cubicBezTo>
                  <a:pt x="4484" y="158"/>
                  <a:pt x="4485" y="158"/>
                  <a:pt x="4486" y="157"/>
                </a:cubicBezTo>
                <a:cubicBezTo>
                  <a:pt x="4487" y="157"/>
                  <a:pt x="4487" y="156"/>
                  <a:pt x="4487" y="155"/>
                </a:cubicBezTo>
                <a:cubicBezTo>
                  <a:pt x="4487" y="155"/>
                  <a:pt x="4488" y="155"/>
                  <a:pt x="4488" y="155"/>
                </a:cubicBezTo>
                <a:cubicBezTo>
                  <a:pt x="4488" y="155"/>
                  <a:pt x="4489" y="155"/>
                  <a:pt x="4489" y="155"/>
                </a:cubicBezTo>
                <a:cubicBezTo>
                  <a:pt x="4489" y="155"/>
                  <a:pt x="4490" y="155"/>
                  <a:pt x="4490" y="155"/>
                </a:cubicBezTo>
                <a:cubicBezTo>
                  <a:pt x="4491" y="155"/>
                  <a:pt x="4493" y="155"/>
                  <a:pt x="4493" y="155"/>
                </a:cubicBezTo>
                <a:cubicBezTo>
                  <a:pt x="4494" y="156"/>
                  <a:pt x="4494" y="156"/>
                  <a:pt x="4494" y="156"/>
                </a:cubicBezTo>
                <a:cubicBezTo>
                  <a:pt x="4495" y="157"/>
                  <a:pt x="4495" y="157"/>
                  <a:pt x="4496" y="158"/>
                </a:cubicBezTo>
                <a:cubicBezTo>
                  <a:pt x="4496" y="158"/>
                  <a:pt x="4496" y="159"/>
                  <a:pt x="4497" y="159"/>
                </a:cubicBezTo>
                <a:cubicBezTo>
                  <a:pt x="4497" y="160"/>
                  <a:pt x="4497" y="161"/>
                  <a:pt x="4498" y="161"/>
                </a:cubicBezTo>
                <a:cubicBezTo>
                  <a:pt x="4498" y="161"/>
                  <a:pt x="4500" y="162"/>
                  <a:pt x="4501" y="162"/>
                </a:cubicBezTo>
                <a:cubicBezTo>
                  <a:pt x="4501" y="162"/>
                  <a:pt x="4502" y="163"/>
                  <a:pt x="4502" y="163"/>
                </a:cubicBezTo>
                <a:cubicBezTo>
                  <a:pt x="4502" y="163"/>
                  <a:pt x="4503" y="163"/>
                  <a:pt x="4503" y="163"/>
                </a:cubicBezTo>
                <a:cubicBezTo>
                  <a:pt x="4503" y="163"/>
                  <a:pt x="4504" y="163"/>
                  <a:pt x="4504" y="163"/>
                </a:cubicBezTo>
                <a:cubicBezTo>
                  <a:pt x="4504" y="163"/>
                  <a:pt x="4504" y="163"/>
                  <a:pt x="4505" y="162"/>
                </a:cubicBezTo>
                <a:cubicBezTo>
                  <a:pt x="4506" y="162"/>
                  <a:pt x="4508" y="162"/>
                  <a:pt x="4509" y="162"/>
                </a:cubicBezTo>
                <a:cubicBezTo>
                  <a:pt x="4510" y="162"/>
                  <a:pt x="4510" y="161"/>
                  <a:pt x="4510" y="161"/>
                </a:cubicBezTo>
                <a:cubicBezTo>
                  <a:pt x="4510" y="161"/>
                  <a:pt x="4511" y="161"/>
                  <a:pt x="4511" y="161"/>
                </a:cubicBezTo>
                <a:cubicBezTo>
                  <a:pt x="4511" y="161"/>
                  <a:pt x="4512" y="160"/>
                  <a:pt x="4512" y="160"/>
                </a:cubicBezTo>
                <a:cubicBezTo>
                  <a:pt x="4513" y="159"/>
                  <a:pt x="4516" y="158"/>
                  <a:pt x="4516" y="158"/>
                </a:cubicBezTo>
                <a:cubicBezTo>
                  <a:pt x="4517" y="158"/>
                  <a:pt x="4517" y="159"/>
                  <a:pt x="4517" y="159"/>
                </a:cubicBezTo>
                <a:cubicBezTo>
                  <a:pt x="4518" y="160"/>
                  <a:pt x="4518" y="160"/>
                  <a:pt x="4519" y="160"/>
                </a:cubicBezTo>
                <a:cubicBezTo>
                  <a:pt x="4519" y="160"/>
                  <a:pt x="4519" y="160"/>
                  <a:pt x="4520" y="160"/>
                </a:cubicBezTo>
                <a:cubicBezTo>
                  <a:pt x="4520" y="159"/>
                  <a:pt x="4522" y="159"/>
                  <a:pt x="4523" y="159"/>
                </a:cubicBezTo>
                <a:cubicBezTo>
                  <a:pt x="4523" y="158"/>
                  <a:pt x="4523" y="158"/>
                  <a:pt x="4524" y="158"/>
                </a:cubicBezTo>
                <a:cubicBezTo>
                  <a:pt x="4524" y="157"/>
                  <a:pt x="4524" y="157"/>
                  <a:pt x="4525" y="157"/>
                </a:cubicBezTo>
                <a:cubicBezTo>
                  <a:pt x="4525" y="156"/>
                  <a:pt x="4526" y="156"/>
                  <a:pt x="4526" y="156"/>
                </a:cubicBezTo>
                <a:cubicBezTo>
                  <a:pt x="4526" y="156"/>
                  <a:pt x="4526" y="155"/>
                  <a:pt x="4527" y="155"/>
                </a:cubicBezTo>
                <a:cubicBezTo>
                  <a:pt x="4528" y="155"/>
                  <a:pt x="4530" y="154"/>
                  <a:pt x="4531" y="153"/>
                </a:cubicBezTo>
                <a:cubicBezTo>
                  <a:pt x="4532" y="153"/>
                  <a:pt x="4532" y="152"/>
                  <a:pt x="4532" y="151"/>
                </a:cubicBezTo>
                <a:cubicBezTo>
                  <a:pt x="4533" y="151"/>
                  <a:pt x="4533" y="150"/>
                  <a:pt x="4533" y="149"/>
                </a:cubicBezTo>
                <a:cubicBezTo>
                  <a:pt x="4534" y="149"/>
                  <a:pt x="4534" y="148"/>
                  <a:pt x="4534" y="147"/>
                </a:cubicBezTo>
                <a:cubicBezTo>
                  <a:pt x="4535" y="147"/>
                  <a:pt x="4537" y="146"/>
                  <a:pt x="4537" y="145"/>
                </a:cubicBezTo>
                <a:cubicBezTo>
                  <a:pt x="4538" y="145"/>
                  <a:pt x="4538" y="144"/>
                  <a:pt x="4539" y="143"/>
                </a:cubicBezTo>
                <a:cubicBezTo>
                  <a:pt x="4539" y="143"/>
                  <a:pt x="4539" y="142"/>
                  <a:pt x="4540" y="142"/>
                </a:cubicBezTo>
                <a:cubicBezTo>
                  <a:pt x="4540" y="141"/>
                  <a:pt x="4540" y="141"/>
                  <a:pt x="4541" y="140"/>
                </a:cubicBezTo>
                <a:cubicBezTo>
                  <a:pt x="4541" y="140"/>
                  <a:pt x="4541" y="140"/>
                  <a:pt x="4542" y="139"/>
                </a:cubicBezTo>
                <a:cubicBezTo>
                  <a:pt x="4542" y="139"/>
                  <a:pt x="4544" y="138"/>
                  <a:pt x="4545" y="138"/>
                </a:cubicBezTo>
                <a:cubicBezTo>
                  <a:pt x="4546" y="137"/>
                  <a:pt x="4546" y="137"/>
                  <a:pt x="4546" y="136"/>
                </a:cubicBezTo>
                <a:cubicBezTo>
                  <a:pt x="4546" y="136"/>
                  <a:pt x="4546" y="136"/>
                  <a:pt x="4547" y="135"/>
                </a:cubicBezTo>
                <a:cubicBezTo>
                  <a:pt x="4547" y="134"/>
                  <a:pt x="4548" y="133"/>
                  <a:pt x="4548" y="132"/>
                </a:cubicBezTo>
                <a:cubicBezTo>
                  <a:pt x="4548" y="131"/>
                  <a:pt x="4548" y="130"/>
                  <a:pt x="4549" y="128"/>
                </a:cubicBezTo>
                <a:cubicBezTo>
                  <a:pt x="4550" y="126"/>
                  <a:pt x="4552" y="124"/>
                  <a:pt x="4552" y="123"/>
                </a:cubicBezTo>
                <a:cubicBezTo>
                  <a:pt x="4553" y="121"/>
                  <a:pt x="4553" y="118"/>
                  <a:pt x="4553" y="117"/>
                </a:cubicBezTo>
                <a:cubicBezTo>
                  <a:pt x="4553" y="115"/>
                  <a:pt x="4554" y="115"/>
                  <a:pt x="4554" y="113"/>
                </a:cubicBezTo>
                <a:cubicBezTo>
                  <a:pt x="4555" y="112"/>
                  <a:pt x="4555" y="110"/>
                  <a:pt x="4555" y="108"/>
                </a:cubicBezTo>
                <a:cubicBezTo>
                  <a:pt x="4556" y="107"/>
                  <a:pt x="4556" y="106"/>
                  <a:pt x="4556" y="105"/>
                </a:cubicBezTo>
                <a:cubicBezTo>
                  <a:pt x="4557" y="104"/>
                  <a:pt x="4559" y="104"/>
                  <a:pt x="4559" y="104"/>
                </a:cubicBezTo>
                <a:cubicBezTo>
                  <a:pt x="4560" y="104"/>
                  <a:pt x="4560" y="104"/>
                  <a:pt x="4561" y="104"/>
                </a:cubicBezTo>
                <a:cubicBezTo>
                  <a:pt x="4561" y="104"/>
                  <a:pt x="4561" y="103"/>
                  <a:pt x="4562" y="103"/>
                </a:cubicBezTo>
                <a:cubicBezTo>
                  <a:pt x="4562" y="103"/>
                  <a:pt x="4562" y="104"/>
                  <a:pt x="4563" y="103"/>
                </a:cubicBezTo>
                <a:cubicBezTo>
                  <a:pt x="4563" y="103"/>
                  <a:pt x="4563" y="103"/>
                  <a:pt x="4564" y="103"/>
                </a:cubicBezTo>
                <a:cubicBezTo>
                  <a:pt x="4565" y="103"/>
                  <a:pt x="4567" y="103"/>
                  <a:pt x="4568" y="103"/>
                </a:cubicBezTo>
                <a:cubicBezTo>
                  <a:pt x="4568" y="103"/>
                  <a:pt x="4569" y="102"/>
                  <a:pt x="4569" y="102"/>
                </a:cubicBezTo>
                <a:cubicBezTo>
                  <a:pt x="4569" y="102"/>
                  <a:pt x="4570" y="103"/>
                  <a:pt x="4570" y="103"/>
                </a:cubicBezTo>
                <a:cubicBezTo>
                  <a:pt x="4570" y="103"/>
                  <a:pt x="4571" y="104"/>
                  <a:pt x="4571" y="104"/>
                </a:cubicBezTo>
                <a:cubicBezTo>
                  <a:pt x="4572" y="104"/>
                  <a:pt x="4573" y="105"/>
                  <a:pt x="4574" y="105"/>
                </a:cubicBezTo>
                <a:cubicBezTo>
                  <a:pt x="4575" y="105"/>
                  <a:pt x="4575" y="106"/>
                  <a:pt x="4575" y="106"/>
                </a:cubicBezTo>
                <a:cubicBezTo>
                  <a:pt x="4576" y="106"/>
                  <a:pt x="4576" y="107"/>
                  <a:pt x="4576" y="107"/>
                </a:cubicBezTo>
                <a:cubicBezTo>
                  <a:pt x="4577" y="107"/>
                  <a:pt x="4577" y="106"/>
                  <a:pt x="4577" y="106"/>
                </a:cubicBezTo>
                <a:cubicBezTo>
                  <a:pt x="4577" y="106"/>
                  <a:pt x="4578" y="106"/>
                  <a:pt x="4578" y="107"/>
                </a:cubicBezTo>
                <a:cubicBezTo>
                  <a:pt x="4579" y="107"/>
                  <a:pt x="4581" y="109"/>
                  <a:pt x="4582" y="110"/>
                </a:cubicBezTo>
                <a:cubicBezTo>
                  <a:pt x="4582" y="111"/>
                  <a:pt x="4582" y="112"/>
                  <a:pt x="4583" y="114"/>
                </a:cubicBezTo>
                <a:cubicBezTo>
                  <a:pt x="4583" y="116"/>
                  <a:pt x="4583" y="119"/>
                  <a:pt x="4584" y="121"/>
                </a:cubicBezTo>
                <a:cubicBezTo>
                  <a:pt x="4584" y="123"/>
                  <a:pt x="4584" y="123"/>
                  <a:pt x="4585" y="125"/>
                </a:cubicBezTo>
                <a:cubicBezTo>
                  <a:pt x="4585" y="127"/>
                  <a:pt x="4585" y="130"/>
                  <a:pt x="4586" y="131"/>
                </a:cubicBezTo>
                <a:cubicBezTo>
                  <a:pt x="4586" y="133"/>
                  <a:pt x="4588" y="135"/>
                  <a:pt x="4589" y="136"/>
                </a:cubicBezTo>
                <a:cubicBezTo>
                  <a:pt x="4589" y="136"/>
                  <a:pt x="4590" y="137"/>
                  <a:pt x="4590" y="137"/>
                </a:cubicBezTo>
                <a:cubicBezTo>
                  <a:pt x="4590" y="138"/>
                  <a:pt x="4591" y="138"/>
                  <a:pt x="4591" y="139"/>
                </a:cubicBezTo>
                <a:cubicBezTo>
                  <a:pt x="4591" y="139"/>
                  <a:pt x="4592" y="139"/>
                  <a:pt x="4592" y="140"/>
                </a:cubicBezTo>
                <a:cubicBezTo>
                  <a:pt x="4592" y="140"/>
                  <a:pt x="4592" y="141"/>
                  <a:pt x="4593" y="141"/>
                </a:cubicBezTo>
                <a:cubicBezTo>
                  <a:pt x="4594" y="142"/>
                  <a:pt x="4595" y="142"/>
                  <a:pt x="4596" y="143"/>
                </a:cubicBezTo>
                <a:cubicBezTo>
                  <a:pt x="4597" y="143"/>
                  <a:pt x="4597" y="144"/>
                  <a:pt x="4597" y="144"/>
                </a:cubicBezTo>
                <a:cubicBezTo>
                  <a:pt x="4598" y="145"/>
                  <a:pt x="4598" y="146"/>
                  <a:pt x="4598" y="146"/>
                </a:cubicBezTo>
                <a:cubicBezTo>
                  <a:pt x="4599" y="146"/>
                  <a:pt x="4599" y="146"/>
                  <a:pt x="4599" y="146"/>
                </a:cubicBezTo>
                <a:cubicBezTo>
                  <a:pt x="4600" y="146"/>
                  <a:pt x="4600" y="145"/>
                  <a:pt x="4601" y="144"/>
                </a:cubicBezTo>
                <a:cubicBezTo>
                  <a:pt x="4601" y="144"/>
                  <a:pt x="4603" y="144"/>
                  <a:pt x="4604" y="143"/>
                </a:cubicBezTo>
                <a:cubicBezTo>
                  <a:pt x="4604" y="143"/>
                  <a:pt x="4604" y="143"/>
                  <a:pt x="4605" y="143"/>
                </a:cubicBezTo>
                <a:cubicBezTo>
                  <a:pt x="4605" y="143"/>
                  <a:pt x="4605" y="143"/>
                  <a:pt x="4606" y="143"/>
                </a:cubicBezTo>
                <a:cubicBezTo>
                  <a:pt x="4606" y="143"/>
                  <a:pt x="4606" y="145"/>
                  <a:pt x="4607" y="146"/>
                </a:cubicBezTo>
                <a:cubicBezTo>
                  <a:pt x="4608" y="146"/>
                  <a:pt x="4610" y="146"/>
                  <a:pt x="4611" y="146"/>
                </a:cubicBezTo>
                <a:cubicBezTo>
                  <a:pt x="4612" y="146"/>
                  <a:pt x="4612" y="147"/>
                  <a:pt x="4612" y="147"/>
                </a:cubicBezTo>
                <a:cubicBezTo>
                  <a:pt x="4612" y="148"/>
                  <a:pt x="4613" y="149"/>
                  <a:pt x="4613" y="149"/>
                </a:cubicBezTo>
                <a:cubicBezTo>
                  <a:pt x="4613" y="149"/>
                  <a:pt x="4614" y="149"/>
                  <a:pt x="4614" y="149"/>
                </a:cubicBezTo>
                <a:cubicBezTo>
                  <a:pt x="4614" y="149"/>
                  <a:pt x="4614" y="148"/>
                  <a:pt x="4615" y="148"/>
                </a:cubicBezTo>
                <a:cubicBezTo>
                  <a:pt x="4616" y="148"/>
                  <a:pt x="4618" y="148"/>
                  <a:pt x="4618" y="149"/>
                </a:cubicBezTo>
                <a:cubicBezTo>
                  <a:pt x="4619" y="149"/>
                  <a:pt x="4619" y="150"/>
                  <a:pt x="4619" y="150"/>
                </a:cubicBezTo>
                <a:cubicBezTo>
                  <a:pt x="4620" y="151"/>
                  <a:pt x="4620" y="152"/>
                  <a:pt x="4620" y="153"/>
                </a:cubicBezTo>
                <a:cubicBezTo>
                  <a:pt x="4621" y="154"/>
                  <a:pt x="4621" y="155"/>
                  <a:pt x="4621" y="156"/>
                </a:cubicBezTo>
                <a:cubicBezTo>
                  <a:pt x="4622" y="157"/>
                  <a:pt x="4622" y="158"/>
                  <a:pt x="4622" y="159"/>
                </a:cubicBezTo>
                <a:cubicBezTo>
                  <a:pt x="4623" y="160"/>
                  <a:pt x="4625" y="161"/>
                  <a:pt x="4626" y="162"/>
                </a:cubicBezTo>
                <a:cubicBezTo>
                  <a:pt x="4626" y="164"/>
                  <a:pt x="4626" y="165"/>
                  <a:pt x="4627" y="166"/>
                </a:cubicBezTo>
                <a:cubicBezTo>
                  <a:pt x="4627" y="168"/>
                  <a:pt x="4627" y="169"/>
                  <a:pt x="4628" y="170"/>
                </a:cubicBezTo>
                <a:cubicBezTo>
                  <a:pt x="4628" y="171"/>
                  <a:pt x="4628" y="172"/>
                  <a:pt x="4629" y="173"/>
                </a:cubicBezTo>
                <a:cubicBezTo>
                  <a:pt x="4629" y="174"/>
                  <a:pt x="4629" y="176"/>
                  <a:pt x="4630" y="177"/>
                </a:cubicBezTo>
                <a:cubicBezTo>
                  <a:pt x="4631" y="179"/>
                  <a:pt x="4632" y="181"/>
                  <a:pt x="4633" y="182"/>
                </a:cubicBezTo>
                <a:cubicBezTo>
                  <a:pt x="4634" y="184"/>
                  <a:pt x="4634" y="184"/>
                  <a:pt x="4634" y="186"/>
                </a:cubicBezTo>
                <a:cubicBezTo>
                  <a:pt x="4634" y="187"/>
                  <a:pt x="4635" y="188"/>
                  <a:pt x="4635" y="190"/>
                </a:cubicBezTo>
                <a:cubicBezTo>
                  <a:pt x="4635" y="191"/>
                  <a:pt x="4636" y="193"/>
                  <a:pt x="4636" y="194"/>
                </a:cubicBezTo>
                <a:cubicBezTo>
                  <a:pt x="4637" y="195"/>
                  <a:pt x="4636" y="196"/>
                  <a:pt x="4637" y="197"/>
                </a:cubicBezTo>
                <a:cubicBezTo>
                  <a:pt x="4638" y="198"/>
                  <a:pt x="4641" y="199"/>
                  <a:pt x="4641" y="200"/>
                </a:cubicBezTo>
                <a:cubicBezTo>
                  <a:pt x="4642" y="201"/>
                  <a:pt x="4642" y="202"/>
                  <a:pt x="4643" y="202"/>
                </a:cubicBezTo>
                <a:cubicBezTo>
                  <a:pt x="4643" y="203"/>
                  <a:pt x="4643" y="203"/>
                  <a:pt x="4643" y="204"/>
                </a:cubicBezTo>
                <a:cubicBezTo>
                  <a:pt x="4644" y="204"/>
                  <a:pt x="4644" y="204"/>
                  <a:pt x="4644" y="204"/>
                </a:cubicBezTo>
                <a:cubicBezTo>
                  <a:pt x="4645" y="205"/>
                  <a:pt x="4647" y="206"/>
                  <a:pt x="4648" y="206"/>
                </a:cubicBezTo>
                <a:cubicBezTo>
                  <a:pt x="4648" y="206"/>
                  <a:pt x="4649" y="205"/>
                  <a:pt x="4649" y="205"/>
                </a:cubicBezTo>
                <a:cubicBezTo>
                  <a:pt x="4649" y="205"/>
                  <a:pt x="4649" y="206"/>
                  <a:pt x="4650" y="206"/>
                </a:cubicBezTo>
                <a:cubicBezTo>
                  <a:pt x="4650" y="206"/>
                  <a:pt x="4650" y="206"/>
                  <a:pt x="4651" y="206"/>
                </a:cubicBezTo>
                <a:cubicBezTo>
                  <a:pt x="4651" y="206"/>
                  <a:pt x="4651" y="206"/>
                  <a:pt x="4652" y="206"/>
                </a:cubicBezTo>
                <a:cubicBezTo>
                  <a:pt x="4653" y="206"/>
                  <a:pt x="4654" y="206"/>
                  <a:pt x="4655" y="206"/>
                </a:cubicBezTo>
                <a:cubicBezTo>
                  <a:pt x="4656" y="205"/>
                  <a:pt x="4656" y="205"/>
                  <a:pt x="4656" y="205"/>
                </a:cubicBezTo>
                <a:cubicBezTo>
                  <a:pt x="4656" y="204"/>
                  <a:pt x="4657" y="204"/>
                  <a:pt x="4657" y="204"/>
                </a:cubicBezTo>
                <a:cubicBezTo>
                  <a:pt x="4657" y="203"/>
                  <a:pt x="4658" y="203"/>
                  <a:pt x="4658" y="203"/>
                </a:cubicBezTo>
                <a:cubicBezTo>
                  <a:pt x="4658" y="203"/>
                  <a:pt x="4659" y="202"/>
                  <a:pt x="4659" y="202"/>
                </a:cubicBezTo>
                <a:cubicBezTo>
                  <a:pt x="4660" y="202"/>
                  <a:pt x="4662" y="203"/>
                  <a:pt x="4662" y="203"/>
                </a:cubicBezTo>
                <a:cubicBezTo>
                  <a:pt x="4663" y="203"/>
                  <a:pt x="4663" y="202"/>
                  <a:pt x="4663" y="202"/>
                </a:cubicBezTo>
                <a:cubicBezTo>
                  <a:pt x="4664" y="203"/>
                  <a:pt x="4664" y="203"/>
                  <a:pt x="4664" y="203"/>
                </a:cubicBezTo>
                <a:cubicBezTo>
                  <a:pt x="4665" y="203"/>
                  <a:pt x="4665" y="203"/>
                  <a:pt x="4666" y="203"/>
                </a:cubicBezTo>
                <a:cubicBezTo>
                  <a:pt x="4666" y="203"/>
                  <a:pt x="4666" y="202"/>
                  <a:pt x="4667" y="202"/>
                </a:cubicBezTo>
                <a:cubicBezTo>
                  <a:pt x="4667" y="202"/>
                  <a:pt x="4670" y="201"/>
                  <a:pt x="4671" y="200"/>
                </a:cubicBezTo>
                <a:cubicBezTo>
                  <a:pt x="4671" y="200"/>
                  <a:pt x="4671" y="199"/>
                  <a:pt x="4672" y="199"/>
                </a:cubicBezTo>
                <a:cubicBezTo>
                  <a:pt x="4672" y="199"/>
                  <a:pt x="4673" y="199"/>
                  <a:pt x="4674" y="199"/>
                </a:cubicBezTo>
                <a:cubicBezTo>
                  <a:pt x="4675" y="199"/>
                  <a:pt x="4676" y="199"/>
                  <a:pt x="4677" y="199"/>
                </a:cubicBezTo>
                <a:cubicBezTo>
                  <a:pt x="4678" y="199"/>
                  <a:pt x="4678" y="198"/>
                  <a:pt x="4678" y="199"/>
                </a:cubicBezTo>
                <a:cubicBezTo>
                  <a:pt x="4679" y="199"/>
                  <a:pt x="4679" y="200"/>
                  <a:pt x="4679" y="200"/>
                </a:cubicBezTo>
                <a:cubicBezTo>
                  <a:pt x="4679" y="201"/>
                  <a:pt x="4680" y="201"/>
                  <a:pt x="4680" y="201"/>
                </a:cubicBezTo>
                <a:cubicBezTo>
                  <a:pt x="4680" y="201"/>
                  <a:pt x="4681" y="201"/>
                  <a:pt x="4681" y="201"/>
                </a:cubicBezTo>
                <a:cubicBezTo>
                  <a:pt x="4682" y="201"/>
                  <a:pt x="4684" y="200"/>
                  <a:pt x="4684" y="200"/>
                </a:cubicBezTo>
                <a:cubicBezTo>
                  <a:pt x="4685" y="200"/>
                  <a:pt x="4685" y="199"/>
                  <a:pt x="4685" y="199"/>
                </a:cubicBezTo>
                <a:cubicBezTo>
                  <a:pt x="4686" y="198"/>
                  <a:pt x="4686" y="198"/>
                  <a:pt x="4686" y="198"/>
                </a:cubicBezTo>
                <a:cubicBezTo>
                  <a:pt x="4687" y="198"/>
                  <a:pt x="4687" y="198"/>
                  <a:pt x="4688" y="197"/>
                </a:cubicBezTo>
                <a:cubicBezTo>
                  <a:pt x="4688" y="197"/>
                  <a:pt x="4688" y="197"/>
                  <a:pt x="4689" y="196"/>
                </a:cubicBezTo>
                <a:cubicBezTo>
                  <a:pt x="4689" y="196"/>
                  <a:pt x="4691" y="195"/>
                  <a:pt x="4692" y="195"/>
                </a:cubicBezTo>
                <a:cubicBezTo>
                  <a:pt x="4692" y="194"/>
                  <a:pt x="4692" y="193"/>
                  <a:pt x="4693" y="193"/>
                </a:cubicBezTo>
                <a:cubicBezTo>
                  <a:pt x="4693" y="192"/>
                  <a:pt x="4693" y="192"/>
                  <a:pt x="4694" y="192"/>
                </a:cubicBezTo>
                <a:cubicBezTo>
                  <a:pt x="4694" y="191"/>
                  <a:pt x="4695" y="190"/>
                  <a:pt x="4695" y="190"/>
                </a:cubicBezTo>
                <a:cubicBezTo>
                  <a:pt x="4695" y="189"/>
                  <a:pt x="4695" y="188"/>
                  <a:pt x="4696" y="188"/>
                </a:cubicBezTo>
                <a:cubicBezTo>
                  <a:pt x="4697" y="187"/>
                  <a:pt x="4698" y="186"/>
                  <a:pt x="4699" y="185"/>
                </a:cubicBezTo>
                <a:cubicBezTo>
                  <a:pt x="4700" y="185"/>
                  <a:pt x="4700" y="184"/>
                  <a:pt x="4700" y="184"/>
                </a:cubicBezTo>
                <a:cubicBezTo>
                  <a:pt x="4700" y="183"/>
                  <a:pt x="4701" y="183"/>
                  <a:pt x="4701" y="182"/>
                </a:cubicBezTo>
                <a:cubicBezTo>
                  <a:pt x="4702" y="182"/>
                  <a:pt x="4702" y="181"/>
                  <a:pt x="4702" y="180"/>
                </a:cubicBezTo>
                <a:cubicBezTo>
                  <a:pt x="4703" y="180"/>
                  <a:pt x="4703" y="179"/>
                  <a:pt x="4703" y="179"/>
                </a:cubicBezTo>
                <a:cubicBezTo>
                  <a:pt x="4704" y="178"/>
                  <a:pt x="4706" y="177"/>
                  <a:pt x="4706" y="176"/>
                </a:cubicBezTo>
                <a:cubicBezTo>
                  <a:pt x="4707" y="175"/>
                  <a:pt x="4707" y="175"/>
                  <a:pt x="4708" y="173"/>
                </a:cubicBezTo>
                <a:cubicBezTo>
                  <a:pt x="4708" y="172"/>
                  <a:pt x="4709" y="170"/>
                  <a:pt x="4709" y="169"/>
                </a:cubicBezTo>
                <a:cubicBezTo>
                  <a:pt x="4710" y="168"/>
                  <a:pt x="4710" y="167"/>
                  <a:pt x="4711" y="166"/>
                </a:cubicBezTo>
                <a:cubicBezTo>
                  <a:pt x="4711" y="166"/>
                  <a:pt x="4713" y="166"/>
                  <a:pt x="4714" y="166"/>
                </a:cubicBezTo>
                <a:cubicBezTo>
                  <a:pt x="4714" y="166"/>
                  <a:pt x="4715" y="165"/>
                  <a:pt x="4715" y="165"/>
                </a:cubicBezTo>
                <a:cubicBezTo>
                  <a:pt x="4715" y="165"/>
                  <a:pt x="4715" y="165"/>
                  <a:pt x="4716" y="165"/>
                </a:cubicBezTo>
                <a:cubicBezTo>
                  <a:pt x="4716" y="165"/>
                  <a:pt x="4716" y="165"/>
                  <a:pt x="4717" y="165"/>
                </a:cubicBezTo>
                <a:cubicBezTo>
                  <a:pt x="4717" y="165"/>
                  <a:pt x="4717" y="165"/>
                  <a:pt x="4718" y="166"/>
                </a:cubicBezTo>
                <a:cubicBezTo>
                  <a:pt x="4719" y="166"/>
                  <a:pt x="4721" y="166"/>
                  <a:pt x="4721" y="166"/>
                </a:cubicBezTo>
                <a:cubicBezTo>
                  <a:pt x="4722" y="166"/>
                  <a:pt x="4722" y="167"/>
                  <a:pt x="4722" y="167"/>
                </a:cubicBezTo>
                <a:cubicBezTo>
                  <a:pt x="4722" y="167"/>
                  <a:pt x="4723" y="168"/>
                  <a:pt x="4723" y="168"/>
                </a:cubicBezTo>
                <a:cubicBezTo>
                  <a:pt x="4724" y="168"/>
                  <a:pt x="4724" y="168"/>
                  <a:pt x="4724" y="168"/>
                </a:cubicBezTo>
                <a:cubicBezTo>
                  <a:pt x="4725" y="169"/>
                  <a:pt x="4725" y="169"/>
                  <a:pt x="4725" y="169"/>
                </a:cubicBezTo>
                <a:cubicBezTo>
                  <a:pt x="4726" y="170"/>
                  <a:pt x="4728" y="170"/>
                  <a:pt x="4728" y="170"/>
                </a:cubicBezTo>
                <a:cubicBezTo>
                  <a:pt x="4729" y="170"/>
                  <a:pt x="4729" y="171"/>
                  <a:pt x="4729" y="172"/>
                </a:cubicBezTo>
                <a:cubicBezTo>
                  <a:pt x="4730" y="172"/>
                  <a:pt x="4730" y="173"/>
                  <a:pt x="4731" y="173"/>
                </a:cubicBezTo>
                <a:cubicBezTo>
                  <a:pt x="4731" y="174"/>
                  <a:pt x="4731" y="175"/>
                  <a:pt x="4732" y="176"/>
                </a:cubicBezTo>
                <a:cubicBezTo>
                  <a:pt x="4732" y="177"/>
                  <a:pt x="4732" y="177"/>
                  <a:pt x="4733" y="178"/>
                </a:cubicBezTo>
                <a:cubicBezTo>
                  <a:pt x="4733" y="179"/>
                  <a:pt x="4735" y="179"/>
                  <a:pt x="4736" y="179"/>
                </a:cubicBezTo>
                <a:cubicBezTo>
                  <a:pt x="4737" y="180"/>
                  <a:pt x="4737" y="181"/>
                  <a:pt x="4737" y="182"/>
                </a:cubicBezTo>
                <a:cubicBezTo>
                  <a:pt x="4737" y="182"/>
                  <a:pt x="4738" y="183"/>
                  <a:pt x="4738" y="184"/>
                </a:cubicBezTo>
                <a:cubicBezTo>
                  <a:pt x="4738" y="185"/>
                  <a:pt x="4739" y="186"/>
                  <a:pt x="4739" y="187"/>
                </a:cubicBezTo>
                <a:cubicBezTo>
                  <a:pt x="4739" y="187"/>
                  <a:pt x="4739" y="189"/>
                  <a:pt x="4740" y="189"/>
                </a:cubicBezTo>
                <a:cubicBezTo>
                  <a:pt x="4741" y="189"/>
                  <a:pt x="4742" y="189"/>
                  <a:pt x="4743" y="189"/>
                </a:cubicBezTo>
                <a:cubicBezTo>
                  <a:pt x="4744" y="189"/>
                  <a:pt x="4744" y="188"/>
                  <a:pt x="4744" y="189"/>
                </a:cubicBezTo>
                <a:cubicBezTo>
                  <a:pt x="4745" y="189"/>
                  <a:pt x="4745" y="190"/>
                  <a:pt x="4745" y="190"/>
                </a:cubicBezTo>
                <a:cubicBezTo>
                  <a:pt x="4745" y="190"/>
                  <a:pt x="4746" y="191"/>
                  <a:pt x="4746" y="191"/>
                </a:cubicBezTo>
                <a:cubicBezTo>
                  <a:pt x="4747" y="191"/>
                  <a:pt x="4747" y="190"/>
                  <a:pt x="4747" y="190"/>
                </a:cubicBezTo>
                <a:cubicBezTo>
                  <a:pt x="4748" y="190"/>
                  <a:pt x="4750" y="189"/>
                  <a:pt x="4751" y="189"/>
                </a:cubicBezTo>
                <a:cubicBezTo>
                  <a:pt x="4751" y="189"/>
                  <a:pt x="4751" y="189"/>
                  <a:pt x="4752" y="189"/>
                </a:cubicBezTo>
                <a:cubicBezTo>
                  <a:pt x="4752" y="189"/>
                  <a:pt x="4752" y="188"/>
                  <a:pt x="4753" y="188"/>
                </a:cubicBezTo>
                <a:cubicBezTo>
                  <a:pt x="4753" y="188"/>
                  <a:pt x="4753" y="188"/>
                  <a:pt x="4754" y="188"/>
                </a:cubicBezTo>
                <a:cubicBezTo>
                  <a:pt x="4754" y="188"/>
                  <a:pt x="4754" y="188"/>
                  <a:pt x="4755" y="188"/>
                </a:cubicBezTo>
                <a:cubicBezTo>
                  <a:pt x="4755" y="188"/>
                  <a:pt x="4757" y="188"/>
                  <a:pt x="4758" y="188"/>
                </a:cubicBezTo>
                <a:cubicBezTo>
                  <a:pt x="4758" y="188"/>
                  <a:pt x="4759" y="188"/>
                  <a:pt x="4759" y="188"/>
                </a:cubicBezTo>
                <a:cubicBezTo>
                  <a:pt x="4759" y="188"/>
                  <a:pt x="4760" y="188"/>
                  <a:pt x="4760" y="188"/>
                </a:cubicBezTo>
                <a:cubicBezTo>
                  <a:pt x="4760" y="188"/>
                  <a:pt x="4761" y="187"/>
                  <a:pt x="4761" y="187"/>
                </a:cubicBezTo>
                <a:cubicBezTo>
                  <a:pt x="4761" y="187"/>
                  <a:pt x="4762" y="187"/>
                  <a:pt x="4762" y="187"/>
                </a:cubicBezTo>
                <a:cubicBezTo>
                  <a:pt x="4763" y="187"/>
                  <a:pt x="4764" y="187"/>
                  <a:pt x="4765" y="187"/>
                </a:cubicBezTo>
                <a:cubicBezTo>
                  <a:pt x="4766" y="187"/>
                  <a:pt x="4766" y="187"/>
                  <a:pt x="4766" y="187"/>
                </a:cubicBezTo>
                <a:cubicBezTo>
                  <a:pt x="4767" y="187"/>
                  <a:pt x="4767" y="187"/>
                  <a:pt x="4767" y="187"/>
                </a:cubicBezTo>
                <a:cubicBezTo>
                  <a:pt x="4768" y="187"/>
                  <a:pt x="4768" y="186"/>
                  <a:pt x="4768" y="186"/>
                </a:cubicBezTo>
                <a:cubicBezTo>
                  <a:pt x="4769" y="186"/>
                  <a:pt x="4769" y="186"/>
                  <a:pt x="4770" y="186"/>
                </a:cubicBezTo>
                <a:cubicBezTo>
                  <a:pt x="4770" y="185"/>
                  <a:pt x="4773" y="185"/>
                  <a:pt x="4774" y="185"/>
                </a:cubicBezTo>
                <a:cubicBezTo>
                  <a:pt x="4774" y="185"/>
                  <a:pt x="4774" y="185"/>
                  <a:pt x="4775" y="185"/>
                </a:cubicBezTo>
                <a:cubicBezTo>
                  <a:pt x="4775" y="185"/>
                  <a:pt x="4775" y="184"/>
                  <a:pt x="4776" y="184"/>
                </a:cubicBezTo>
                <a:cubicBezTo>
                  <a:pt x="4776" y="184"/>
                  <a:pt x="4776" y="184"/>
                  <a:pt x="4777" y="184"/>
                </a:cubicBezTo>
                <a:cubicBezTo>
                  <a:pt x="4777" y="184"/>
                  <a:pt x="4779" y="184"/>
                  <a:pt x="4780" y="184"/>
                </a:cubicBezTo>
                <a:cubicBezTo>
                  <a:pt x="4781" y="185"/>
                  <a:pt x="4781" y="185"/>
                  <a:pt x="4781" y="186"/>
                </a:cubicBezTo>
                <a:cubicBezTo>
                  <a:pt x="4781" y="186"/>
                  <a:pt x="4782" y="186"/>
                  <a:pt x="4782" y="187"/>
                </a:cubicBezTo>
                <a:cubicBezTo>
                  <a:pt x="4782" y="187"/>
                  <a:pt x="4783" y="188"/>
                  <a:pt x="4783" y="189"/>
                </a:cubicBezTo>
                <a:cubicBezTo>
                  <a:pt x="4783" y="190"/>
                  <a:pt x="4783" y="190"/>
                  <a:pt x="4784" y="191"/>
                </a:cubicBezTo>
                <a:cubicBezTo>
                  <a:pt x="4785" y="191"/>
                  <a:pt x="4787" y="191"/>
                  <a:pt x="4787" y="192"/>
                </a:cubicBezTo>
                <a:cubicBezTo>
                  <a:pt x="4788" y="192"/>
                  <a:pt x="4788" y="192"/>
                  <a:pt x="4788" y="193"/>
                </a:cubicBezTo>
                <a:cubicBezTo>
                  <a:pt x="4789" y="193"/>
                  <a:pt x="4789" y="194"/>
                  <a:pt x="4789" y="194"/>
                </a:cubicBezTo>
                <a:cubicBezTo>
                  <a:pt x="4790" y="194"/>
                  <a:pt x="4790" y="195"/>
                  <a:pt x="4790" y="195"/>
                </a:cubicBezTo>
                <a:cubicBezTo>
                  <a:pt x="4791" y="196"/>
                  <a:pt x="4791" y="196"/>
                  <a:pt x="4791" y="196"/>
                </a:cubicBezTo>
                <a:cubicBezTo>
                  <a:pt x="4792" y="196"/>
                  <a:pt x="4794" y="196"/>
                  <a:pt x="4794" y="196"/>
                </a:cubicBezTo>
                <a:cubicBezTo>
                  <a:pt x="4795" y="196"/>
                  <a:pt x="4795" y="197"/>
                  <a:pt x="4796" y="197"/>
                </a:cubicBezTo>
                <a:cubicBezTo>
                  <a:pt x="4796" y="197"/>
                  <a:pt x="4796" y="197"/>
                  <a:pt x="4797" y="197"/>
                </a:cubicBezTo>
                <a:cubicBezTo>
                  <a:pt x="4797" y="197"/>
                  <a:pt x="4797" y="197"/>
                  <a:pt x="4798" y="198"/>
                </a:cubicBezTo>
                <a:cubicBezTo>
                  <a:pt x="4798" y="198"/>
                  <a:pt x="4798" y="198"/>
                  <a:pt x="4799" y="198"/>
                </a:cubicBezTo>
                <a:cubicBezTo>
                  <a:pt x="4800" y="199"/>
                  <a:pt x="4801" y="199"/>
                  <a:pt x="4802" y="199"/>
                </a:cubicBezTo>
                <a:cubicBezTo>
                  <a:pt x="4803" y="199"/>
                  <a:pt x="4803" y="200"/>
                  <a:pt x="4803" y="200"/>
                </a:cubicBezTo>
                <a:cubicBezTo>
                  <a:pt x="4803" y="200"/>
                  <a:pt x="4804" y="201"/>
                  <a:pt x="4804" y="201"/>
                </a:cubicBezTo>
                <a:cubicBezTo>
                  <a:pt x="4804" y="201"/>
                  <a:pt x="4805" y="201"/>
                  <a:pt x="4805" y="201"/>
                </a:cubicBezTo>
                <a:cubicBezTo>
                  <a:pt x="4805" y="202"/>
                  <a:pt x="4806" y="202"/>
                  <a:pt x="4806" y="202"/>
                </a:cubicBezTo>
                <a:cubicBezTo>
                  <a:pt x="4807" y="202"/>
                  <a:pt x="4809" y="202"/>
                  <a:pt x="4809" y="201"/>
                </a:cubicBezTo>
                <a:cubicBezTo>
                  <a:pt x="4810" y="201"/>
                  <a:pt x="4810" y="201"/>
                  <a:pt x="4810" y="201"/>
                </a:cubicBezTo>
                <a:cubicBezTo>
                  <a:pt x="4811" y="200"/>
                  <a:pt x="4811" y="199"/>
                  <a:pt x="4811" y="198"/>
                </a:cubicBezTo>
                <a:cubicBezTo>
                  <a:pt x="4812" y="197"/>
                  <a:pt x="4812" y="196"/>
                  <a:pt x="4812" y="195"/>
                </a:cubicBezTo>
                <a:cubicBezTo>
                  <a:pt x="4813" y="194"/>
                  <a:pt x="4813" y="193"/>
                  <a:pt x="4813" y="192"/>
                </a:cubicBezTo>
                <a:cubicBezTo>
                  <a:pt x="4814" y="191"/>
                  <a:pt x="4816" y="190"/>
                  <a:pt x="4817" y="190"/>
                </a:cubicBezTo>
                <a:cubicBezTo>
                  <a:pt x="4817" y="189"/>
                  <a:pt x="4817" y="188"/>
                  <a:pt x="4818" y="188"/>
                </a:cubicBezTo>
                <a:cubicBezTo>
                  <a:pt x="4818" y="187"/>
                  <a:pt x="4818" y="187"/>
                  <a:pt x="4819" y="186"/>
                </a:cubicBezTo>
                <a:cubicBezTo>
                  <a:pt x="4819" y="186"/>
                  <a:pt x="4819" y="185"/>
                  <a:pt x="4820" y="184"/>
                </a:cubicBezTo>
                <a:cubicBezTo>
                  <a:pt x="4820" y="183"/>
                  <a:pt x="4820" y="182"/>
                  <a:pt x="4821" y="182"/>
                </a:cubicBezTo>
                <a:cubicBezTo>
                  <a:pt x="4822" y="181"/>
                  <a:pt x="4823" y="180"/>
                  <a:pt x="4824" y="180"/>
                </a:cubicBezTo>
                <a:cubicBezTo>
                  <a:pt x="4825" y="179"/>
                  <a:pt x="4825" y="179"/>
                  <a:pt x="4825" y="179"/>
                </a:cubicBezTo>
                <a:cubicBezTo>
                  <a:pt x="4825" y="178"/>
                  <a:pt x="4826" y="177"/>
                  <a:pt x="4826" y="176"/>
                </a:cubicBezTo>
                <a:cubicBezTo>
                  <a:pt x="4826" y="175"/>
                  <a:pt x="4827" y="175"/>
                  <a:pt x="4827" y="174"/>
                </a:cubicBezTo>
                <a:cubicBezTo>
                  <a:pt x="4827" y="173"/>
                  <a:pt x="4827" y="173"/>
                  <a:pt x="4828" y="173"/>
                </a:cubicBezTo>
                <a:cubicBezTo>
                  <a:pt x="4829" y="172"/>
                  <a:pt x="4831" y="171"/>
                  <a:pt x="4831" y="171"/>
                </a:cubicBezTo>
                <a:cubicBezTo>
                  <a:pt x="4832" y="170"/>
                  <a:pt x="4832" y="170"/>
                  <a:pt x="4832" y="170"/>
                </a:cubicBezTo>
                <a:cubicBezTo>
                  <a:pt x="4833" y="169"/>
                  <a:pt x="4833" y="167"/>
                  <a:pt x="4833" y="167"/>
                </a:cubicBezTo>
                <a:cubicBezTo>
                  <a:pt x="4834" y="166"/>
                  <a:pt x="4834" y="166"/>
                  <a:pt x="4835" y="165"/>
                </a:cubicBezTo>
                <a:cubicBezTo>
                  <a:pt x="4835" y="165"/>
                  <a:pt x="4835" y="164"/>
                  <a:pt x="4836" y="164"/>
                </a:cubicBezTo>
                <a:cubicBezTo>
                  <a:pt x="4836" y="163"/>
                  <a:pt x="4838" y="164"/>
                  <a:pt x="4839" y="165"/>
                </a:cubicBezTo>
                <a:cubicBezTo>
                  <a:pt x="4839" y="165"/>
                  <a:pt x="4839" y="166"/>
                  <a:pt x="4840" y="167"/>
                </a:cubicBezTo>
                <a:cubicBezTo>
                  <a:pt x="4840" y="168"/>
                  <a:pt x="4840" y="170"/>
                  <a:pt x="4841" y="171"/>
                </a:cubicBezTo>
                <a:cubicBezTo>
                  <a:pt x="4841" y="173"/>
                  <a:pt x="4842" y="174"/>
                  <a:pt x="4842" y="175"/>
                </a:cubicBezTo>
                <a:cubicBezTo>
                  <a:pt x="4842" y="177"/>
                  <a:pt x="4842" y="178"/>
                  <a:pt x="4843" y="179"/>
                </a:cubicBezTo>
                <a:cubicBezTo>
                  <a:pt x="4843" y="180"/>
                  <a:pt x="4845" y="181"/>
                  <a:pt x="4846" y="181"/>
                </a:cubicBezTo>
                <a:cubicBezTo>
                  <a:pt x="4847" y="182"/>
                  <a:pt x="4847" y="183"/>
                  <a:pt x="4847" y="183"/>
                </a:cubicBezTo>
                <a:cubicBezTo>
                  <a:pt x="4847" y="184"/>
                  <a:pt x="4848" y="185"/>
                  <a:pt x="4848" y="185"/>
                </a:cubicBezTo>
                <a:cubicBezTo>
                  <a:pt x="4848" y="186"/>
                  <a:pt x="4849" y="186"/>
                  <a:pt x="4849" y="187"/>
                </a:cubicBezTo>
                <a:cubicBezTo>
                  <a:pt x="4849" y="188"/>
                  <a:pt x="4849" y="189"/>
                  <a:pt x="4850" y="190"/>
                </a:cubicBezTo>
                <a:cubicBezTo>
                  <a:pt x="4851" y="191"/>
                  <a:pt x="4853" y="192"/>
                  <a:pt x="4853" y="192"/>
                </a:cubicBezTo>
                <a:cubicBezTo>
                  <a:pt x="4854" y="192"/>
                  <a:pt x="4854" y="192"/>
                  <a:pt x="4854" y="193"/>
                </a:cubicBezTo>
                <a:cubicBezTo>
                  <a:pt x="4855" y="194"/>
                  <a:pt x="4855" y="195"/>
                  <a:pt x="4855" y="196"/>
                </a:cubicBezTo>
                <a:cubicBezTo>
                  <a:pt x="4856" y="197"/>
                  <a:pt x="4857" y="197"/>
                  <a:pt x="4858" y="198"/>
                </a:cubicBezTo>
                <a:cubicBezTo>
                  <a:pt x="4858" y="198"/>
                  <a:pt x="4860" y="199"/>
                  <a:pt x="4861" y="200"/>
                </a:cubicBezTo>
                <a:cubicBezTo>
                  <a:pt x="4861" y="201"/>
                  <a:pt x="4861" y="202"/>
                  <a:pt x="4862" y="203"/>
                </a:cubicBezTo>
                <a:cubicBezTo>
                  <a:pt x="4862" y="203"/>
                  <a:pt x="4862" y="204"/>
                  <a:pt x="4863" y="204"/>
                </a:cubicBezTo>
                <a:cubicBezTo>
                  <a:pt x="4863" y="205"/>
                  <a:pt x="4864" y="205"/>
                  <a:pt x="4864" y="206"/>
                </a:cubicBezTo>
                <a:cubicBezTo>
                  <a:pt x="4864" y="206"/>
                  <a:pt x="4864" y="206"/>
                  <a:pt x="4865" y="207"/>
                </a:cubicBezTo>
                <a:cubicBezTo>
                  <a:pt x="4866" y="207"/>
                  <a:pt x="4867" y="209"/>
                  <a:pt x="4868" y="209"/>
                </a:cubicBezTo>
                <a:cubicBezTo>
                  <a:pt x="4868" y="209"/>
                  <a:pt x="4869" y="209"/>
                  <a:pt x="4869" y="209"/>
                </a:cubicBezTo>
                <a:cubicBezTo>
                  <a:pt x="4870" y="209"/>
                  <a:pt x="4871" y="209"/>
                  <a:pt x="4871" y="209"/>
                </a:cubicBezTo>
                <a:cubicBezTo>
                  <a:pt x="4872" y="209"/>
                  <a:pt x="4872" y="208"/>
                  <a:pt x="4872" y="208"/>
                </a:cubicBezTo>
                <a:cubicBezTo>
                  <a:pt x="4873" y="208"/>
                  <a:pt x="4875" y="208"/>
                  <a:pt x="4875" y="208"/>
                </a:cubicBezTo>
                <a:cubicBezTo>
                  <a:pt x="4876" y="207"/>
                  <a:pt x="4876" y="207"/>
                  <a:pt x="4876" y="207"/>
                </a:cubicBezTo>
                <a:cubicBezTo>
                  <a:pt x="4877" y="208"/>
                  <a:pt x="4877" y="208"/>
                  <a:pt x="4878" y="208"/>
                </a:cubicBezTo>
                <a:cubicBezTo>
                  <a:pt x="4878" y="208"/>
                  <a:pt x="4878" y="208"/>
                  <a:pt x="4878" y="208"/>
                </a:cubicBezTo>
                <a:cubicBezTo>
                  <a:pt x="4879" y="208"/>
                  <a:pt x="4879" y="208"/>
                  <a:pt x="4880" y="208"/>
                </a:cubicBezTo>
                <a:cubicBezTo>
                  <a:pt x="4880" y="208"/>
                  <a:pt x="4882" y="208"/>
                  <a:pt x="4883" y="207"/>
                </a:cubicBezTo>
                <a:cubicBezTo>
                  <a:pt x="4884" y="207"/>
                  <a:pt x="4884" y="207"/>
                  <a:pt x="4884" y="206"/>
                </a:cubicBezTo>
                <a:cubicBezTo>
                  <a:pt x="4884" y="206"/>
                  <a:pt x="4884" y="206"/>
                  <a:pt x="4885" y="205"/>
                </a:cubicBezTo>
                <a:cubicBezTo>
                  <a:pt x="4885" y="205"/>
                  <a:pt x="4885" y="205"/>
                  <a:pt x="4886" y="205"/>
                </a:cubicBezTo>
                <a:cubicBezTo>
                  <a:pt x="4886" y="205"/>
                  <a:pt x="4886" y="205"/>
                  <a:pt x="4887" y="205"/>
                </a:cubicBezTo>
                <a:cubicBezTo>
                  <a:pt x="4888" y="204"/>
                  <a:pt x="4889" y="204"/>
                  <a:pt x="4890" y="204"/>
                </a:cubicBezTo>
                <a:cubicBezTo>
                  <a:pt x="4891" y="204"/>
                  <a:pt x="4892" y="205"/>
                  <a:pt x="4892" y="205"/>
                </a:cubicBezTo>
                <a:cubicBezTo>
                  <a:pt x="4893" y="205"/>
                  <a:pt x="4893" y="206"/>
                  <a:pt x="4893" y="206"/>
                </a:cubicBezTo>
                <a:cubicBezTo>
                  <a:pt x="4894" y="206"/>
                  <a:pt x="4894" y="207"/>
                  <a:pt x="4894" y="208"/>
                </a:cubicBezTo>
                <a:cubicBezTo>
                  <a:pt x="4895" y="208"/>
                  <a:pt x="4896" y="209"/>
                  <a:pt x="4897" y="210"/>
                </a:cubicBezTo>
                <a:cubicBezTo>
                  <a:pt x="4898" y="210"/>
                  <a:pt x="4899" y="211"/>
                  <a:pt x="4900" y="212"/>
                </a:cubicBezTo>
                <a:cubicBezTo>
                  <a:pt x="4900" y="212"/>
                  <a:pt x="4900" y="212"/>
                  <a:pt x="4901" y="212"/>
                </a:cubicBezTo>
                <a:cubicBezTo>
                  <a:pt x="4901" y="212"/>
                  <a:pt x="4901" y="212"/>
                  <a:pt x="4902" y="213"/>
                </a:cubicBezTo>
                <a:cubicBezTo>
                  <a:pt x="4902" y="213"/>
                  <a:pt x="4904" y="214"/>
                  <a:pt x="4905" y="215"/>
                </a:cubicBezTo>
                <a:cubicBezTo>
                  <a:pt x="4905" y="216"/>
                  <a:pt x="4905" y="217"/>
                  <a:pt x="4906" y="218"/>
                </a:cubicBezTo>
                <a:cubicBezTo>
                  <a:pt x="4906" y="218"/>
                  <a:pt x="4907" y="219"/>
                  <a:pt x="4907" y="220"/>
                </a:cubicBezTo>
                <a:cubicBezTo>
                  <a:pt x="4907" y="221"/>
                  <a:pt x="4908" y="221"/>
                  <a:pt x="4908" y="222"/>
                </a:cubicBezTo>
                <a:cubicBezTo>
                  <a:pt x="4908" y="223"/>
                  <a:pt x="4908" y="223"/>
                  <a:pt x="4909" y="224"/>
                </a:cubicBezTo>
                <a:cubicBezTo>
                  <a:pt x="4910" y="225"/>
                  <a:pt x="4911" y="225"/>
                  <a:pt x="4912" y="226"/>
                </a:cubicBezTo>
                <a:cubicBezTo>
                  <a:pt x="4913" y="227"/>
                  <a:pt x="4913" y="228"/>
                  <a:pt x="4913" y="229"/>
                </a:cubicBezTo>
                <a:cubicBezTo>
                  <a:pt x="4914" y="231"/>
                  <a:pt x="4914" y="232"/>
                  <a:pt x="4914" y="233"/>
                </a:cubicBezTo>
                <a:cubicBezTo>
                  <a:pt x="4914" y="234"/>
                  <a:pt x="4915" y="236"/>
                  <a:pt x="4915" y="237"/>
                </a:cubicBezTo>
                <a:cubicBezTo>
                  <a:pt x="4916" y="239"/>
                  <a:pt x="4915" y="240"/>
                  <a:pt x="4916" y="241"/>
                </a:cubicBezTo>
                <a:cubicBezTo>
                  <a:pt x="4917" y="242"/>
                  <a:pt x="4920" y="243"/>
                  <a:pt x="4920" y="244"/>
                </a:cubicBezTo>
                <a:cubicBezTo>
                  <a:pt x="4921" y="245"/>
                  <a:pt x="4921" y="246"/>
                  <a:pt x="4921" y="247"/>
                </a:cubicBezTo>
                <a:cubicBezTo>
                  <a:pt x="4922" y="248"/>
                  <a:pt x="4922" y="250"/>
                  <a:pt x="4923" y="251"/>
                </a:cubicBezTo>
                <a:cubicBezTo>
                  <a:pt x="4923" y="251"/>
                  <a:pt x="4923" y="252"/>
                  <a:pt x="4924" y="252"/>
                </a:cubicBezTo>
                <a:cubicBezTo>
                  <a:pt x="4924" y="252"/>
                  <a:pt x="4926" y="253"/>
                  <a:pt x="4927" y="253"/>
                </a:cubicBezTo>
                <a:cubicBezTo>
                  <a:pt x="4927" y="253"/>
                  <a:pt x="4927" y="253"/>
                  <a:pt x="4928" y="254"/>
                </a:cubicBezTo>
                <a:cubicBezTo>
                  <a:pt x="4928" y="254"/>
                  <a:pt x="4929" y="254"/>
                  <a:pt x="4929" y="255"/>
                </a:cubicBezTo>
                <a:cubicBezTo>
                  <a:pt x="4929" y="255"/>
                  <a:pt x="4930" y="255"/>
                  <a:pt x="4930" y="255"/>
                </a:cubicBezTo>
                <a:cubicBezTo>
                  <a:pt x="4930" y="256"/>
                  <a:pt x="4930" y="256"/>
                  <a:pt x="4931" y="257"/>
                </a:cubicBezTo>
                <a:cubicBezTo>
                  <a:pt x="4932" y="257"/>
                  <a:pt x="4933" y="258"/>
                  <a:pt x="4934" y="258"/>
                </a:cubicBezTo>
                <a:cubicBezTo>
                  <a:pt x="4935" y="258"/>
                  <a:pt x="4935" y="257"/>
                  <a:pt x="4935" y="256"/>
                </a:cubicBezTo>
                <a:cubicBezTo>
                  <a:pt x="4936" y="256"/>
                  <a:pt x="4936" y="256"/>
                  <a:pt x="4936" y="256"/>
                </a:cubicBezTo>
                <a:cubicBezTo>
                  <a:pt x="4937" y="255"/>
                  <a:pt x="4937" y="255"/>
                  <a:pt x="4937" y="255"/>
                </a:cubicBezTo>
                <a:cubicBezTo>
                  <a:pt x="4938" y="255"/>
                  <a:pt x="4938" y="255"/>
                  <a:pt x="4938" y="255"/>
                </a:cubicBezTo>
                <a:cubicBezTo>
                  <a:pt x="4939" y="255"/>
                  <a:pt x="4941" y="255"/>
                  <a:pt x="4941" y="255"/>
                </a:cubicBezTo>
                <a:cubicBezTo>
                  <a:pt x="4942" y="255"/>
                  <a:pt x="4942" y="255"/>
                  <a:pt x="4943" y="255"/>
                </a:cubicBezTo>
                <a:cubicBezTo>
                  <a:pt x="4943" y="255"/>
                  <a:pt x="4943" y="255"/>
                  <a:pt x="4944" y="255"/>
                </a:cubicBezTo>
                <a:cubicBezTo>
                  <a:pt x="4944" y="255"/>
                  <a:pt x="4944" y="255"/>
                  <a:pt x="4945" y="254"/>
                </a:cubicBezTo>
                <a:cubicBezTo>
                  <a:pt x="4945" y="254"/>
                  <a:pt x="4945" y="254"/>
                  <a:pt x="4946" y="254"/>
                </a:cubicBezTo>
                <a:cubicBezTo>
                  <a:pt x="4947" y="254"/>
                  <a:pt x="4949" y="254"/>
                  <a:pt x="4950" y="254"/>
                </a:cubicBezTo>
                <a:cubicBezTo>
                  <a:pt x="4951" y="254"/>
                  <a:pt x="4951" y="255"/>
                  <a:pt x="4951" y="255"/>
                </a:cubicBezTo>
                <a:cubicBezTo>
                  <a:pt x="4951" y="256"/>
                  <a:pt x="4952" y="256"/>
                  <a:pt x="4952" y="256"/>
                </a:cubicBezTo>
                <a:cubicBezTo>
                  <a:pt x="4952" y="256"/>
                  <a:pt x="4952" y="256"/>
                  <a:pt x="4953" y="256"/>
                </a:cubicBezTo>
                <a:cubicBezTo>
                  <a:pt x="4954" y="256"/>
                  <a:pt x="4956" y="256"/>
                  <a:pt x="4956" y="256"/>
                </a:cubicBezTo>
                <a:cubicBezTo>
                  <a:pt x="4957" y="256"/>
                  <a:pt x="4957" y="256"/>
                  <a:pt x="4957" y="255"/>
                </a:cubicBezTo>
                <a:cubicBezTo>
                  <a:pt x="4957" y="255"/>
                  <a:pt x="4958" y="255"/>
                  <a:pt x="4958" y="255"/>
                </a:cubicBezTo>
                <a:cubicBezTo>
                  <a:pt x="4959" y="255"/>
                  <a:pt x="4959" y="255"/>
                  <a:pt x="4959" y="254"/>
                </a:cubicBezTo>
                <a:cubicBezTo>
                  <a:pt x="4960" y="254"/>
                  <a:pt x="4960" y="254"/>
                  <a:pt x="4960" y="253"/>
                </a:cubicBezTo>
                <a:cubicBezTo>
                  <a:pt x="4961" y="253"/>
                  <a:pt x="4963" y="253"/>
                  <a:pt x="4963" y="252"/>
                </a:cubicBezTo>
                <a:cubicBezTo>
                  <a:pt x="4964" y="252"/>
                  <a:pt x="4964" y="251"/>
                  <a:pt x="4965" y="251"/>
                </a:cubicBezTo>
                <a:cubicBezTo>
                  <a:pt x="4965" y="251"/>
                  <a:pt x="4965" y="252"/>
                  <a:pt x="4966" y="252"/>
                </a:cubicBezTo>
                <a:cubicBezTo>
                  <a:pt x="4966" y="251"/>
                  <a:pt x="4966" y="251"/>
                  <a:pt x="4967" y="251"/>
                </a:cubicBezTo>
                <a:cubicBezTo>
                  <a:pt x="4967" y="250"/>
                  <a:pt x="4967" y="250"/>
                  <a:pt x="4968" y="250"/>
                </a:cubicBezTo>
                <a:cubicBezTo>
                  <a:pt x="4969" y="250"/>
                  <a:pt x="4970" y="250"/>
                  <a:pt x="4971" y="250"/>
                </a:cubicBezTo>
                <a:cubicBezTo>
                  <a:pt x="4971" y="249"/>
                  <a:pt x="4972" y="249"/>
                  <a:pt x="4972" y="249"/>
                </a:cubicBezTo>
                <a:cubicBezTo>
                  <a:pt x="4972" y="249"/>
                  <a:pt x="4973" y="248"/>
                  <a:pt x="4973" y="248"/>
                </a:cubicBezTo>
                <a:cubicBezTo>
                  <a:pt x="4973" y="248"/>
                  <a:pt x="4974" y="248"/>
                  <a:pt x="4974" y="247"/>
                </a:cubicBezTo>
                <a:cubicBezTo>
                  <a:pt x="4974" y="247"/>
                  <a:pt x="4975" y="247"/>
                  <a:pt x="4975" y="247"/>
                </a:cubicBezTo>
                <a:cubicBezTo>
                  <a:pt x="4976" y="246"/>
                  <a:pt x="4978" y="246"/>
                  <a:pt x="4978" y="246"/>
                </a:cubicBezTo>
                <a:cubicBezTo>
                  <a:pt x="4979" y="246"/>
                  <a:pt x="4979" y="246"/>
                  <a:pt x="4979" y="245"/>
                </a:cubicBezTo>
                <a:cubicBezTo>
                  <a:pt x="4980" y="245"/>
                  <a:pt x="4980" y="244"/>
                  <a:pt x="4980" y="244"/>
                </a:cubicBezTo>
                <a:cubicBezTo>
                  <a:pt x="4981" y="244"/>
                  <a:pt x="4981" y="244"/>
                  <a:pt x="4981" y="244"/>
                </a:cubicBezTo>
                <a:cubicBezTo>
                  <a:pt x="4982" y="243"/>
                  <a:pt x="4982" y="243"/>
                  <a:pt x="4982" y="242"/>
                </a:cubicBezTo>
                <a:cubicBezTo>
                  <a:pt x="4983" y="242"/>
                  <a:pt x="4985" y="242"/>
                  <a:pt x="4986" y="241"/>
                </a:cubicBezTo>
                <a:cubicBezTo>
                  <a:pt x="4986" y="241"/>
                  <a:pt x="4986" y="241"/>
                  <a:pt x="4987" y="241"/>
                </a:cubicBezTo>
                <a:cubicBezTo>
                  <a:pt x="4987" y="241"/>
                  <a:pt x="4987" y="241"/>
                  <a:pt x="4988" y="241"/>
                </a:cubicBezTo>
                <a:cubicBezTo>
                  <a:pt x="4988" y="241"/>
                  <a:pt x="4988" y="241"/>
                  <a:pt x="4989" y="241"/>
                </a:cubicBezTo>
                <a:cubicBezTo>
                  <a:pt x="4989" y="241"/>
                  <a:pt x="4989" y="241"/>
                  <a:pt x="4990" y="241"/>
                </a:cubicBezTo>
                <a:cubicBezTo>
                  <a:pt x="4990" y="241"/>
                  <a:pt x="4992" y="241"/>
                  <a:pt x="4993" y="241"/>
                </a:cubicBezTo>
                <a:cubicBezTo>
                  <a:pt x="4993" y="241"/>
                  <a:pt x="4994" y="242"/>
                  <a:pt x="4994" y="241"/>
                </a:cubicBezTo>
                <a:cubicBezTo>
                  <a:pt x="4994" y="241"/>
                  <a:pt x="4995" y="241"/>
                  <a:pt x="4995" y="240"/>
                </a:cubicBezTo>
                <a:cubicBezTo>
                  <a:pt x="4995" y="240"/>
                  <a:pt x="4996" y="240"/>
                  <a:pt x="4996" y="240"/>
                </a:cubicBezTo>
                <a:cubicBezTo>
                  <a:pt x="4996" y="240"/>
                  <a:pt x="4997" y="239"/>
                  <a:pt x="4997" y="239"/>
                </a:cubicBezTo>
                <a:cubicBezTo>
                  <a:pt x="4998" y="239"/>
                  <a:pt x="4999" y="240"/>
                  <a:pt x="5000" y="240"/>
                </a:cubicBezTo>
                <a:cubicBezTo>
                  <a:pt x="5001" y="240"/>
                  <a:pt x="5001" y="239"/>
                  <a:pt x="5001" y="239"/>
                </a:cubicBezTo>
                <a:cubicBezTo>
                  <a:pt x="5002" y="239"/>
                  <a:pt x="5002" y="239"/>
                  <a:pt x="5002" y="239"/>
                </a:cubicBezTo>
                <a:cubicBezTo>
                  <a:pt x="5003" y="239"/>
                  <a:pt x="5003" y="239"/>
                  <a:pt x="5003" y="240"/>
                </a:cubicBezTo>
                <a:cubicBezTo>
                  <a:pt x="5004" y="240"/>
                  <a:pt x="5004" y="240"/>
                  <a:pt x="5005" y="240"/>
                </a:cubicBezTo>
                <a:cubicBezTo>
                  <a:pt x="5005" y="240"/>
                  <a:pt x="5007" y="240"/>
                  <a:pt x="5008" y="240"/>
                </a:cubicBezTo>
                <a:cubicBezTo>
                  <a:pt x="5008" y="240"/>
                  <a:pt x="5008" y="241"/>
                  <a:pt x="5009" y="241"/>
                </a:cubicBezTo>
                <a:cubicBezTo>
                  <a:pt x="5009" y="241"/>
                  <a:pt x="5009" y="241"/>
                  <a:pt x="5010" y="241"/>
                </a:cubicBezTo>
                <a:cubicBezTo>
                  <a:pt x="5010" y="241"/>
                  <a:pt x="5010" y="241"/>
                  <a:pt x="5011" y="241"/>
                </a:cubicBezTo>
                <a:cubicBezTo>
                  <a:pt x="5012" y="241"/>
                  <a:pt x="5014" y="241"/>
                  <a:pt x="5015" y="241"/>
                </a:cubicBezTo>
                <a:cubicBezTo>
                  <a:pt x="5016" y="242"/>
                  <a:pt x="5016" y="242"/>
                  <a:pt x="5016" y="242"/>
                </a:cubicBezTo>
                <a:cubicBezTo>
                  <a:pt x="5016" y="243"/>
                  <a:pt x="5017" y="243"/>
                  <a:pt x="5017" y="243"/>
                </a:cubicBezTo>
                <a:cubicBezTo>
                  <a:pt x="5017" y="243"/>
                  <a:pt x="5018" y="243"/>
                  <a:pt x="5018" y="243"/>
                </a:cubicBezTo>
                <a:cubicBezTo>
                  <a:pt x="5018" y="244"/>
                  <a:pt x="5018" y="244"/>
                  <a:pt x="5019" y="244"/>
                </a:cubicBezTo>
                <a:cubicBezTo>
                  <a:pt x="5020" y="244"/>
                  <a:pt x="5022" y="244"/>
                  <a:pt x="5022" y="245"/>
                </a:cubicBezTo>
                <a:cubicBezTo>
                  <a:pt x="5023" y="245"/>
                  <a:pt x="5023" y="245"/>
                  <a:pt x="5023" y="245"/>
                </a:cubicBezTo>
                <a:cubicBezTo>
                  <a:pt x="5024" y="245"/>
                  <a:pt x="5024" y="245"/>
                  <a:pt x="5024" y="245"/>
                </a:cubicBezTo>
                <a:cubicBezTo>
                  <a:pt x="5025" y="245"/>
                  <a:pt x="5025" y="245"/>
                  <a:pt x="5025" y="245"/>
                </a:cubicBezTo>
                <a:cubicBezTo>
                  <a:pt x="5026" y="245"/>
                  <a:pt x="5026" y="246"/>
                  <a:pt x="5027" y="246"/>
                </a:cubicBezTo>
                <a:cubicBezTo>
                  <a:pt x="5027" y="246"/>
                  <a:pt x="5029" y="246"/>
                  <a:pt x="5030" y="245"/>
                </a:cubicBezTo>
                <a:cubicBezTo>
                  <a:pt x="5030" y="245"/>
                  <a:pt x="5030" y="243"/>
                  <a:pt x="5031" y="243"/>
                </a:cubicBezTo>
                <a:cubicBezTo>
                  <a:pt x="5031" y="243"/>
                  <a:pt x="5031" y="244"/>
                  <a:pt x="5032" y="244"/>
                </a:cubicBezTo>
                <a:cubicBezTo>
                  <a:pt x="5032" y="244"/>
                  <a:pt x="5032" y="245"/>
                  <a:pt x="5033" y="245"/>
                </a:cubicBezTo>
                <a:cubicBezTo>
                  <a:pt x="5033" y="245"/>
                  <a:pt x="5033" y="246"/>
                  <a:pt x="5034" y="246"/>
                </a:cubicBezTo>
                <a:cubicBezTo>
                  <a:pt x="5035" y="247"/>
                  <a:pt x="5036" y="246"/>
                  <a:pt x="5037" y="246"/>
                </a:cubicBezTo>
                <a:cubicBezTo>
                  <a:pt x="5038" y="247"/>
                  <a:pt x="5038" y="247"/>
                  <a:pt x="5038" y="247"/>
                </a:cubicBezTo>
                <a:cubicBezTo>
                  <a:pt x="5038" y="247"/>
                  <a:pt x="5039" y="248"/>
                  <a:pt x="5039" y="248"/>
                </a:cubicBezTo>
                <a:cubicBezTo>
                  <a:pt x="5039" y="248"/>
                  <a:pt x="5040" y="249"/>
                  <a:pt x="5040" y="249"/>
                </a:cubicBezTo>
                <a:cubicBezTo>
                  <a:pt x="5041" y="249"/>
                  <a:pt x="5041" y="249"/>
                  <a:pt x="5041" y="249"/>
                </a:cubicBezTo>
                <a:cubicBezTo>
                  <a:pt x="5042" y="249"/>
                  <a:pt x="5044" y="249"/>
                  <a:pt x="5044" y="249"/>
                </a:cubicBezTo>
                <a:cubicBezTo>
                  <a:pt x="5045" y="249"/>
                  <a:pt x="5045" y="249"/>
                  <a:pt x="5045" y="249"/>
                </a:cubicBezTo>
                <a:cubicBezTo>
                  <a:pt x="5046" y="249"/>
                  <a:pt x="5046" y="249"/>
                  <a:pt x="5047" y="249"/>
                </a:cubicBezTo>
                <a:cubicBezTo>
                  <a:pt x="5047" y="249"/>
                  <a:pt x="5047" y="249"/>
                  <a:pt x="5047" y="249"/>
                </a:cubicBezTo>
                <a:cubicBezTo>
                  <a:pt x="5048" y="249"/>
                  <a:pt x="5048" y="248"/>
                  <a:pt x="5048" y="248"/>
                </a:cubicBezTo>
                <a:cubicBezTo>
                  <a:pt x="5049" y="248"/>
                  <a:pt x="5052" y="247"/>
                  <a:pt x="5053" y="247"/>
                </a:cubicBezTo>
                <a:cubicBezTo>
                  <a:pt x="5053" y="247"/>
                  <a:pt x="5053" y="247"/>
                  <a:pt x="5054" y="246"/>
                </a:cubicBezTo>
                <a:cubicBezTo>
                  <a:pt x="5054" y="246"/>
                  <a:pt x="5054" y="246"/>
                  <a:pt x="5055" y="246"/>
                </a:cubicBezTo>
                <a:cubicBezTo>
                  <a:pt x="5055" y="246"/>
                  <a:pt x="5055" y="246"/>
                  <a:pt x="5056" y="245"/>
                </a:cubicBezTo>
                <a:cubicBezTo>
                  <a:pt x="5057" y="245"/>
                  <a:pt x="5058" y="244"/>
                  <a:pt x="5059" y="244"/>
                </a:cubicBezTo>
                <a:cubicBezTo>
                  <a:pt x="5059" y="243"/>
                  <a:pt x="5060" y="243"/>
                  <a:pt x="5060" y="243"/>
                </a:cubicBezTo>
                <a:cubicBezTo>
                  <a:pt x="5060" y="244"/>
                  <a:pt x="5061" y="246"/>
                  <a:pt x="5061" y="246"/>
                </a:cubicBezTo>
                <a:cubicBezTo>
                  <a:pt x="5061" y="246"/>
                  <a:pt x="5062" y="246"/>
                  <a:pt x="5062" y="246"/>
                </a:cubicBezTo>
                <a:cubicBezTo>
                  <a:pt x="5062" y="246"/>
                  <a:pt x="5063" y="246"/>
                  <a:pt x="5063" y="245"/>
                </a:cubicBezTo>
                <a:cubicBezTo>
                  <a:pt x="5064" y="245"/>
                  <a:pt x="5066" y="245"/>
                  <a:pt x="5066" y="244"/>
                </a:cubicBezTo>
                <a:cubicBezTo>
                  <a:pt x="5067" y="244"/>
                  <a:pt x="5067" y="245"/>
                  <a:pt x="5067" y="245"/>
                </a:cubicBezTo>
                <a:cubicBezTo>
                  <a:pt x="5068" y="245"/>
                  <a:pt x="5068" y="245"/>
                  <a:pt x="5068" y="244"/>
                </a:cubicBezTo>
                <a:cubicBezTo>
                  <a:pt x="5069" y="244"/>
                  <a:pt x="5069" y="244"/>
                  <a:pt x="5070" y="244"/>
                </a:cubicBezTo>
                <a:cubicBezTo>
                  <a:pt x="5070" y="244"/>
                  <a:pt x="5070" y="244"/>
                  <a:pt x="5071" y="244"/>
                </a:cubicBezTo>
                <a:cubicBezTo>
                  <a:pt x="5071" y="244"/>
                  <a:pt x="5073" y="244"/>
                  <a:pt x="5074" y="244"/>
                </a:cubicBezTo>
                <a:cubicBezTo>
                  <a:pt x="5074" y="244"/>
                  <a:pt x="5075" y="244"/>
                  <a:pt x="5075" y="244"/>
                </a:cubicBezTo>
                <a:cubicBezTo>
                  <a:pt x="5075" y="244"/>
                  <a:pt x="5076" y="244"/>
                  <a:pt x="5076" y="244"/>
                </a:cubicBezTo>
                <a:cubicBezTo>
                  <a:pt x="5076" y="244"/>
                  <a:pt x="5077" y="244"/>
                  <a:pt x="5077" y="244"/>
                </a:cubicBezTo>
                <a:cubicBezTo>
                  <a:pt x="5077" y="244"/>
                  <a:pt x="5077" y="245"/>
                  <a:pt x="5078" y="245"/>
                </a:cubicBezTo>
                <a:cubicBezTo>
                  <a:pt x="5079" y="245"/>
                  <a:pt x="5080" y="245"/>
                  <a:pt x="5081" y="245"/>
                </a:cubicBezTo>
                <a:cubicBezTo>
                  <a:pt x="5082" y="246"/>
                  <a:pt x="5082" y="246"/>
                  <a:pt x="5082" y="247"/>
                </a:cubicBezTo>
                <a:cubicBezTo>
                  <a:pt x="5083" y="247"/>
                  <a:pt x="5083" y="247"/>
                  <a:pt x="5083" y="247"/>
                </a:cubicBezTo>
                <a:cubicBezTo>
                  <a:pt x="5083" y="248"/>
                  <a:pt x="5084" y="248"/>
                  <a:pt x="5084" y="248"/>
                </a:cubicBezTo>
                <a:cubicBezTo>
                  <a:pt x="5084" y="249"/>
                  <a:pt x="5084" y="249"/>
                  <a:pt x="5085" y="250"/>
                </a:cubicBezTo>
                <a:cubicBezTo>
                  <a:pt x="5086" y="251"/>
                  <a:pt x="5088" y="251"/>
                  <a:pt x="5088" y="252"/>
                </a:cubicBezTo>
                <a:cubicBezTo>
                  <a:pt x="5089" y="253"/>
                  <a:pt x="5089" y="253"/>
                  <a:pt x="5089" y="253"/>
                </a:cubicBezTo>
                <a:cubicBezTo>
                  <a:pt x="5090" y="253"/>
                  <a:pt x="5090" y="252"/>
                  <a:pt x="5090" y="252"/>
                </a:cubicBezTo>
                <a:cubicBezTo>
                  <a:pt x="5091" y="252"/>
                  <a:pt x="5092" y="251"/>
                  <a:pt x="5093" y="251"/>
                </a:cubicBezTo>
                <a:cubicBezTo>
                  <a:pt x="5094" y="251"/>
                  <a:pt x="5095" y="251"/>
                  <a:pt x="5096" y="251"/>
                </a:cubicBezTo>
                <a:cubicBezTo>
                  <a:pt x="5096" y="252"/>
                  <a:pt x="5096" y="252"/>
                  <a:pt x="5097" y="252"/>
                </a:cubicBezTo>
                <a:cubicBezTo>
                  <a:pt x="5097" y="252"/>
                  <a:pt x="5097" y="252"/>
                  <a:pt x="5098" y="252"/>
                </a:cubicBezTo>
                <a:cubicBezTo>
                  <a:pt x="5098" y="252"/>
                  <a:pt x="5099" y="253"/>
                  <a:pt x="5099" y="253"/>
                </a:cubicBezTo>
                <a:cubicBezTo>
                  <a:pt x="5099" y="253"/>
                  <a:pt x="5099" y="253"/>
                  <a:pt x="5100" y="253"/>
                </a:cubicBezTo>
                <a:cubicBezTo>
                  <a:pt x="5101" y="253"/>
                  <a:pt x="5102" y="252"/>
                  <a:pt x="5103" y="252"/>
                </a:cubicBezTo>
                <a:cubicBezTo>
                  <a:pt x="5104" y="252"/>
                  <a:pt x="5104" y="252"/>
                  <a:pt x="5104" y="252"/>
                </a:cubicBezTo>
                <a:cubicBezTo>
                  <a:pt x="5105" y="252"/>
                  <a:pt x="5105" y="252"/>
                  <a:pt x="5105" y="252"/>
                </a:cubicBezTo>
                <a:cubicBezTo>
                  <a:pt x="5106" y="252"/>
                  <a:pt x="5106" y="252"/>
                  <a:pt x="5106" y="252"/>
                </a:cubicBezTo>
                <a:cubicBezTo>
                  <a:pt x="5107" y="252"/>
                  <a:pt x="5107" y="252"/>
                  <a:pt x="5107" y="251"/>
                </a:cubicBezTo>
                <a:cubicBezTo>
                  <a:pt x="5108" y="251"/>
                  <a:pt x="5110" y="252"/>
                  <a:pt x="5110" y="252"/>
                </a:cubicBezTo>
                <a:cubicBezTo>
                  <a:pt x="5111" y="252"/>
                  <a:pt x="5111" y="252"/>
                  <a:pt x="5112" y="252"/>
                </a:cubicBezTo>
                <a:cubicBezTo>
                  <a:pt x="5112" y="252"/>
                  <a:pt x="5112" y="251"/>
                  <a:pt x="5113" y="251"/>
                </a:cubicBezTo>
                <a:cubicBezTo>
                  <a:pt x="5113" y="251"/>
                  <a:pt x="5113" y="251"/>
                  <a:pt x="5113" y="251"/>
                </a:cubicBezTo>
                <a:cubicBezTo>
                  <a:pt x="5114" y="250"/>
                  <a:pt x="5114" y="250"/>
                  <a:pt x="5115" y="250"/>
                </a:cubicBezTo>
                <a:cubicBezTo>
                  <a:pt x="5115" y="250"/>
                  <a:pt x="5117" y="249"/>
                  <a:pt x="5118" y="249"/>
                </a:cubicBezTo>
                <a:cubicBezTo>
                  <a:pt x="5119" y="248"/>
                  <a:pt x="5119" y="247"/>
                  <a:pt x="5119" y="247"/>
                </a:cubicBezTo>
                <a:cubicBezTo>
                  <a:pt x="5119" y="246"/>
                  <a:pt x="5119" y="245"/>
                  <a:pt x="5120" y="245"/>
                </a:cubicBezTo>
                <a:cubicBezTo>
                  <a:pt x="5120" y="244"/>
                  <a:pt x="5121" y="243"/>
                  <a:pt x="5121" y="242"/>
                </a:cubicBezTo>
                <a:cubicBezTo>
                  <a:pt x="5121" y="241"/>
                  <a:pt x="5121" y="241"/>
                  <a:pt x="5122" y="240"/>
                </a:cubicBezTo>
                <a:cubicBezTo>
                  <a:pt x="5123" y="239"/>
                  <a:pt x="5125" y="238"/>
                  <a:pt x="5125" y="236"/>
                </a:cubicBezTo>
                <a:cubicBezTo>
                  <a:pt x="5126" y="235"/>
                  <a:pt x="5126" y="234"/>
                  <a:pt x="5126" y="233"/>
                </a:cubicBezTo>
                <a:cubicBezTo>
                  <a:pt x="5126" y="232"/>
                  <a:pt x="5127" y="232"/>
                  <a:pt x="5127" y="232"/>
                </a:cubicBezTo>
                <a:cubicBezTo>
                  <a:pt x="5128" y="232"/>
                  <a:pt x="5128" y="232"/>
                  <a:pt x="5128" y="231"/>
                </a:cubicBezTo>
                <a:cubicBezTo>
                  <a:pt x="5129" y="231"/>
                  <a:pt x="5129" y="231"/>
                  <a:pt x="5129" y="230"/>
                </a:cubicBezTo>
                <a:cubicBezTo>
                  <a:pt x="5130" y="230"/>
                  <a:pt x="5132" y="229"/>
                  <a:pt x="5132" y="229"/>
                </a:cubicBezTo>
                <a:cubicBezTo>
                  <a:pt x="5133" y="229"/>
                  <a:pt x="5133" y="228"/>
                  <a:pt x="5133" y="228"/>
                </a:cubicBezTo>
                <a:cubicBezTo>
                  <a:pt x="5134" y="228"/>
                  <a:pt x="5134" y="227"/>
                  <a:pt x="5135" y="226"/>
                </a:cubicBezTo>
                <a:cubicBezTo>
                  <a:pt x="5135" y="226"/>
                  <a:pt x="5135" y="224"/>
                  <a:pt x="5136" y="224"/>
                </a:cubicBezTo>
                <a:cubicBezTo>
                  <a:pt x="5136" y="223"/>
                  <a:pt x="5136" y="222"/>
                  <a:pt x="5137" y="221"/>
                </a:cubicBezTo>
                <a:cubicBezTo>
                  <a:pt x="5137" y="220"/>
                  <a:pt x="5139" y="220"/>
                  <a:pt x="5140" y="219"/>
                </a:cubicBezTo>
                <a:cubicBezTo>
                  <a:pt x="5141" y="218"/>
                  <a:pt x="5141" y="217"/>
                  <a:pt x="5141" y="216"/>
                </a:cubicBezTo>
                <a:cubicBezTo>
                  <a:pt x="5141" y="216"/>
                  <a:pt x="5142" y="215"/>
                  <a:pt x="5142" y="215"/>
                </a:cubicBezTo>
                <a:cubicBezTo>
                  <a:pt x="5142" y="214"/>
                  <a:pt x="5143" y="214"/>
                  <a:pt x="5143" y="213"/>
                </a:cubicBezTo>
                <a:cubicBezTo>
                  <a:pt x="5143" y="212"/>
                  <a:pt x="5143" y="211"/>
                  <a:pt x="5144" y="211"/>
                </a:cubicBezTo>
                <a:cubicBezTo>
                  <a:pt x="5145" y="210"/>
                  <a:pt x="5146" y="210"/>
                  <a:pt x="5147" y="210"/>
                </a:cubicBezTo>
                <a:cubicBezTo>
                  <a:pt x="5148" y="209"/>
                  <a:pt x="5148" y="209"/>
                  <a:pt x="5148" y="209"/>
                </a:cubicBezTo>
                <a:cubicBezTo>
                  <a:pt x="5149" y="208"/>
                  <a:pt x="5149" y="208"/>
                  <a:pt x="5149" y="208"/>
                </a:cubicBezTo>
                <a:cubicBezTo>
                  <a:pt x="5150" y="208"/>
                  <a:pt x="5150" y="208"/>
                  <a:pt x="5150" y="208"/>
                </a:cubicBezTo>
                <a:cubicBezTo>
                  <a:pt x="5151" y="208"/>
                  <a:pt x="5151" y="207"/>
                  <a:pt x="5151" y="207"/>
                </a:cubicBezTo>
                <a:cubicBezTo>
                  <a:pt x="5152" y="207"/>
                  <a:pt x="5155" y="207"/>
                  <a:pt x="5156" y="207"/>
                </a:cubicBezTo>
                <a:cubicBezTo>
                  <a:pt x="5156" y="207"/>
                  <a:pt x="5156" y="207"/>
                  <a:pt x="5157" y="207"/>
                </a:cubicBezTo>
                <a:cubicBezTo>
                  <a:pt x="5157" y="207"/>
                  <a:pt x="5157" y="206"/>
                  <a:pt x="5158" y="205"/>
                </a:cubicBezTo>
                <a:cubicBezTo>
                  <a:pt x="5158" y="204"/>
                  <a:pt x="5158" y="203"/>
                  <a:pt x="5159" y="202"/>
                </a:cubicBezTo>
                <a:cubicBezTo>
                  <a:pt x="5159" y="202"/>
                  <a:pt x="5161" y="202"/>
                  <a:pt x="5162" y="202"/>
                </a:cubicBezTo>
                <a:cubicBezTo>
                  <a:pt x="5162" y="202"/>
                  <a:pt x="5162" y="203"/>
                  <a:pt x="5163" y="203"/>
                </a:cubicBezTo>
                <a:cubicBezTo>
                  <a:pt x="5163" y="203"/>
                  <a:pt x="5164" y="203"/>
                  <a:pt x="5164" y="204"/>
                </a:cubicBezTo>
                <a:cubicBezTo>
                  <a:pt x="5164" y="204"/>
                  <a:pt x="5165" y="205"/>
                  <a:pt x="5165" y="205"/>
                </a:cubicBezTo>
                <a:cubicBezTo>
                  <a:pt x="5165" y="206"/>
                  <a:pt x="5165" y="207"/>
                  <a:pt x="5166" y="207"/>
                </a:cubicBezTo>
                <a:cubicBezTo>
                  <a:pt x="5167" y="207"/>
                  <a:pt x="5168" y="208"/>
                  <a:pt x="5169" y="208"/>
                </a:cubicBezTo>
                <a:cubicBezTo>
                  <a:pt x="5170" y="208"/>
                  <a:pt x="5170" y="208"/>
                  <a:pt x="5170" y="209"/>
                </a:cubicBezTo>
                <a:cubicBezTo>
                  <a:pt x="5171" y="209"/>
                  <a:pt x="5171" y="209"/>
                  <a:pt x="5171" y="209"/>
                </a:cubicBezTo>
                <a:cubicBezTo>
                  <a:pt x="5172" y="209"/>
                  <a:pt x="5172" y="209"/>
                  <a:pt x="5172" y="209"/>
                </a:cubicBezTo>
                <a:cubicBezTo>
                  <a:pt x="5173" y="209"/>
                  <a:pt x="5173" y="209"/>
                  <a:pt x="5174" y="209"/>
                </a:cubicBezTo>
                <a:cubicBezTo>
                  <a:pt x="5174" y="209"/>
                  <a:pt x="5176" y="210"/>
                  <a:pt x="5177" y="210"/>
                </a:cubicBezTo>
                <a:cubicBezTo>
                  <a:pt x="5177" y="210"/>
                  <a:pt x="5177" y="209"/>
                  <a:pt x="5178" y="209"/>
                </a:cubicBezTo>
                <a:cubicBezTo>
                  <a:pt x="5178" y="209"/>
                  <a:pt x="5178" y="210"/>
                  <a:pt x="5179" y="210"/>
                </a:cubicBezTo>
                <a:cubicBezTo>
                  <a:pt x="5179" y="210"/>
                  <a:pt x="5179" y="210"/>
                  <a:pt x="5180" y="210"/>
                </a:cubicBezTo>
                <a:cubicBezTo>
                  <a:pt x="5180" y="210"/>
                  <a:pt x="5180" y="210"/>
                  <a:pt x="5181" y="210"/>
                </a:cubicBezTo>
                <a:cubicBezTo>
                  <a:pt x="5181" y="210"/>
                  <a:pt x="5183" y="210"/>
                  <a:pt x="5184" y="210"/>
                </a:cubicBezTo>
                <a:cubicBezTo>
                  <a:pt x="5185" y="210"/>
                  <a:pt x="5185" y="210"/>
                  <a:pt x="5185" y="210"/>
                </a:cubicBezTo>
                <a:cubicBezTo>
                  <a:pt x="5185" y="210"/>
                  <a:pt x="5186" y="209"/>
                  <a:pt x="5186" y="209"/>
                </a:cubicBezTo>
                <a:cubicBezTo>
                  <a:pt x="5186" y="209"/>
                  <a:pt x="5187" y="209"/>
                  <a:pt x="5187" y="209"/>
                </a:cubicBezTo>
                <a:cubicBezTo>
                  <a:pt x="5187" y="209"/>
                  <a:pt x="5188" y="209"/>
                  <a:pt x="5188" y="209"/>
                </a:cubicBezTo>
                <a:cubicBezTo>
                  <a:pt x="5189" y="208"/>
                  <a:pt x="5191" y="207"/>
                  <a:pt x="5191" y="206"/>
                </a:cubicBezTo>
                <a:cubicBezTo>
                  <a:pt x="5192" y="205"/>
                  <a:pt x="5192" y="203"/>
                  <a:pt x="5192" y="202"/>
                </a:cubicBezTo>
                <a:cubicBezTo>
                  <a:pt x="5193" y="202"/>
                  <a:pt x="5193" y="202"/>
                  <a:pt x="5193" y="201"/>
                </a:cubicBezTo>
                <a:cubicBezTo>
                  <a:pt x="5194" y="201"/>
                  <a:pt x="5194" y="201"/>
                  <a:pt x="5194" y="200"/>
                </a:cubicBezTo>
                <a:cubicBezTo>
                  <a:pt x="5195" y="200"/>
                  <a:pt x="5195" y="200"/>
                  <a:pt x="5195" y="200"/>
                </a:cubicBezTo>
                <a:cubicBezTo>
                  <a:pt x="5196" y="200"/>
                  <a:pt x="5198" y="200"/>
                  <a:pt x="5199" y="200"/>
                </a:cubicBezTo>
                <a:cubicBezTo>
                  <a:pt x="5199" y="200"/>
                  <a:pt x="5199" y="201"/>
                  <a:pt x="5200" y="201"/>
                </a:cubicBezTo>
                <a:cubicBezTo>
                  <a:pt x="5200" y="201"/>
                  <a:pt x="5200" y="201"/>
                  <a:pt x="5201" y="202"/>
                </a:cubicBezTo>
                <a:cubicBezTo>
                  <a:pt x="5201" y="202"/>
                  <a:pt x="5201" y="202"/>
                  <a:pt x="5202" y="203"/>
                </a:cubicBezTo>
                <a:cubicBezTo>
                  <a:pt x="5202" y="203"/>
                  <a:pt x="5202" y="204"/>
                  <a:pt x="5203" y="204"/>
                </a:cubicBezTo>
                <a:cubicBezTo>
                  <a:pt x="5204" y="204"/>
                  <a:pt x="5205" y="205"/>
                  <a:pt x="5206" y="205"/>
                </a:cubicBezTo>
                <a:cubicBezTo>
                  <a:pt x="5207" y="206"/>
                  <a:pt x="5207" y="207"/>
                  <a:pt x="5207" y="207"/>
                </a:cubicBezTo>
                <a:cubicBezTo>
                  <a:pt x="5207" y="208"/>
                  <a:pt x="5208" y="208"/>
                  <a:pt x="5208" y="208"/>
                </a:cubicBezTo>
                <a:cubicBezTo>
                  <a:pt x="5208" y="209"/>
                  <a:pt x="5209" y="209"/>
                  <a:pt x="5209" y="210"/>
                </a:cubicBezTo>
                <a:cubicBezTo>
                  <a:pt x="5210" y="210"/>
                  <a:pt x="5210" y="211"/>
                  <a:pt x="5210" y="212"/>
                </a:cubicBezTo>
                <a:cubicBezTo>
                  <a:pt x="5211" y="212"/>
                  <a:pt x="5213" y="213"/>
                  <a:pt x="5213" y="213"/>
                </a:cubicBezTo>
                <a:cubicBezTo>
                  <a:pt x="5214" y="214"/>
                  <a:pt x="5214" y="214"/>
                  <a:pt x="5214" y="215"/>
                </a:cubicBezTo>
                <a:cubicBezTo>
                  <a:pt x="5215" y="215"/>
                  <a:pt x="5215" y="216"/>
                  <a:pt x="5215" y="216"/>
                </a:cubicBezTo>
                <a:cubicBezTo>
                  <a:pt x="5216" y="217"/>
                  <a:pt x="5216" y="217"/>
                  <a:pt x="5216" y="218"/>
                </a:cubicBezTo>
                <a:cubicBezTo>
                  <a:pt x="5217" y="218"/>
                  <a:pt x="5217" y="218"/>
                  <a:pt x="5217" y="219"/>
                </a:cubicBezTo>
                <a:cubicBezTo>
                  <a:pt x="5218" y="219"/>
                  <a:pt x="5220" y="220"/>
                  <a:pt x="5221" y="221"/>
                </a:cubicBezTo>
                <a:cubicBezTo>
                  <a:pt x="5221" y="221"/>
                  <a:pt x="5221" y="222"/>
                  <a:pt x="5222" y="222"/>
                </a:cubicBezTo>
                <a:cubicBezTo>
                  <a:pt x="5222" y="222"/>
                  <a:pt x="5222" y="222"/>
                  <a:pt x="5223" y="223"/>
                </a:cubicBezTo>
                <a:cubicBezTo>
                  <a:pt x="5223" y="223"/>
                  <a:pt x="5223" y="223"/>
                  <a:pt x="5224" y="223"/>
                </a:cubicBezTo>
                <a:cubicBezTo>
                  <a:pt x="5224" y="223"/>
                  <a:pt x="5224" y="223"/>
                  <a:pt x="5225" y="223"/>
                </a:cubicBezTo>
                <a:cubicBezTo>
                  <a:pt x="5226" y="223"/>
                  <a:pt x="5227" y="223"/>
                  <a:pt x="5228" y="223"/>
                </a:cubicBezTo>
                <a:cubicBezTo>
                  <a:pt x="5228" y="223"/>
                  <a:pt x="5229" y="223"/>
                  <a:pt x="5229" y="223"/>
                </a:cubicBezTo>
                <a:cubicBezTo>
                  <a:pt x="5229" y="223"/>
                  <a:pt x="5230" y="223"/>
                  <a:pt x="5230" y="223"/>
                </a:cubicBezTo>
                <a:cubicBezTo>
                  <a:pt x="5230" y="223"/>
                  <a:pt x="5231" y="223"/>
                  <a:pt x="5231" y="223"/>
                </a:cubicBezTo>
                <a:cubicBezTo>
                  <a:pt x="5231" y="223"/>
                  <a:pt x="5232" y="223"/>
                  <a:pt x="5232" y="223"/>
                </a:cubicBezTo>
                <a:cubicBezTo>
                  <a:pt x="5233" y="222"/>
                  <a:pt x="5235" y="222"/>
                  <a:pt x="5235" y="222"/>
                </a:cubicBezTo>
                <a:cubicBezTo>
                  <a:pt x="5236" y="222"/>
                  <a:pt x="5236" y="222"/>
                  <a:pt x="5236" y="222"/>
                </a:cubicBezTo>
                <a:cubicBezTo>
                  <a:pt x="5237" y="221"/>
                  <a:pt x="5237" y="221"/>
                  <a:pt x="5237" y="221"/>
                </a:cubicBezTo>
                <a:cubicBezTo>
                  <a:pt x="5238" y="220"/>
                  <a:pt x="5238" y="220"/>
                  <a:pt x="5239" y="219"/>
                </a:cubicBezTo>
                <a:cubicBezTo>
                  <a:pt x="5239" y="219"/>
                  <a:pt x="5239" y="219"/>
                  <a:pt x="5240" y="218"/>
                </a:cubicBezTo>
                <a:cubicBezTo>
                  <a:pt x="5240" y="218"/>
                  <a:pt x="5242" y="218"/>
                  <a:pt x="5243" y="218"/>
                </a:cubicBezTo>
                <a:cubicBezTo>
                  <a:pt x="5243" y="218"/>
                  <a:pt x="5243" y="218"/>
                  <a:pt x="5244" y="217"/>
                </a:cubicBezTo>
                <a:cubicBezTo>
                  <a:pt x="5244" y="217"/>
                  <a:pt x="5244" y="217"/>
                  <a:pt x="5245" y="217"/>
                </a:cubicBezTo>
                <a:cubicBezTo>
                  <a:pt x="5245" y="217"/>
                  <a:pt x="5246" y="217"/>
                  <a:pt x="5247" y="216"/>
                </a:cubicBezTo>
                <a:cubicBezTo>
                  <a:pt x="5248" y="216"/>
                  <a:pt x="5249" y="215"/>
                  <a:pt x="5250" y="215"/>
                </a:cubicBezTo>
                <a:cubicBezTo>
                  <a:pt x="5251" y="215"/>
                  <a:pt x="5251" y="214"/>
                  <a:pt x="5251" y="214"/>
                </a:cubicBezTo>
                <a:cubicBezTo>
                  <a:pt x="5252" y="214"/>
                  <a:pt x="5252" y="215"/>
                  <a:pt x="5252" y="215"/>
                </a:cubicBezTo>
                <a:cubicBezTo>
                  <a:pt x="5252" y="216"/>
                  <a:pt x="5253" y="216"/>
                  <a:pt x="5253" y="216"/>
                </a:cubicBezTo>
                <a:cubicBezTo>
                  <a:pt x="5253" y="216"/>
                  <a:pt x="5254" y="216"/>
                  <a:pt x="5254" y="216"/>
                </a:cubicBezTo>
                <a:cubicBezTo>
                  <a:pt x="5255" y="216"/>
                  <a:pt x="5257" y="216"/>
                  <a:pt x="5257" y="216"/>
                </a:cubicBezTo>
                <a:cubicBezTo>
                  <a:pt x="5258" y="216"/>
                  <a:pt x="5258" y="216"/>
                  <a:pt x="5258" y="216"/>
                </a:cubicBezTo>
                <a:cubicBezTo>
                  <a:pt x="5259" y="216"/>
                  <a:pt x="5259" y="216"/>
                  <a:pt x="5259" y="216"/>
                </a:cubicBezTo>
                <a:cubicBezTo>
                  <a:pt x="5260" y="216"/>
                  <a:pt x="5260" y="216"/>
                  <a:pt x="5260" y="217"/>
                </a:cubicBezTo>
                <a:cubicBezTo>
                  <a:pt x="5261" y="217"/>
                  <a:pt x="5261" y="217"/>
                  <a:pt x="5262" y="217"/>
                </a:cubicBezTo>
                <a:cubicBezTo>
                  <a:pt x="5262" y="217"/>
                  <a:pt x="5264" y="217"/>
                  <a:pt x="5265" y="218"/>
                </a:cubicBezTo>
                <a:cubicBezTo>
                  <a:pt x="5265" y="218"/>
                  <a:pt x="5265" y="218"/>
                  <a:pt x="5266" y="218"/>
                </a:cubicBezTo>
                <a:cubicBezTo>
                  <a:pt x="5266" y="218"/>
                  <a:pt x="5266" y="219"/>
                  <a:pt x="5267" y="219"/>
                </a:cubicBezTo>
                <a:cubicBezTo>
                  <a:pt x="5267" y="219"/>
                  <a:pt x="5268" y="219"/>
                  <a:pt x="5268" y="219"/>
                </a:cubicBezTo>
                <a:cubicBezTo>
                  <a:pt x="5268" y="219"/>
                  <a:pt x="5268" y="220"/>
                  <a:pt x="5269" y="220"/>
                </a:cubicBezTo>
                <a:cubicBezTo>
                  <a:pt x="5270" y="220"/>
                  <a:pt x="5271" y="220"/>
                  <a:pt x="5272" y="220"/>
                </a:cubicBezTo>
                <a:cubicBezTo>
                  <a:pt x="5273" y="220"/>
                  <a:pt x="5273" y="220"/>
                  <a:pt x="5273" y="220"/>
                </a:cubicBezTo>
                <a:cubicBezTo>
                  <a:pt x="5274" y="220"/>
                  <a:pt x="5275" y="220"/>
                  <a:pt x="5275" y="220"/>
                </a:cubicBezTo>
                <a:cubicBezTo>
                  <a:pt x="5276" y="220"/>
                  <a:pt x="5276" y="220"/>
                  <a:pt x="5276" y="220"/>
                </a:cubicBezTo>
                <a:cubicBezTo>
                  <a:pt x="5277" y="220"/>
                  <a:pt x="5279" y="220"/>
                  <a:pt x="5279" y="220"/>
                </a:cubicBezTo>
                <a:cubicBezTo>
                  <a:pt x="5280" y="220"/>
                  <a:pt x="5280" y="221"/>
                  <a:pt x="5281" y="221"/>
                </a:cubicBezTo>
                <a:cubicBezTo>
                  <a:pt x="5281" y="221"/>
                  <a:pt x="5282" y="222"/>
                  <a:pt x="5282" y="222"/>
                </a:cubicBezTo>
                <a:cubicBezTo>
                  <a:pt x="5283" y="222"/>
                  <a:pt x="5283" y="221"/>
                  <a:pt x="5284" y="221"/>
                </a:cubicBezTo>
                <a:cubicBezTo>
                  <a:pt x="5284" y="221"/>
                  <a:pt x="5286" y="222"/>
                  <a:pt x="5287" y="222"/>
                </a:cubicBezTo>
                <a:cubicBezTo>
                  <a:pt x="5288" y="223"/>
                  <a:pt x="5288" y="223"/>
                  <a:pt x="5288" y="223"/>
                </a:cubicBezTo>
                <a:cubicBezTo>
                  <a:pt x="5288" y="224"/>
                  <a:pt x="5288" y="225"/>
                  <a:pt x="5289" y="225"/>
                </a:cubicBezTo>
                <a:cubicBezTo>
                  <a:pt x="5289" y="226"/>
                  <a:pt x="5289" y="226"/>
                  <a:pt x="5290" y="227"/>
                </a:cubicBezTo>
                <a:cubicBezTo>
                  <a:pt x="5290" y="228"/>
                  <a:pt x="5290" y="228"/>
                  <a:pt x="5291" y="228"/>
                </a:cubicBezTo>
                <a:cubicBezTo>
                  <a:pt x="5292" y="229"/>
                  <a:pt x="5293" y="229"/>
                  <a:pt x="5294" y="230"/>
                </a:cubicBezTo>
                <a:cubicBezTo>
                  <a:pt x="5295" y="230"/>
                  <a:pt x="5295" y="231"/>
                  <a:pt x="5295" y="231"/>
                </a:cubicBezTo>
                <a:cubicBezTo>
                  <a:pt x="5295" y="231"/>
                  <a:pt x="5296" y="232"/>
                  <a:pt x="5296" y="232"/>
                </a:cubicBezTo>
                <a:cubicBezTo>
                  <a:pt x="5297" y="233"/>
                  <a:pt x="5297" y="233"/>
                  <a:pt x="5297" y="234"/>
                </a:cubicBezTo>
                <a:cubicBezTo>
                  <a:pt x="5298" y="234"/>
                  <a:pt x="5298" y="235"/>
                  <a:pt x="5298" y="235"/>
                </a:cubicBezTo>
                <a:cubicBezTo>
                  <a:pt x="5299" y="236"/>
                  <a:pt x="5302" y="236"/>
                  <a:pt x="5302" y="237"/>
                </a:cubicBezTo>
                <a:cubicBezTo>
                  <a:pt x="5303" y="238"/>
                  <a:pt x="5303" y="238"/>
                  <a:pt x="5304" y="239"/>
                </a:cubicBezTo>
                <a:cubicBezTo>
                  <a:pt x="5304" y="239"/>
                  <a:pt x="5304" y="240"/>
                  <a:pt x="5305" y="241"/>
                </a:cubicBezTo>
                <a:cubicBezTo>
                  <a:pt x="5305" y="241"/>
                  <a:pt x="5305" y="242"/>
                  <a:pt x="5306" y="243"/>
                </a:cubicBezTo>
                <a:cubicBezTo>
                  <a:pt x="5306" y="243"/>
                  <a:pt x="5308" y="243"/>
                  <a:pt x="5309" y="244"/>
                </a:cubicBezTo>
                <a:cubicBezTo>
                  <a:pt x="5309" y="244"/>
                  <a:pt x="5309" y="245"/>
                  <a:pt x="5310" y="245"/>
                </a:cubicBezTo>
                <a:cubicBezTo>
                  <a:pt x="5310" y="246"/>
                  <a:pt x="5311" y="247"/>
                  <a:pt x="5311" y="247"/>
                </a:cubicBezTo>
                <a:cubicBezTo>
                  <a:pt x="5311" y="248"/>
                  <a:pt x="5312" y="248"/>
                  <a:pt x="5312" y="249"/>
                </a:cubicBezTo>
                <a:cubicBezTo>
                  <a:pt x="5312" y="249"/>
                  <a:pt x="5312" y="249"/>
                  <a:pt x="5313" y="249"/>
                </a:cubicBezTo>
                <a:cubicBezTo>
                  <a:pt x="5314" y="249"/>
                  <a:pt x="5315" y="250"/>
                  <a:pt x="5316" y="250"/>
                </a:cubicBezTo>
                <a:cubicBezTo>
                  <a:pt x="5317" y="249"/>
                  <a:pt x="5317" y="249"/>
                  <a:pt x="5317" y="248"/>
                </a:cubicBezTo>
                <a:cubicBezTo>
                  <a:pt x="5318" y="248"/>
                  <a:pt x="5318" y="248"/>
                  <a:pt x="5318" y="248"/>
                </a:cubicBezTo>
                <a:cubicBezTo>
                  <a:pt x="5318" y="248"/>
                  <a:pt x="5319" y="248"/>
                  <a:pt x="5319" y="248"/>
                </a:cubicBezTo>
                <a:cubicBezTo>
                  <a:pt x="5320" y="248"/>
                  <a:pt x="5320" y="247"/>
                  <a:pt x="5320" y="247"/>
                </a:cubicBezTo>
                <a:cubicBezTo>
                  <a:pt x="5321" y="247"/>
                  <a:pt x="5323" y="247"/>
                  <a:pt x="5324" y="246"/>
                </a:cubicBezTo>
                <a:cubicBezTo>
                  <a:pt x="5324" y="246"/>
                  <a:pt x="5324" y="246"/>
                  <a:pt x="5324" y="246"/>
                </a:cubicBezTo>
                <a:cubicBezTo>
                  <a:pt x="5325" y="245"/>
                  <a:pt x="5325" y="245"/>
                  <a:pt x="5325" y="245"/>
                </a:cubicBezTo>
                <a:cubicBezTo>
                  <a:pt x="5326" y="245"/>
                  <a:pt x="5326" y="244"/>
                  <a:pt x="5327" y="244"/>
                </a:cubicBezTo>
                <a:cubicBezTo>
                  <a:pt x="5327" y="244"/>
                  <a:pt x="5327" y="243"/>
                  <a:pt x="5328" y="243"/>
                </a:cubicBezTo>
                <a:cubicBezTo>
                  <a:pt x="5329" y="243"/>
                  <a:pt x="5331" y="242"/>
                  <a:pt x="5332" y="242"/>
                </a:cubicBezTo>
                <a:cubicBezTo>
                  <a:pt x="5332" y="242"/>
                  <a:pt x="5333" y="242"/>
                  <a:pt x="5333" y="241"/>
                </a:cubicBezTo>
                <a:cubicBezTo>
                  <a:pt x="5333" y="240"/>
                  <a:pt x="5334" y="234"/>
                  <a:pt x="5334" y="232"/>
                </a:cubicBezTo>
                <a:cubicBezTo>
                  <a:pt x="5334" y="231"/>
                  <a:pt x="5335" y="231"/>
                  <a:pt x="5335" y="231"/>
                </a:cubicBezTo>
                <a:cubicBezTo>
                  <a:pt x="5336" y="230"/>
                  <a:pt x="5337" y="230"/>
                  <a:pt x="5338" y="229"/>
                </a:cubicBezTo>
                <a:cubicBezTo>
                  <a:pt x="5339" y="229"/>
                  <a:pt x="5339" y="228"/>
                  <a:pt x="5339" y="227"/>
                </a:cubicBezTo>
                <a:cubicBezTo>
                  <a:pt x="5340" y="226"/>
                  <a:pt x="5340" y="226"/>
                  <a:pt x="5340" y="225"/>
                </a:cubicBezTo>
                <a:cubicBezTo>
                  <a:pt x="5341" y="225"/>
                  <a:pt x="5341" y="225"/>
                  <a:pt x="5341" y="224"/>
                </a:cubicBezTo>
                <a:cubicBezTo>
                  <a:pt x="5342" y="223"/>
                  <a:pt x="5342" y="220"/>
                  <a:pt x="5342" y="219"/>
                </a:cubicBezTo>
                <a:cubicBezTo>
                  <a:pt x="5343" y="218"/>
                  <a:pt x="5345" y="218"/>
                  <a:pt x="5346" y="218"/>
                </a:cubicBezTo>
                <a:cubicBezTo>
                  <a:pt x="5346" y="218"/>
                  <a:pt x="5346" y="218"/>
                  <a:pt x="5347" y="218"/>
                </a:cubicBezTo>
                <a:cubicBezTo>
                  <a:pt x="5347" y="218"/>
                  <a:pt x="5347" y="218"/>
                  <a:pt x="5348" y="218"/>
                </a:cubicBezTo>
                <a:cubicBezTo>
                  <a:pt x="5348" y="217"/>
                  <a:pt x="5348" y="216"/>
                  <a:pt x="5349" y="214"/>
                </a:cubicBezTo>
                <a:cubicBezTo>
                  <a:pt x="5349" y="213"/>
                  <a:pt x="5349" y="211"/>
                  <a:pt x="5350" y="209"/>
                </a:cubicBezTo>
                <a:cubicBezTo>
                  <a:pt x="5350" y="208"/>
                  <a:pt x="5352" y="207"/>
                  <a:pt x="5353" y="206"/>
                </a:cubicBezTo>
                <a:cubicBezTo>
                  <a:pt x="5354" y="204"/>
                  <a:pt x="5354" y="203"/>
                  <a:pt x="5354" y="202"/>
                </a:cubicBezTo>
                <a:cubicBezTo>
                  <a:pt x="5354" y="200"/>
                  <a:pt x="5355" y="199"/>
                  <a:pt x="5355" y="197"/>
                </a:cubicBezTo>
                <a:cubicBezTo>
                  <a:pt x="5355" y="195"/>
                  <a:pt x="5356" y="193"/>
                  <a:pt x="5356" y="190"/>
                </a:cubicBezTo>
                <a:cubicBezTo>
                  <a:pt x="5356" y="188"/>
                  <a:pt x="5356" y="186"/>
                  <a:pt x="5357" y="182"/>
                </a:cubicBezTo>
                <a:cubicBezTo>
                  <a:pt x="5358" y="178"/>
                  <a:pt x="5360" y="171"/>
                  <a:pt x="5360" y="166"/>
                </a:cubicBezTo>
                <a:cubicBezTo>
                  <a:pt x="5361" y="161"/>
                  <a:pt x="5361" y="156"/>
                  <a:pt x="5361" y="151"/>
                </a:cubicBezTo>
                <a:cubicBezTo>
                  <a:pt x="5362" y="145"/>
                  <a:pt x="5362" y="138"/>
                  <a:pt x="5362" y="134"/>
                </a:cubicBezTo>
                <a:cubicBezTo>
                  <a:pt x="5363" y="131"/>
                  <a:pt x="5363" y="130"/>
                  <a:pt x="5363" y="127"/>
                </a:cubicBezTo>
                <a:cubicBezTo>
                  <a:pt x="5364" y="123"/>
                  <a:pt x="5364" y="116"/>
                  <a:pt x="5364" y="111"/>
                </a:cubicBezTo>
                <a:cubicBezTo>
                  <a:pt x="5365" y="107"/>
                  <a:pt x="5367" y="102"/>
                  <a:pt x="5367" y="99"/>
                </a:cubicBezTo>
                <a:cubicBezTo>
                  <a:pt x="5368" y="95"/>
                  <a:pt x="5368" y="94"/>
                  <a:pt x="5369" y="90"/>
                </a:cubicBezTo>
                <a:cubicBezTo>
                  <a:pt x="5369" y="87"/>
                  <a:pt x="5369" y="83"/>
                  <a:pt x="5370" y="80"/>
                </a:cubicBezTo>
                <a:cubicBezTo>
                  <a:pt x="5370" y="77"/>
                  <a:pt x="5370" y="72"/>
                  <a:pt x="5371" y="70"/>
                </a:cubicBezTo>
                <a:cubicBezTo>
                  <a:pt x="5371" y="67"/>
                  <a:pt x="5371" y="66"/>
                  <a:pt x="5372" y="63"/>
                </a:cubicBezTo>
                <a:cubicBezTo>
                  <a:pt x="5373" y="61"/>
                  <a:pt x="5374" y="57"/>
                  <a:pt x="5375" y="54"/>
                </a:cubicBezTo>
                <a:cubicBezTo>
                  <a:pt x="5376" y="50"/>
                  <a:pt x="5377" y="46"/>
                  <a:pt x="5377" y="42"/>
                </a:cubicBezTo>
                <a:cubicBezTo>
                  <a:pt x="5378" y="38"/>
                  <a:pt x="5378" y="35"/>
                  <a:pt x="5378" y="32"/>
                </a:cubicBezTo>
                <a:cubicBezTo>
                  <a:pt x="5379" y="28"/>
                  <a:pt x="5379" y="25"/>
                  <a:pt x="5379" y="22"/>
                </a:cubicBezTo>
                <a:cubicBezTo>
                  <a:pt x="5380" y="20"/>
                  <a:pt x="5382" y="18"/>
                  <a:pt x="5382" y="16"/>
                </a:cubicBezTo>
                <a:cubicBezTo>
                  <a:pt x="5383" y="13"/>
                  <a:pt x="5383" y="10"/>
                  <a:pt x="5383" y="8"/>
                </a:cubicBezTo>
                <a:cubicBezTo>
                  <a:pt x="5384" y="6"/>
                  <a:pt x="5384" y="5"/>
                  <a:pt x="5384" y="4"/>
                </a:cubicBezTo>
                <a:cubicBezTo>
                  <a:pt x="5385" y="3"/>
                  <a:pt x="5385" y="2"/>
                  <a:pt x="5385" y="1"/>
                </a:cubicBezTo>
                <a:cubicBezTo>
                  <a:pt x="5386" y="1"/>
                  <a:pt x="5389" y="0"/>
                  <a:pt x="5390" y="0"/>
                </a:cubicBezTo>
                <a:cubicBezTo>
                  <a:pt x="5390" y="0"/>
                  <a:pt x="5391" y="0"/>
                  <a:pt x="5391" y="1"/>
                </a:cubicBezTo>
                <a:cubicBezTo>
                  <a:pt x="5391" y="2"/>
                  <a:pt x="5391" y="6"/>
                  <a:pt x="5392" y="8"/>
                </a:cubicBezTo>
                <a:cubicBezTo>
                  <a:pt x="5392" y="11"/>
                  <a:pt x="5392" y="14"/>
                  <a:pt x="5393" y="17"/>
                </a:cubicBezTo>
                <a:cubicBezTo>
                  <a:pt x="5393" y="20"/>
                  <a:pt x="5393" y="24"/>
                  <a:pt x="5394" y="28"/>
                </a:cubicBezTo>
                <a:cubicBezTo>
                  <a:pt x="5395" y="31"/>
                  <a:pt x="5396" y="33"/>
                  <a:pt x="5397" y="36"/>
                </a:cubicBezTo>
                <a:cubicBezTo>
                  <a:pt x="5398" y="39"/>
                  <a:pt x="5398" y="43"/>
                  <a:pt x="5398" y="45"/>
                </a:cubicBezTo>
                <a:cubicBezTo>
                  <a:pt x="5398" y="48"/>
                  <a:pt x="5399" y="50"/>
                  <a:pt x="5399" y="52"/>
                </a:cubicBezTo>
                <a:cubicBezTo>
                  <a:pt x="5399" y="54"/>
                  <a:pt x="5400" y="55"/>
                  <a:pt x="5400" y="57"/>
                </a:cubicBezTo>
                <a:cubicBezTo>
                  <a:pt x="5400" y="58"/>
                  <a:pt x="5400" y="60"/>
                  <a:pt x="5401" y="61"/>
                </a:cubicBezTo>
                <a:cubicBezTo>
                  <a:pt x="5402" y="63"/>
                  <a:pt x="5403" y="64"/>
                  <a:pt x="5404" y="65"/>
                </a:cubicBezTo>
                <a:cubicBezTo>
                  <a:pt x="5405" y="66"/>
                  <a:pt x="5405" y="68"/>
                  <a:pt x="5405" y="69"/>
                </a:cubicBezTo>
                <a:cubicBezTo>
                  <a:pt x="5406" y="70"/>
                  <a:pt x="5406" y="71"/>
                  <a:pt x="5406" y="72"/>
                </a:cubicBezTo>
                <a:cubicBezTo>
                  <a:pt x="5407" y="74"/>
                  <a:pt x="5407" y="76"/>
                  <a:pt x="5407" y="77"/>
                </a:cubicBezTo>
                <a:cubicBezTo>
                  <a:pt x="5408" y="78"/>
                  <a:pt x="5408" y="79"/>
                  <a:pt x="5409" y="80"/>
                </a:cubicBezTo>
                <a:cubicBezTo>
                  <a:pt x="5409" y="81"/>
                  <a:pt x="5411" y="82"/>
                  <a:pt x="5412" y="83"/>
                </a:cubicBezTo>
                <a:cubicBezTo>
                  <a:pt x="5412" y="84"/>
                  <a:pt x="5412" y="84"/>
                  <a:pt x="5413" y="86"/>
                </a:cubicBezTo>
                <a:cubicBezTo>
                  <a:pt x="5413" y="87"/>
                  <a:pt x="5413" y="89"/>
                  <a:pt x="5414" y="90"/>
                </a:cubicBezTo>
                <a:cubicBezTo>
                  <a:pt x="5414" y="91"/>
                  <a:pt x="5415" y="91"/>
                  <a:pt x="5415" y="91"/>
                </a:cubicBezTo>
                <a:cubicBezTo>
                  <a:pt x="5415" y="92"/>
                  <a:pt x="5415" y="92"/>
                  <a:pt x="5416" y="93"/>
                </a:cubicBezTo>
                <a:cubicBezTo>
                  <a:pt x="5416" y="93"/>
                  <a:pt x="5418" y="94"/>
                  <a:pt x="5419" y="94"/>
                </a:cubicBezTo>
                <a:cubicBezTo>
                  <a:pt x="5420" y="94"/>
                  <a:pt x="5420" y="94"/>
                  <a:pt x="5420" y="95"/>
                </a:cubicBezTo>
                <a:cubicBezTo>
                  <a:pt x="5420" y="95"/>
                  <a:pt x="5421" y="95"/>
                  <a:pt x="5421" y="95"/>
                </a:cubicBezTo>
                <a:cubicBezTo>
                  <a:pt x="5421" y="95"/>
                  <a:pt x="5422" y="94"/>
                  <a:pt x="5422" y="94"/>
                </a:cubicBezTo>
                <a:cubicBezTo>
                  <a:pt x="5422" y="94"/>
                  <a:pt x="5422" y="93"/>
                  <a:pt x="5423" y="93"/>
                </a:cubicBezTo>
                <a:cubicBezTo>
                  <a:pt x="5424" y="92"/>
                  <a:pt x="5426" y="92"/>
                  <a:pt x="5426" y="92"/>
                </a:cubicBezTo>
                <a:cubicBezTo>
                  <a:pt x="5427" y="92"/>
                  <a:pt x="5427" y="93"/>
                  <a:pt x="5427" y="93"/>
                </a:cubicBezTo>
                <a:cubicBezTo>
                  <a:pt x="5428" y="93"/>
                  <a:pt x="5428" y="93"/>
                  <a:pt x="5428" y="93"/>
                </a:cubicBezTo>
                <a:cubicBezTo>
                  <a:pt x="5429" y="93"/>
                  <a:pt x="5429" y="93"/>
                  <a:pt x="5429" y="93"/>
                </a:cubicBezTo>
                <a:cubicBezTo>
                  <a:pt x="5430" y="93"/>
                  <a:pt x="5430" y="93"/>
                  <a:pt x="5431" y="93"/>
                </a:cubicBezTo>
                <a:cubicBezTo>
                  <a:pt x="5431" y="94"/>
                  <a:pt x="5434" y="94"/>
                  <a:pt x="5435" y="94"/>
                </a:cubicBezTo>
                <a:cubicBezTo>
                  <a:pt x="5435" y="94"/>
                  <a:pt x="5435" y="95"/>
                  <a:pt x="5436" y="95"/>
                </a:cubicBezTo>
                <a:cubicBezTo>
                  <a:pt x="5436" y="96"/>
                  <a:pt x="5436" y="96"/>
                  <a:pt x="5437" y="96"/>
                </a:cubicBezTo>
                <a:cubicBezTo>
                  <a:pt x="5437" y="97"/>
                  <a:pt x="5437" y="97"/>
                  <a:pt x="5438" y="98"/>
                </a:cubicBezTo>
                <a:cubicBezTo>
                  <a:pt x="5439" y="98"/>
                  <a:pt x="5440" y="99"/>
                  <a:pt x="5441" y="99"/>
                </a:cubicBezTo>
                <a:cubicBezTo>
                  <a:pt x="5442" y="100"/>
                  <a:pt x="5442" y="101"/>
                  <a:pt x="5442" y="101"/>
                </a:cubicBezTo>
                <a:cubicBezTo>
                  <a:pt x="5442" y="102"/>
                  <a:pt x="5443" y="103"/>
                  <a:pt x="5443" y="103"/>
                </a:cubicBezTo>
                <a:cubicBezTo>
                  <a:pt x="5444" y="103"/>
                  <a:pt x="5444" y="103"/>
                  <a:pt x="5444" y="102"/>
                </a:cubicBezTo>
                <a:cubicBezTo>
                  <a:pt x="5445" y="102"/>
                  <a:pt x="5445" y="101"/>
                  <a:pt x="5445" y="101"/>
                </a:cubicBezTo>
                <a:cubicBezTo>
                  <a:pt x="5446" y="102"/>
                  <a:pt x="5448" y="103"/>
                  <a:pt x="5448" y="104"/>
                </a:cubicBezTo>
                <a:cubicBezTo>
                  <a:pt x="5449" y="104"/>
                  <a:pt x="5449" y="105"/>
                  <a:pt x="5449" y="106"/>
                </a:cubicBezTo>
                <a:cubicBezTo>
                  <a:pt x="5450" y="107"/>
                  <a:pt x="5450" y="109"/>
                  <a:pt x="5451" y="110"/>
                </a:cubicBezTo>
                <a:cubicBezTo>
                  <a:pt x="5451" y="111"/>
                  <a:pt x="5451" y="112"/>
                  <a:pt x="5451" y="113"/>
                </a:cubicBezTo>
                <a:cubicBezTo>
                  <a:pt x="5452" y="114"/>
                  <a:pt x="5452" y="114"/>
                  <a:pt x="5452" y="115"/>
                </a:cubicBezTo>
                <a:cubicBezTo>
                  <a:pt x="5453" y="115"/>
                  <a:pt x="5455" y="117"/>
                  <a:pt x="5456" y="117"/>
                </a:cubicBezTo>
                <a:cubicBezTo>
                  <a:pt x="5456" y="118"/>
                  <a:pt x="5457" y="118"/>
                  <a:pt x="5457" y="119"/>
                </a:cubicBezTo>
                <a:cubicBezTo>
                  <a:pt x="5457" y="119"/>
                  <a:pt x="5457" y="120"/>
                  <a:pt x="5458" y="120"/>
                </a:cubicBezTo>
                <a:cubicBezTo>
                  <a:pt x="5458" y="121"/>
                  <a:pt x="5458" y="121"/>
                  <a:pt x="5459" y="122"/>
                </a:cubicBezTo>
                <a:cubicBezTo>
                  <a:pt x="5459" y="122"/>
                  <a:pt x="5459" y="122"/>
                  <a:pt x="5460" y="122"/>
                </a:cubicBezTo>
                <a:cubicBezTo>
                  <a:pt x="5461" y="122"/>
                  <a:pt x="5462" y="122"/>
                  <a:pt x="5463" y="123"/>
                </a:cubicBezTo>
                <a:cubicBezTo>
                  <a:pt x="5463" y="123"/>
                  <a:pt x="5464" y="123"/>
                  <a:pt x="5464" y="123"/>
                </a:cubicBezTo>
                <a:cubicBezTo>
                  <a:pt x="5464" y="123"/>
                  <a:pt x="5465" y="122"/>
                  <a:pt x="5465" y="122"/>
                </a:cubicBezTo>
                <a:cubicBezTo>
                  <a:pt x="5465" y="122"/>
                  <a:pt x="5466" y="122"/>
                  <a:pt x="5466" y="122"/>
                </a:cubicBezTo>
                <a:cubicBezTo>
                  <a:pt x="5466" y="122"/>
                  <a:pt x="5467" y="122"/>
                  <a:pt x="5467" y="122"/>
                </a:cubicBezTo>
                <a:cubicBezTo>
                  <a:pt x="5468" y="122"/>
                  <a:pt x="5470" y="122"/>
                  <a:pt x="5470" y="122"/>
                </a:cubicBezTo>
                <a:cubicBezTo>
                  <a:pt x="5471" y="122"/>
                  <a:pt x="5471" y="122"/>
                  <a:pt x="5471" y="121"/>
                </a:cubicBezTo>
                <a:cubicBezTo>
                  <a:pt x="5472" y="121"/>
                  <a:pt x="5472" y="121"/>
                  <a:pt x="5473" y="121"/>
                </a:cubicBezTo>
                <a:cubicBezTo>
                  <a:pt x="5473" y="121"/>
                  <a:pt x="5473" y="121"/>
                  <a:pt x="5474" y="121"/>
                </a:cubicBezTo>
                <a:cubicBezTo>
                  <a:pt x="5475" y="121"/>
                  <a:pt x="5477" y="122"/>
                  <a:pt x="5478" y="121"/>
                </a:cubicBezTo>
                <a:cubicBezTo>
                  <a:pt x="5479" y="120"/>
                  <a:pt x="5478" y="118"/>
                  <a:pt x="5479" y="118"/>
                </a:cubicBezTo>
                <a:cubicBezTo>
                  <a:pt x="5479" y="117"/>
                  <a:pt x="5480" y="116"/>
                  <a:pt x="5480" y="115"/>
                </a:cubicBezTo>
                <a:cubicBezTo>
                  <a:pt x="5480" y="114"/>
                  <a:pt x="5481" y="113"/>
                  <a:pt x="5481" y="112"/>
                </a:cubicBezTo>
                <a:cubicBezTo>
                  <a:pt x="5481" y="112"/>
                  <a:pt x="5481" y="111"/>
                  <a:pt x="5482" y="110"/>
                </a:cubicBezTo>
                <a:cubicBezTo>
                  <a:pt x="5483" y="110"/>
                  <a:pt x="5484" y="109"/>
                  <a:pt x="5485" y="108"/>
                </a:cubicBezTo>
                <a:cubicBezTo>
                  <a:pt x="5486" y="107"/>
                  <a:pt x="5486" y="107"/>
                  <a:pt x="5486" y="106"/>
                </a:cubicBezTo>
                <a:cubicBezTo>
                  <a:pt x="5487" y="105"/>
                  <a:pt x="5487" y="105"/>
                  <a:pt x="5487" y="104"/>
                </a:cubicBezTo>
                <a:cubicBezTo>
                  <a:pt x="5487" y="103"/>
                  <a:pt x="5488" y="102"/>
                  <a:pt x="5488" y="101"/>
                </a:cubicBezTo>
                <a:cubicBezTo>
                  <a:pt x="5489" y="100"/>
                  <a:pt x="5489" y="99"/>
                  <a:pt x="5489" y="98"/>
                </a:cubicBezTo>
                <a:cubicBezTo>
                  <a:pt x="5490" y="98"/>
                  <a:pt x="5492" y="97"/>
                  <a:pt x="5493" y="96"/>
                </a:cubicBezTo>
                <a:cubicBezTo>
                  <a:pt x="5493" y="96"/>
                  <a:pt x="5493" y="95"/>
                  <a:pt x="5493" y="95"/>
                </a:cubicBezTo>
                <a:cubicBezTo>
                  <a:pt x="5494" y="94"/>
                  <a:pt x="5494" y="93"/>
                  <a:pt x="5494" y="93"/>
                </a:cubicBezTo>
                <a:cubicBezTo>
                  <a:pt x="5495" y="92"/>
                  <a:pt x="5495" y="92"/>
                  <a:pt x="5496" y="91"/>
                </a:cubicBezTo>
                <a:cubicBezTo>
                  <a:pt x="5496" y="91"/>
                  <a:pt x="5496" y="90"/>
                  <a:pt x="5497" y="89"/>
                </a:cubicBezTo>
                <a:cubicBezTo>
                  <a:pt x="5497" y="88"/>
                  <a:pt x="5499" y="88"/>
                  <a:pt x="5500" y="88"/>
                </a:cubicBezTo>
                <a:cubicBezTo>
                  <a:pt x="5500" y="87"/>
                  <a:pt x="5500" y="86"/>
                  <a:pt x="5501" y="86"/>
                </a:cubicBezTo>
                <a:cubicBezTo>
                  <a:pt x="5501" y="85"/>
                  <a:pt x="5501" y="84"/>
                  <a:pt x="5502" y="84"/>
                </a:cubicBezTo>
                <a:cubicBezTo>
                  <a:pt x="5502" y="83"/>
                  <a:pt x="5503" y="83"/>
                  <a:pt x="5503" y="82"/>
                </a:cubicBezTo>
                <a:cubicBezTo>
                  <a:pt x="5503" y="82"/>
                  <a:pt x="5503" y="81"/>
                  <a:pt x="5504" y="80"/>
                </a:cubicBezTo>
                <a:cubicBezTo>
                  <a:pt x="5505" y="79"/>
                  <a:pt x="5506" y="78"/>
                  <a:pt x="5507" y="78"/>
                </a:cubicBezTo>
                <a:cubicBezTo>
                  <a:pt x="5508" y="77"/>
                  <a:pt x="5508" y="76"/>
                  <a:pt x="5508" y="76"/>
                </a:cubicBezTo>
                <a:cubicBezTo>
                  <a:pt x="5509" y="76"/>
                  <a:pt x="5509" y="76"/>
                  <a:pt x="5509" y="75"/>
                </a:cubicBezTo>
                <a:cubicBezTo>
                  <a:pt x="5510" y="75"/>
                  <a:pt x="5510" y="75"/>
                  <a:pt x="5510" y="75"/>
                </a:cubicBezTo>
                <a:cubicBezTo>
                  <a:pt x="5511" y="75"/>
                  <a:pt x="5511" y="74"/>
                  <a:pt x="5511" y="74"/>
                </a:cubicBezTo>
                <a:cubicBezTo>
                  <a:pt x="5512" y="74"/>
                  <a:pt x="5514" y="75"/>
                  <a:pt x="5514" y="74"/>
                </a:cubicBezTo>
                <a:cubicBezTo>
                  <a:pt x="5515" y="74"/>
                  <a:pt x="5515" y="74"/>
                  <a:pt x="5516" y="73"/>
                </a:cubicBezTo>
                <a:cubicBezTo>
                  <a:pt x="5516" y="73"/>
                  <a:pt x="5516" y="73"/>
                  <a:pt x="5517" y="73"/>
                </a:cubicBezTo>
                <a:cubicBezTo>
                  <a:pt x="5517" y="73"/>
                  <a:pt x="5517" y="72"/>
                  <a:pt x="5517" y="73"/>
                </a:cubicBezTo>
                <a:cubicBezTo>
                  <a:pt x="5518" y="73"/>
                  <a:pt x="5518" y="73"/>
                  <a:pt x="5519" y="73"/>
                </a:cubicBezTo>
                <a:cubicBezTo>
                  <a:pt x="5519" y="73"/>
                  <a:pt x="5521" y="73"/>
                  <a:pt x="5522" y="74"/>
                </a:cubicBezTo>
                <a:cubicBezTo>
                  <a:pt x="5522" y="74"/>
                  <a:pt x="5523" y="74"/>
                  <a:pt x="5523" y="74"/>
                </a:cubicBezTo>
                <a:cubicBezTo>
                  <a:pt x="5523" y="74"/>
                  <a:pt x="5523" y="74"/>
                  <a:pt x="5524" y="74"/>
                </a:cubicBezTo>
                <a:cubicBezTo>
                  <a:pt x="5524" y="74"/>
                  <a:pt x="5525" y="74"/>
                  <a:pt x="5525" y="74"/>
                </a:cubicBezTo>
                <a:cubicBezTo>
                  <a:pt x="5525" y="74"/>
                  <a:pt x="5525" y="74"/>
                  <a:pt x="5526" y="75"/>
                </a:cubicBezTo>
                <a:cubicBezTo>
                  <a:pt x="5527" y="75"/>
                  <a:pt x="5529" y="75"/>
                  <a:pt x="5529" y="76"/>
                </a:cubicBezTo>
                <a:cubicBezTo>
                  <a:pt x="5530" y="76"/>
                  <a:pt x="5530" y="77"/>
                  <a:pt x="5530" y="78"/>
                </a:cubicBezTo>
                <a:cubicBezTo>
                  <a:pt x="5530" y="78"/>
                  <a:pt x="5531" y="79"/>
                  <a:pt x="5531" y="80"/>
                </a:cubicBezTo>
                <a:cubicBezTo>
                  <a:pt x="5532" y="80"/>
                  <a:pt x="5532" y="80"/>
                  <a:pt x="5532" y="81"/>
                </a:cubicBezTo>
                <a:cubicBezTo>
                  <a:pt x="5533" y="81"/>
                  <a:pt x="5533" y="82"/>
                  <a:pt x="5533" y="82"/>
                </a:cubicBezTo>
                <a:cubicBezTo>
                  <a:pt x="5534" y="83"/>
                  <a:pt x="5536" y="84"/>
                  <a:pt x="5536" y="84"/>
                </a:cubicBezTo>
                <a:cubicBezTo>
                  <a:pt x="5537" y="85"/>
                  <a:pt x="5537" y="86"/>
                  <a:pt x="5538" y="86"/>
                </a:cubicBezTo>
                <a:cubicBezTo>
                  <a:pt x="5538" y="86"/>
                  <a:pt x="5538" y="85"/>
                  <a:pt x="5539" y="84"/>
                </a:cubicBezTo>
                <a:cubicBezTo>
                  <a:pt x="5539" y="83"/>
                  <a:pt x="5539" y="83"/>
                  <a:pt x="5540" y="82"/>
                </a:cubicBezTo>
                <a:cubicBezTo>
                  <a:pt x="5540" y="82"/>
                  <a:pt x="5540" y="81"/>
                  <a:pt x="5541" y="81"/>
                </a:cubicBezTo>
                <a:cubicBezTo>
                  <a:pt x="5541" y="81"/>
                  <a:pt x="5544" y="82"/>
                  <a:pt x="5545" y="83"/>
                </a:cubicBezTo>
                <a:cubicBezTo>
                  <a:pt x="5546" y="84"/>
                  <a:pt x="5546" y="85"/>
                  <a:pt x="5546" y="86"/>
                </a:cubicBezTo>
                <a:cubicBezTo>
                  <a:pt x="5546" y="87"/>
                  <a:pt x="5547" y="88"/>
                  <a:pt x="5547" y="88"/>
                </a:cubicBezTo>
                <a:cubicBezTo>
                  <a:pt x="5547" y="89"/>
                  <a:pt x="5547" y="90"/>
                  <a:pt x="5548" y="91"/>
                </a:cubicBezTo>
                <a:cubicBezTo>
                  <a:pt x="5549" y="92"/>
                  <a:pt x="5550" y="93"/>
                  <a:pt x="5551" y="93"/>
                </a:cubicBezTo>
                <a:cubicBezTo>
                  <a:pt x="5552" y="94"/>
                  <a:pt x="5552" y="95"/>
                  <a:pt x="5552" y="95"/>
                </a:cubicBezTo>
                <a:cubicBezTo>
                  <a:pt x="5553" y="96"/>
                  <a:pt x="5553" y="97"/>
                  <a:pt x="5553" y="98"/>
                </a:cubicBezTo>
                <a:cubicBezTo>
                  <a:pt x="5554" y="99"/>
                  <a:pt x="5554" y="100"/>
                  <a:pt x="5554" y="100"/>
                </a:cubicBezTo>
                <a:cubicBezTo>
                  <a:pt x="5555" y="101"/>
                  <a:pt x="5555" y="102"/>
                  <a:pt x="5555" y="103"/>
                </a:cubicBezTo>
                <a:cubicBezTo>
                  <a:pt x="5556" y="103"/>
                  <a:pt x="5558" y="103"/>
                  <a:pt x="5559" y="104"/>
                </a:cubicBezTo>
                <a:cubicBezTo>
                  <a:pt x="5559" y="104"/>
                  <a:pt x="5559" y="104"/>
                  <a:pt x="5560" y="105"/>
                </a:cubicBezTo>
                <a:cubicBezTo>
                  <a:pt x="5560" y="105"/>
                  <a:pt x="5560" y="104"/>
                  <a:pt x="5561" y="105"/>
                </a:cubicBezTo>
                <a:cubicBezTo>
                  <a:pt x="5561" y="105"/>
                  <a:pt x="5561" y="105"/>
                  <a:pt x="5562" y="105"/>
                </a:cubicBezTo>
                <a:cubicBezTo>
                  <a:pt x="5562" y="105"/>
                  <a:pt x="5562" y="105"/>
                  <a:pt x="5563" y="106"/>
                </a:cubicBezTo>
                <a:cubicBezTo>
                  <a:pt x="5563" y="106"/>
                  <a:pt x="5565" y="106"/>
                  <a:pt x="5566" y="106"/>
                </a:cubicBezTo>
                <a:cubicBezTo>
                  <a:pt x="5566" y="106"/>
                  <a:pt x="5567" y="107"/>
                  <a:pt x="5567" y="107"/>
                </a:cubicBezTo>
                <a:cubicBezTo>
                  <a:pt x="5567" y="107"/>
                  <a:pt x="5568" y="108"/>
                  <a:pt x="5568" y="108"/>
                </a:cubicBezTo>
                <a:cubicBezTo>
                  <a:pt x="5568" y="109"/>
                  <a:pt x="5569" y="109"/>
                  <a:pt x="5569" y="110"/>
                </a:cubicBezTo>
                <a:cubicBezTo>
                  <a:pt x="5569" y="111"/>
                  <a:pt x="5569" y="112"/>
                  <a:pt x="5570" y="112"/>
                </a:cubicBezTo>
                <a:cubicBezTo>
                  <a:pt x="5571" y="112"/>
                  <a:pt x="5572" y="113"/>
                  <a:pt x="5573" y="113"/>
                </a:cubicBezTo>
                <a:cubicBezTo>
                  <a:pt x="5574" y="113"/>
                  <a:pt x="5574" y="112"/>
                  <a:pt x="5574" y="111"/>
                </a:cubicBezTo>
                <a:cubicBezTo>
                  <a:pt x="5575" y="111"/>
                  <a:pt x="5575" y="111"/>
                  <a:pt x="5575" y="111"/>
                </a:cubicBezTo>
                <a:cubicBezTo>
                  <a:pt x="5576" y="111"/>
                  <a:pt x="5576" y="112"/>
                  <a:pt x="5576" y="112"/>
                </a:cubicBezTo>
                <a:cubicBezTo>
                  <a:pt x="5577" y="112"/>
                  <a:pt x="5577" y="112"/>
                  <a:pt x="5578" y="112"/>
                </a:cubicBezTo>
                <a:cubicBezTo>
                  <a:pt x="5578" y="112"/>
                  <a:pt x="5580" y="112"/>
                  <a:pt x="5581" y="112"/>
                </a:cubicBezTo>
                <a:cubicBezTo>
                  <a:pt x="5581" y="112"/>
                  <a:pt x="5581" y="112"/>
                  <a:pt x="5582" y="112"/>
                </a:cubicBezTo>
                <a:cubicBezTo>
                  <a:pt x="5582" y="113"/>
                  <a:pt x="5582" y="113"/>
                  <a:pt x="5583" y="113"/>
                </a:cubicBezTo>
                <a:cubicBezTo>
                  <a:pt x="5583" y="113"/>
                  <a:pt x="5583" y="113"/>
                  <a:pt x="5584" y="114"/>
                </a:cubicBezTo>
                <a:cubicBezTo>
                  <a:pt x="5584" y="114"/>
                  <a:pt x="5584" y="114"/>
                  <a:pt x="5585" y="114"/>
                </a:cubicBezTo>
                <a:cubicBezTo>
                  <a:pt x="5585" y="114"/>
                  <a:pt x="5587" y="115"/>
                  <a:pt x="5588" y="115"/>
                </a:cubicBezTo>
                <a:cubicBezTo>
                  <a:pt x="5589" y="115"/>
                  <a:pt x="5589" y="115"/>
                  <a:pt x="5589" y="115"/>
                </a:cubicBezTo>
                <a:cubicBezTo>
                  <a:pt x="5589" y="115"/>
                  <a:pt x="5590" y="115"/>
                  <a:pt x="5590" y="115"/>
                </a:cubicBezTo>
                <a:cubicBezTo>
                  <a:pt x="5590" y="116"/>
                  <a:pt x="5591" y="116"/>
                  <a:pt x="5591" y="116"/>
                </a:cubicBezTo>
                <a:cubicBezTo>
                  <a:pt x="5591" y="116"/>
                  <a:pt x="5592" y="116"/>
                  <a:pt x="5592" y="116"/>
                </a:cubicBezTo>
                <a:cubicBezTo>
                  <a:pt x="5593" y="116"/>
                  <a:pt x="5595" y="115"/>
                  <a:pt x="5595" y="115"/>
                </a:cubicBezTo>
                <a:cubicBezTo>
                  <a:pt x="5596" y="114"/>
                  <a:pt x="5596" y="114"/>
                  <a:pt x="5596" y="113"/>
                </a:cubicBezTo>
                <a:cubicBezTo>
                  <a:pt x="5597" y="112"/>
                  <a:pt x="5597" y="111"/>
                  <a:pt x="5597" y="110"/>
                </a:cubicBezTo>
                <a:cubicBezTo>
                  <a:pt x="5598" y="109"/>
                  <a:pt x="5598" y="109"/>
                  <a:pt x="5598" y="109"/>
                </a:cubicBezTo>
                <a:cubicBezTo>
                  <a:pt x="5599" y="108"/>
                  <a:pt x="5599" y="107"/>
                  <a:pt x="5599" y="107"/>
                </a:cubicBezTo>
                <a:cubicBezTo>
                  <a:pt x="5600" y="107"/>
                  <a:pt x="5602" y="106"/>
                  <a:pt x="5603" y="106"/>
                </a:cubicBezTo>
                <a:cubicBezTo>
                  <a:pt x="5603" y="106"/>
                  <a:pt x="5603" y="106"/>
                  <a:pt x="5604" y="106"/>
                </a:cubicBezTo>
                <a:cubicBezTo>
                  <a:pt x="5604" y="106"/>
                  <a:pt x="5604" y="107"/>
                  <a:pt x="5605" y="107"/>
                </a:cubicBezTo>
                <a:cubicBezTo>
                  <a:pt x="5605" y="107"/>
                  <a:pt x="5605" y="107"/>
                  <a:pt x="5606" y="107"/>
                </a:cubicBezTo>
                <a:cubicBezTo>
                  <a:pt x="5606" y="107"/>
                  <a:pt x="5606" y="107"/>
                  <a:pt x="5607" y="107"/>
                </a:cubicBezTo>
                <a:cubicBezTo>
                  <a:pt x="5608" y="107"/>
                  <a:pt x="5609" y="107"/>
                  <a:pt x="5610" y="107"/>
                </a:cubicBezTo>
                <a:cubicBezTo>
                  <a:pt x="5610" y="107"/>
                  <a:pt x="5611" y="107"/>
                  <a:pt x="5611" y="107"/>
                </a:cubicBezTo>
                <a:cubicBezTo>
                  <a:pt x="5611" y="107"/>
                  <a:pt x="5612" y="107"/>
                  <a:pt x="5612" y="106"/>
                </a:cubicBezTo>
                <a:cubicBezTo>
                  <a:pt x="5612" y="106"/>
                  <a:pt x="5613" y="105"/>
                  <a:pt x="5613" y="105"/>
                </a:cubicBezTo>
                <a:cubicBezTo>
                  <a:pt x="5614" y="104"/>
                  <a:pt x="5614" y="104"/>
                  <a:pt x="5614" y="104"/>
                </a:cubicBezTo>
                <a:cubicBezTo>
                  <a:pt x="5615" y="104"/>
                  <a:pt x="5617" y="103"/>
                  <a:pt x="5617" y="103"/>
                </a:cubicBezTo>
                <a:cubicBezTo>
                  <a:pt x="5618" y="103"/>
                  <a:pt x="5618" y="103"/>
                  <a:pt x="5618" y="103"/>
                </a:cubicBezTo>
                <a:cubicBezTo>
                  <a:pt x="5619" y="103"/>
                  <a:pt x="5619" y="102"/>
                  <a:pt x="5620" y="102"/>
                </a:cubicBezTo>
                <a:cubicBezTo>
                  <a:pt x="5620" y="102"/>
                  <a:pt x="5620" y="102"/>
                  <a:pt x="5620" y="102"/>
                </a:cubicBezTo>
                <a:cubicBezTo>
                  <a:pt x="5621" y="102"/>
                  <a:pt x="5621" y="101"/>
                  <a:pt x="5621" y="101"/>
                </a:cubicBezTo>
                <a:cubicBezTo>
                  <a:pt x="5622" y="101"/>
                  <a:pt x="5624" y="102"/>
                  <a:pt x="5625" y="103"/>
                </a:cubicBezTo>
                <a:cubicBezTo>
                  <a:pt x="5625" y="103"/>
                  <a:pt x="5625" y="103"/>
                  <a:pt x="5626" y="104"/>
                </a:cubicBezTo>
                <a:cubicBezTo>
                  <a:pt x="5626" y="105"/>
                  <a:pt x="5626" y="106"/>
                  <a:pt x="5627" y="107"/>
                </a:cubicBezTo>
                <a:cubicBezTo>
                  <a:pt x="5627" y="107"/>
                  <a:pt x="5628" y="107"/>
                  <a:pt x="5629" y="108"/>
                </a:cubicBezTo>
                <a:cubicBezTo>
                  <a:pt x="5630" y="108"/>
                  <a:pt x="5631" y="109"/>
                  <a:pt x="5632" y="109"/>
                </a:cubicBezTo>
                <a:cubicBezTo>
                  <a:pt x="5633" y="110"/>
                  <a:pt x="5633" y="110"/>
                  <a:pt x="5633" y="110"/>
                </a:cubicBezTo>
                <a:cubicBezTo>
                  <a:pt x="5633" y="110"/>
                  <a:pt x="5634" y="111"/>
                  <a:pt x="5634" y="111"/>
                </a:cubicBezTo>
                <a:cubicBezTo>
                  <a:pt x="5634" y="110"/>
                  <a:pt x="5635" y="108"/>
                  <a:pt x="5635" y="107"/>
                </a:cubicBezTo>
                <a:cubicBezTo>
                  <a:pt x="5636" y="106"/>
                  <a:pt x="5636" y="105"/>
                  <a:pt x="5636" y="105"/>
                </a:cubicBezTo>
                <a:cubicBezTo>
                  <a:pt x="5637" y="105"/>
                  <a:pt x="5639" y="105"/>
                  <a:pt x="5639" y="105"/>
                </a:cubicBezTo>
                <a:cubicBezTo>
                  <a:pt x="5640" y="105"/>
                  <a:pt x="5640" y="105"/>
                  <a:pt x="5640" y="105"/>
                </a:cubicBezTo>
                <a:cubicBezTo>
                  <a:pt x="5641" y="105"/>
                  <a:pt x="5641" y="105"/>
                  <a:pt x="5641" y="105"/>
                </a:cubicBezTo>
                <a:cubicBezTo>
                  <a:pt x="5642" y="105"/>
                  <a:pt x="5642" y="106"/>
                  <a:pt x="5643" y="106"/>
                </a:cubicBezTo>
                <a:cubicBezTo>
                  <a:pt x="5643" y="106"/>
                  <a:pt x="5643" y="107"/>
                  <a:pt x="5644" y="107"/>
                </a:cubicBezTo>
                <a:cubicBezTo>
                  <a:pt x="5644" y="107"/>
                  <a:pt x="5646" y="107"/>
                  <a:pt x="5647" y="107"/>
                </a:cubicBezTo>
                <a:cubicBezTo>
                  <a:pt x="5647" y="107"/>
                  <a:pt x="5647" y="107"/>
                  <a:pt x="5648" y="107"/>
                </a:cubicBezTo>
                <a:cubicBezTo>
                  <a:pt x="5648" y="108"/>
                  <a:pt x="5648" y="108"/>
                  <a:pt x="5649" y="108"/>
                </a:cubicBezTo>
                <a:cubicBezTo>
                  <a:pt x="5649" y="109"/>
                  <a:pt x="5650" y="109"/>
                  <a:pt x="5650" y="109"/>
                </a:cubicBezTo>
                <a:cubicBezTo>
                  <a:pt x="5650" y="110"/>
                  <a:pt x="5650" y="110"/>
                  <a:pt x="5651" y="110"/>
                </a:cubicBezTo>
                <a:cubicBezTo>
                  <a:pt x="5652" y="111"/>
                  <a:pt x="5653" y="111"/>
                  <a:pt x="5654" y="111"/>
                </a:cubicBezTo>
                <a:cubicBezTo>
                  <a:pt x="5655" y="111"/>
                  <a:pt x="5655" y="111"/>
                  <a:pt x="5655" y="111"/>
                </a:cubicBezTo>
                <a:cubicBezTo>
                  <a:pt x="5656" y="111"/>
                  <a:pt x="5656" y="111"/>
                  <a:pt x="5656" y="111"/>
                </a:cubicBezTo>
                <a:cubicBezTo>
                  <a:pt x="5656" y="111"/>
                  <a:pt x="5657" y="112"/>
                  <a:pt x="5657" y="112"/>
                </a:cubicBezTo>
                <a:cubicBezTo>
                  <a:pt x="5658" y="112"/>
                  <a:pt x="5661" y="112"/>
                  <a:pt x="5661" y="112"/>
                </a:cubicBezTo>
                <a:cubicBezTo>
                  <a:pt x="5662" y="112"/>
                  <a:pt x="5662" y="112"/>
                  <a:pt x="5662" y="112"/>
                </a:cubicBezTo>
                <a:cubicBezTo>
                  <a:pt x="5663" y="112"/>
                  <a:pt x="5663" y="112"/>
                  <a:pt x="5663" y="112"/>
                </a:cubicBezTo>
                <a:cubicBezTo>
                  <a:pt x="5664" y="113"/>
                  <a:pt x="5664" y="113"/>
                  <a:pt x="5665" y="113"/>
                </a:cubicBezTo>
                <a:cubicBezTo>
                  <a:pt x="5665" y="113"/>
                  <a:pt x="5668" y="113"/>
                  <a:pt x="5669" y="113"/>
                </a:cubicBezTo>
                <a:cubicBezTo>
                  <a:pt x="5669" y="113"/>
                  <a:pt x="5669" y="113"/>
                  <a:pt x="5670" y="112"/>
                </a:cubicBezTo>
                <a:cubicBezTo>
                  <a:pt x="5670" y="112"/>
                  <a:pt x="5670" y="112"/>
                  <a:pt x="5671" y="112"/>
                </a:cubicBezTo>
                <a:cubicBezTo>
                  <a:pt x="5671" y="111"/>
                  <a:pt x="5672" y="111"/>
                  <a:pt x="5672" y="111"/>
                </a:cubicBezTo>
                <a:cubicBezTo>
                  <a:pt x="5672" y="111"/>
                  <a:pt x="5672" y="111"/>
                  <a:pt x="5673" y="110"/>
                </a:cubicBezTo>
                <a:cubicBezTo>
                  <a:pt x="5674" y="110"/>
                  <a:pt x="5675" y="109"/>
                  <a:pt x="5676" y="109"/>
                </a:cubicBezTo>
                <a:cubicBezTo>
                  <a:pt x="5677" y="109"/>
                  <a:pt x="5677" y="109"/>
                  <a:pt x="5677" y="109"/>
                </a:cubicBezTo>
                <a:cubicBezTo>
                  <a:pt x="5677" y="109"/>
                  <a:pt x="5678" y="109"/>
                  <a:pt x="5678" y="109"/>
                </a:cubicBezTo>
                <a:cubicBezTo>
                  <a:pt x="5679" y="109"/>
                  <a:pt x="5679" y="109"/>
                  <a:pt x="5679" y="109"/>
                </a:cubicBezTo>
                <a:cubicBezTo>
                  <a:pt x="5680" y="109"/>
                  <a:pt x="5680" y="108"/>
                  <a:pt x="5680" y="108"/>
                </a:cubicBezTo>
                <a:cubicBezTo>
                  <a:pt x="5681" y="107"/>
                  <a:pt x="5684" y="107"/>
                  <a:pt x="5685" y="106"/>
                </a:cubicBezTo>
                <a:cubicBezTo>
                  <a:pt x="5685" y="106"/>
                  <a:pt x="5685" y="106"/>
                  <a:pt x="5686" y="106"/>
                </a:cubicBezTo>
                <a:cubicBezTo>
                  <a:pt x="5686" y="106"/>
                  <a:pt x="5686" y="106"/>
                  <a:pt x="5686" y="106"/>
                </a:cubicBezTo>
                <a:cubicBezTo>
                  <a:pt x="5687" y="106"/>
                  <a:pt x="5687" y="106"/>
                  <a:pt x="5688" y="106"/>
                </a:cubicBezTo>
                <a:cubicBezTo>
                  <a:pt x="5688" y="106"/>
                  <a:pt x="5690" y="106"/>
                  <a:pt x="5691" y="106"/>
                </a:cubicBezTo>
                <a:cubicBezTo>
                  <a:pt x="5691" y="106"/>
                  <a:pt x="5692" y="106"/>
                  <a:pt x="5692" y="106"/>
                </a:cubicBezTo>
                <a:cubicBezTo>
                  <a:pt x="5692" y="105"/>
                  <a:pt x="5692" y="104"/>
                  <a:pt x="5693" y="104"/>
                </a:cubicBezTo>
                <a:cubicBezTo>
                  <a:pt x="5693" y="103"/>
                  <a:pt x="5693" y="103"/>
                  <a:pt x="5694" y="102"/>
                </a:cubicBezTo>
                <a:cubicBezTo>
                  <a:pt x="5694" y="101"/>
                  <a:pt x="5694" y="101"/>
                  <a:pt x="5695" y="100"/>
                </a:cubicBezTo>
                <a:cubicBezTo>
                  <a:pt x="5696" y="99"/>
                  <a:pt x="5697" y="98"/>
                  <a:pt x="5698" y="98"/>
                </a:cubicBezTo>
                <a:cubicBezTo>
                  <a:pt x="5699" y="98"/>
                  <a:pt x="5699" y="98"/>
                  <a:pt x="5699" y="99"/>
                </a:cubicBezTo>
                <a:cubicBezTo>
                  <a:pt x="5699" y="99"/>
                  <a:pt x="5700" y="101"/>
                  <a:pt x="5700" y="101"/>
                </a:cubicBezTo>
                <a:cubicBezTo>
                  <a:pt x="5701" y="102"/>
                  <a:pt x="5701" y="102"/>
                  <a:pt x="5701" y="103"/>
                </a:cubicBezTo>
                <a:cubicBezTo>
                  <a:pt x="5702" y="103"/>
                  <a:pt x="5702" y="103"/>
                  <a:pt x="5702" y="104"/>
                </a:cubicBezTo>
                <a:cubicBezTo>
                  <a:pt x="5703" y="104"/>
                  <a:pt x="5705" y="104"/>
                  <a:pt x="5705" y="104"/>
                </a:cubicBezTo>
                <a:cubicBezTo>
                  <a:pt x="5706" y="105"/>
                  <a:pt x="5706" y="105"/>
                  <a:pt x="5706" y="105"/>
                </a:cubicBezTo>
                <a:cubicBezTo>
                  <a:pt x="5707" y="106"/>
                  <a:pt x="5707" y="106"/>
                  <a:pt x="5708" y="106"/>
                </a:cubicBezTo>
                <a:cubicBezTo>
                  <a:pt x="5708" y="106"/>
                  <a:pt x="5708" y="106"/>
                  <a:pt x="5709" y="106"/>
                </a:cubicBezTo>
                <a:cubicBezTo>
                  <a:pt x="5709" y="106"/>
                  <a:pt x="5709" y="107"/>
                  <a:pt x="5710" y="107"/>
                </a:cubicBezTo>
                <a:cubicBezTo>
                  <a:pt x="5710" y="107"/>
                  <a:pt x="5713" y="106"/>
                  <a:pt x="5714" y="106"/>
                </a:cubicBezTo>
                <a:cubicBezTo>
                  <a:pt x="5714" y="106"/>
                  <a:pt x="5715" y="106"/>
                  <a:pt x="5715" y="106"/>
                </a:cubicBezTo>
                <a:cubicBezTo>
                  <a:pt x="5715" y="106"/>
                  <a:pt x="5716" y="106"/>
                  <a:pt x="5716" y="106"/>
                </a:cubicBezTo>
                <a:cubicBezTo>
                  <a:pt x="5716" y="105"/>
                  <a:pt x="5716" y="105"/>
                  <a:pt x="5717" y="105"/>
                </a:cubicBezTo>
                <a:cubicBezTo>
                  <a:pt x="5718" y="104"/>
                  <a:pt x="5719" y="104"/>
                  <a:pt x="5720" y="104"/>
                </a:cubicBezTo>
                <a:cubicBezTo>
                  <a:pt x="5721" y="104"/>
                  <a:pt x="5721" y="104"/>
                  <a:pt x="5721" y="104"/>
                </a:cubicBezTo>
                <a:cubicBezTo>
                  <a:pt x="5722" y="104"/>
                  <a:pt x="5722" y="104"/>
                  <a:pt x="5722" y="104"/>
                </a:cubicBezTo>
                <a:cubicBezTo>
                  <a:pt x="5722" y="105"/>
                  <a:pt x="5723" y="105"/>
                  <a:pt x="5723" y="105"/>
                </a:cubicBezTo>
                <a:cubicBezTo>
                  <a:pt x="5724" y="106"/>
                  <a:pt x="5724" y="106"/>
                  <a:pt x="5724" y="107"/>
                </a:cubicBezTo>
                <a:cubicBezTo>
                  <a:pt x="5725" y="107"/>
                  <a:pt x="5727" y="108"/>
                  <a:pt x="5728" y="109"/>
                </a:cubicBezTo>
                <a:cubicBezTo>
                  <a:pt x="5728" y="109"/>
                  <a:pt x="5728" y="110"/>
                  <a:pt x="5728" y="110"/>
                </a:cubicBezTo>
                <a:cubicBezTo>
                  <a:pt x="5729" y="111"/>
                  <a:pt x="5729" y="111"/>
                  <a:pt x="5730" y="111"/>
                </a:cubicBezTo>
                <a:cubicBezTo>
                  <a:pt x="5730" y="110"/>
                  <a:pt x="5730" y="108"/>
                  <a:pt x="5731" y="107"/>
                </a:cubicBezTo>
                <a:cubicBezTo>
                  <a:pt x="5731" y="106"/>
                  <a:pt x="5731" y="105"/>
                  <a:pt x="5732" y="105"/>
                </a:cubicBezTo>
                <a:cubicBezTo>
                  <a:pt x="5732" y="105"/>
                  <a:pt x="5734" y="105"/>
                  <a:pt x="5735" y="105"/>
                </a:cubicBezTo>
                <a:cubicBezTo>
                  <a:pt x="5735" y="106"/>
                  <a:pt x="5735" y="106"/>
                  <a:pt x="5736" y="106"/>
                </a:cubicBezTo>
                <a:cubicBezTo>
                  <a:pt x="5736" y="107"/>
                  <a:pt x="5737" y="107"/>
                  <a:pt x="5737" y="107"/>
                </a:cubicBezTo>
                <a:cubicBezTo>
                  <a:pt x="5737" y="108"/>
                  <a:pt x="5738" y="108"/>
                  <a:pt x="5738" y="109"/>
                </a:cubicBezTo>
                <a:cubicBezTo>
                  <a:pt x="5738" y="109"/>
                  <a:pt x="5738" y="110"/>
                  <a:pt x="5739" y="110"/>
                </a:cubicBezTo>
                <a:cubicBezTo>
                  <a:pt x="5740" y="111"/>
                  <a:pt x="5741" y="111"/>
                  <a:pt x="5742" y="112"/>
                </a:cubicBezTo>
                <a:cubicBezTo>
                  <a:pt x="5743" y="113"/>
                  <a:pt x="5743" y="113"/>
                  <a:pt x="5743" y="114"/>
                </a:cubicBezTo>
                <a:cubicBezTo>
                  <a:pt x="5744" y="115"/>
                  <a:pt x="5744" y="116"/>
                  <a:pt x="5744" y="117"/>
                </a:cubicBezTo>
                <a:cubicBezTo>
                  <a:pt x="5745" y="118"/>
                  <a:pt x="5745" y="119"/>
                  <a:pt x="5745" y="119"/>
                </a:cubicBezTo>
                <a:cubicBezTo>
                  <a:pt x="5746" y="120"/>
                  <a:pt x="5746" y="121"/>
                  <a:pt x="5747" y="122"/>
                </a:cubicBezTo>
                <a:cubicBezTo>
                  <a:pt x="5747" y="123"/>
                  <a:pt x="5749" y="124"/>
                  <a:pt x="5750" y="124"/>
                </a:cubicBezTo>
                <a:cubicBezTo>
                  <a:pt x="5750" y="125"/>
                  <a:pt x="5751" y="125"/>
                  <a:pt x="5752" y="125"/>
                </a:cubicBezTo>
                <a:cubicBezTo>
                  <a:pt x="5752" y="126"/>
                  <a:pt x="5752" y="126"/>
                  <a:pt x="5753" y="127"/>
                </a:cubicBezTo>
                <a:cubicBezTo>
                  <a:pt x="5753" y="128"/>
                  <a:pt x="5753" y="129"/>
                  <a:pt x="5754" y="130"/>
                </a:cubicBezTo>
                <a:cubicBezTo>
                  <a:pt x="5754" y="131"/>
                  <a:pt x="5756" y="131"/>
                  <a:pt x="5757" y="131"/>
                </a:cubicBezTo>
                <a:cubicBezTo>
                  <a:pt x="5758" y="132"/>
                  <a:pt x="5758" y="132"/>
                  <a:pt x="5758" y="133"/>
                </a:cubicBezTo>
                <a:cubicBezTo>
                  <a:pt x="5758" y="134"/>
                  <a:pt x="5759" y="135"/>
                  <a:pt x="5759" y="135"/>
                </a:cubicBezTo>
                <a:cubicBezTo>
                  <a:pt x="5759" y="136"/>
                  <a:pt x="5759" y="137"/>
                  <a:pt x="5760" y="138"/>
                </a:cubicBezTo>
                <a:cubicBezTo>
                  <a:pt x="5761" y="139"/>
                  <a:pt x="5763" y="140"/>
                  <a:pt x="5764" y="141"/>
                </a:cubicBezTo>
                <a:cubicBezTo>
                  <a:pt x="5765" y="141"/>
                  <a:pt x="5765" y="142"/>
                  <a:pt x="5765" y="142"/>
                </a:cubicBezTo>
                <a:cubicBezTo>
                  <a:pt x="5766" y="143"/>
                  <a:pt x="5766" y="143"/>
                  <a:pt x="5766" y="143"/>
                </a:cubicBezTo>
                <a:cubicBezTo>
                  <a:pt x="5767" y="143"/>
                  <a:pt x="5767" y="143"/>
                  <a:pt x="5767" y="143"/>
                </a:cubicBezTo>
                <a:cubicBezTo>
                  <a:pt x="5768" y="143"/>
                  <a:pt x="5768" y="143"/>
                  <a:pt x="5768" y="143"/>
                </a:cubicBezTo>
                <a:cubicBezTo>
                  <a:pt x="5769" y="143"/>
                  <a:pt x="5771" y="143"/>
                  <a:pt x="5771" y="142"/>
                </a:cubicBezTo>
                <a:cubicBezTo>
                  <a:pt x="5772" y="142"/>
                  <a:pt x="5772" y="142"/>
                  <a:pt x="5773" y="142"/>
                </a:cubicBezTo>
                <a:cubicBezTo>
                  <a:pt x="5773" y="142"/>
                  <a:pt x="5773" y="141"/>
                  <a:pt x="5774" y="141"/>
                </a:cubicBezTo>
                <a:cubicBezTo>
                  <a:pt x="5774" y="141"/>
                  <a:pt x="5774" y="140"/>
                  <a:pt x="5775" y="140"/>
                </a:cubicBezTo>
                <a:cubicBezTo>
                  <a:pt x="5775" y="140"/>
                  <a:pt x="5775" y="139"/>
                  <a:pt x="5776" y="139"/>
                </a:cubicBezTo>
                <a:cubicBezTo>
                  <a:pt x="5777" y="138"/>
                  <a:pt x="5778" y="138"/>
                  <a:pt x="5779" y="138"/>
                </a:cubicBezTo>
                <a:cubicBezTo>
                  <a:pt x="5780" y="138"/>
                  <a:pt x="5780" y="137"/>
                  <a:pt x="5780" y="137"/>
                </a:cubicBezTo>
                <a:cubicBezTo>
                  <a:pt x="5780" y="137"/>
                  <a:pt x="5781" y="137"/>
                  <a:pt x="5781" y="136"/>
                </a:cubicBezTo>
                <a:cubicBezTo>
                  <a:pt x="5781" y="136"/>
                  <a:pt x="5782" y="136"/>
                  <a:pt x="5782" y="136"/>
                </a:cubicBezTo>
                <a:cubicBezTo>
                  <a:pt x="5782" y="135"/>
                  <a:pt x="5783" y="135"/>
                  <a:pt x="5783" y="135"/>
                </a:cubicBezTo>
                <a:cubicBezTo>
                  <a:pt x="5784" y="135"/>
                  <a:pt x="5786" y="134"/>
                  <a:pt x="5786" y="134"/>
                </a:cubicBezTo>
                <a:cubicBezTo>
                  <a:pt x="5787" y="134"/>
                  <a:pt x="5787" y="134"/>
                  <a:pt x="5787" y="134"/>
                </a:cubicBezTo>
                <a:cubicBezTo>
                  <a:pt x="5788" y="134"/>
                  <a:pt x="5788" y="133"/>
                  <a:pt x="5788" y="133"/>
                </a:cubicBezTo>
                <a:cubicBezTo>
                  <a:pt x="5789" y="133"/>
                  <a:pt x="5789" y="132"/>
                  <a:pt x="5789" y="132"/>
                </a:cubicBezTo>
                <a:cubicBezTo>
                  <a:pt x="5790" y="131"/>
                  <a:pt x="5790" y="130"/>
                  <a:pt x="5790" y="130"/>
                </a:cubicBezTo>
                <a:cubicBezTo>
                  <a:pt x="5791" y="129"/>
                  <a:pt x="5793" y="129"/>
                  <a:pt x="5794" y="128"/>
                </a:cubicBezTo>
                <a:cubicBezTo>
                  <a:pt x="5794" y="127"/>
                  <a:pt x="5794" y="127"/>
                  <a:pt x="5795" y="126"/>
                </a:cubicBezTo>
                <a:cubicBezTo>
                  <a:pt x="5795" y="126"/>
                  <a:pt x="5795" y="126"/>
                  <a:pt x="5796" y="125"/>
                </a:cubicBezTo>
                <a:cubicBezTo>
                  <a:pt x="5796" y="125"/>
                  <a:pt x="5796" y="125"/>
                  <a:pt x="5797" y="124"/>
                </a:cubicBezTo>
                <a:cubicBezTo>
                  <a:pt x="5797" y="124"/>
                  <a:pt x="5797" y="124"/>
                  <a:pt x="5798" y="124"/>
                </a:cubicBezTo>
                <a:cubicBezTo>
                  <a:pt x="5799" y="123"/>
                  <a:pt x="5800" y="123"/>
                  <a:pt x="5801" y="123"/>
                </a:cubicBezTo>
                <a:cubicBezTo>
                  <a:pt x="5802" y="122"/>
                  <a:pt x="5802" y="122"/>
                  <a:pt x="5802" y="121"/>
                </a:cubicBezTo>
                <a:cubicBezTo>
                  <a:pt x="5802" y="121"/>
                  <a:pt x="5803" y="120"/>
                  <a:pt x="5803" y="119"/>
                </a:cubicBezTo>
                <a:cubicBezTo>
                  <a:pt x="5803" y="119"/>
                  <a:pt x="5804" y="119"/>
                  <a:pt x="5804" y="119"/>
                </a:cubicBezTo>
                <a:cubicBezTo>
                  <a:pt x="5804" y="119"/>
                  <a:pt x="5805" y="119"/>
                  <a:pt x="5805" y="119"/>
                </a:cubicBezTo>
                <a:cubicBezTo>
                  <a:pt x="5806" y="119"/>
                  <a:pt x="5808" y="118"/>
                  <a:pt x="5808" y="118"/>
                </a:cubicBezTo>
                <a:cubicBezTo>
                  <a:pt x="5809" y="118"/>
                  <a:pt x="5809" y="118"/>
                  <a:pt x="5809" y="117"/>
                </a:cubicBezTo>
                <a:cubicBezTo>
                  <a:pt x="5810" y="117"/>
                  <a:pt x="5810" y="116"/>
                  <a:pt x="5810" y="115"/>
                </a:cubicBezTo>
                <a:cubicBezTo>
                  <a:pt x="5811" y="115"/>
                  <a:pt x="5811" y="115"/>
                  <a:pt x="5812" y="114"/>
                </a:cubicBezTo>
                <a:cubicBezTo>
                  <a:pt x="5812" y="114"/>
                  <a:pt x="5812" y="113"/>
                  <a:pt x="5813" y="113"/>
                </a:cubicBezTo>
                <a:cubicBezTo>
                  <a:pt x="5813" y="112"/>
                  <a:pt x="5815" y="112"/>
                  <a:pt x="5816" y="112"/>
                </a:cubicBezTo>
                <a:cubicBezTo>
                  <a:pt x="5816" y="111"/>
                  <a:pt x="5816" y="111"/>
                  <a:pt x="5817" y="110"/>
                </a:cubicBezTo>
                <a:cubicBezTo>
                  <a:pt x="5817" y="110"/>
                  <a:pt x="5817" y="110"/>
                  <a:pt x="5818" y="110"/>
                </a:cubicBezTo>
                <a:cubicBezTo>
                  <a:pt x="5818" y="110"/>
                  <a:pt x="5819" y="109"/>
                  <a:pt x="5819" y="109"/>
                </a:cubicBezTo>
                <a:cubicBezTo>
                  <a:pt x="5819" y="109"/>
                  <a:pt x="5819" y="109"/>
                  <a:pt x="5820" y="109"/>
                </a:cubicBezTo>
                <a:cubicBezTo>
                  <a:pt x="5821" y="109"/>
                  <a:pt x="5823" y="108"/>
                  <a:pt x="5824" y="108"/>
                </a:cubicBezTo>
                <a:cubicBezTo>
                  <a:pt x="5825" y="107"/>
                  <a:pt x="5825" y="107"/>
                  <a:pt x="5825" y="106"/>
                </a:cubicBezTo>
                <a:cubicBezTo>
                  <a:pt x="5825" y="105"/>
                  <a:pt x="5826" y="103"/>
                  <a:pt x="5826" y="102"/>
                </a:cubicBezTo>
                <a:cubicBezTo>
                  <a:pt x="5826" y="101"/>
                  <a:pt x="5826" y="100"/>
                  <a:pt x="5827" y="99"/>
                </a:cubicBezTo>
                <a:cubicBezTo>
                  <a:pt x="5828" y="99"/>
                  <a:pt x="5830" y="99"/>
                  <a:pt x="5830" y="99"/>
                </a:cubicBezTo>
                <a:cubicBezTo>
                  <a:pt x="5831" y="99"/>
                  <a:pt x="5831" y="99"/>
                  <a:pt x="5831" y="100"/>
                </a:cubicBezTo>
                <a:cubicBezTo>
                  <a:pt x="5832" y="100"/>
                  <a:pt x="5832" y="100"/>
                  <a:pt x="5832" y="100"/>
                </a:cubicBezTo>
                <a:cubicBezTo>
                  <a:pt x="5833" y="101"/>
                  <a:pt x="5833" y="102"/>
                  <a:pt x="5833" y="102"/>
                </a:cubicBezTo>
                <a:cubicBezTo>
                  <a:pt x="5834" y="103"/>
                  <a:pt x="5834" y="103"/>
                  <a:pt x="5835" y="103"/>
                </a:cubicBezTo>
                <a:cubicBezTo>
                  <a:pt x="5835" y="103"/>
                  <a:pt x="5837" y="103"/>
                  <a:pt x="5838" y="103"/>
                </a:cubicBezTo>
                <a:cubicBezTo>
                  <a:pt x="5838" y="103"/>
                  <a:pt x="5838" y="104"/>
                  <a:pt x="5839" y="104"/>
                </a:cubicBezTo>
                <a:cubicBezTo>
                  <a:pt x="5839" y="104"/>
                  <a:pt x="5839" y="104"/>
                  <a:pt x="5840" y="104"/>
                </a:cubicBezTo>
                <a:cubicBezTo>
                  <a:pt x="5840" y="105"/>
                  <a:pt x="5840" y="105"/>
                  <a:pt x="5841" y="106"/>
                </a:cubicBezTo>
                <a:cubicBezTo>
                  <a:pt x="5841" y="106"/>
                  <a:pt x="5841" y="106"/>
                  <a:pt x="5842" y="106"/>
                </a:cubicBezTo>
                <a:cubicBezTo>
                  <a:pt x="5843" y="106"/>
                  <a:pt x="5844" y="107"/>
                  <a:pt x="5845" y="107"/>
                </a:cubicBezTo>
                <a:cubicBezTo>
                  <a:pt x="5846" y="107"/>
                  <a:pt x="5846" y="107"/>
                  <a:pt x="5846" y="108"/>
                </a:cubicBezTo>
                <a:cubicBezTo>
                  <a:pt x="5846" y="108"/>
                  <a:pt x="5847" y="108"/>
                  <a:pt x="5847" y="109"/>
                </a:cubicBezTo>
                <a:cubicBezTo>
                  <a:pt x="5848" y="109"/>
                  <a:pt x="5848" y="110"/>
                  <a:pt x="5848" y="110"/>
                </a:cubicBezTo>
                <a:cubicBezTo>
                  <a:pt x="5849" y="110"/>
                  <a:pt x="5849" y="111"/>
                  <a:pt x="5849" y="111"/>
                </a:cubicBezTo>
                <a:cubicBezTo>
                  <a:pt x="5850" y="111"/>
                  <a:pt x="5852" y="111"/>
                  <a:pt x="5852" y="112"/>
                </a:cubicBezTo>
                <a:cubicBezTo>
                  <a:pt x="5853" y="112"/>
                  <a:pt x="5853" y="113"/>
                  <a:pt x="5853" y="113"/>
                </a:cubicBezTo>
                <a:cubicBezTo>
                  <a:pt x="5854" y="114"/>
                  <a:pt x="5854" y="115"/>
                  <a:pt x="5855" y="116"/>
                </a:cubicBezTo>
                <a:cubicBezTo>
                  <a:pt x="5855" y="116"/>
                  <a:pt x="5855" y="117"/>
                  <a:pt x="5855" y="117"/>
                </a:cubicBezTo>
                <a:cubicBezTo>
                  <a:pt x="5856" y="118"/>
                  <a:pt x="5856" y="119"/>
                  <a:pt x="5857" y="119"/>
                </a:cubicBezTo>
                <a:cubicBezTo>
                  <a:pt x="5857" y="118"/>
                  <a:pt x="5860" y="117"/>
                  <a:pt x="5861" y="116"/>
                </a:cubicBezTo>
                <a:cubicBezTo>
                  <a:pt x="5861" y="116"/>
                  <a:pt x="5862" y="117"/>
                  <a:pt x="5862" y="117"/>
                </a:cubicBezTo>
                <a:cubicBezTo>
                  <a:pt x="5862" y="117"/>
                  <a:pt x="5862" y="116"/>
                  <a:pt x="5863" y="116"/>
                </a:cubicBezTo>
                <a:cubicBezTo>
                  <a:pt x="5863" y="116"/>
                  <a:pt x="5863" y="117"/>
                  <a:pt x="5864" y="117"/>
                </a:cubicBezTo>
                <a:cubicBezTo>
                  <a:pt x="5865" y="117"/>
                  <a:pt x="5866" y="117"/>
                  <a:pt x="5867" y="117"/>
                </a:cubicBezTo>
                <a:cubicBezTo>
                  <a:pt x="5868" y="117"/>
                  <a:pt x="5868" y="117"/>
                  <a:pt x="5868" y="117"/>
                </a:cubicBezTo>
                <a:cubicBezTo>
                  <a:pt x="5868" y="117"/>
                  <a:pt x="5869" y="117"/>
                  <a:pt x="5869" y="118"/>
                </a:cubicBezTo>
                <a:cubicBezTo>
                  <a:pt x="5869" y="118"/>
                  <a:pt x="5870" y="118"/>
                  <a:pt x="5870" y="118"/>
                </a:cubicBezTo>
                <a:cubicBezTo>
                  <a:pt x="5870" y="118"/>
                  <a:pt x="5871" y="118"/>
                  <a:pt x="5871" y="118"/>
                </a:cubicBezTo>
                <a:cubicBezTo>
                  <a:pt x="5872" y="118"/>
                  <a:pt x="5874" y="118"/>
                  <a:pt x="5874" y="118"/>
                </a:cubicBezTo>
                <a:cubicBezTo>
                  <a:pt x="5875" y="118"/>
                  <a:pt x="5875" y="118"/>
                  <a:pt x="5875" y="118"/>
                </a:cubicBezTo>
                <a:cubicBezTo>
                  <a:pt x="5876" y="118"/>
                  <a:pt x="5876" y="118"/>
                  <a:pt x="5877" y="118"/>
                </a:cubicBezTo>
                <a:cubicBezTo>
                  <a:pt x="5877" y="118"/>
                  <a:pt x="5877" y="118"/>
                  <a:pt x="5878" y="117"/>
                </a:cubicBezTo>
                <a:cubicBezTo>
                  <a:pt x="5878" y="117"/>
                  <a:pt x="5878" y="117"/>
                  <a:pt x="5879" y="117"/>
                </a:cubicBezTo>
                <a:cubicBezTo>
                  <a:pt x="5879" y="117"/>
                  <a:pt x="5881" y="117"/>
                  <a:pt x="5882" y="116"/>
                </a:cubicBezTo>
                <a:cubicBezTo>
                  <a:pt x="5882" y="116"/>
                  <a:pt x="5882" y="116"/>
                  <a:pt x="5883" y="115"/>
                </a:cubicBezTo>
                <a:cubicBezTo>
                  <a:pt x="5883" y="115"/>
                  <a:pt x="5884" y="115"/>
                  <a:pt x="5884" y="114"/>
                </a:cubicBezTo>
                <a:cubicBezTo>
                  <a:pt x="5884" y="114"/>
                  <a:pt x="5885" y="114"/>
                  <a:pt x="5885" y="114"/>
                </a:cubicBezTo>
                <a:cubicBezTo>
                  <a:pt x="5885" y="114"/>
                  <a:pt x="5885" y="114"/>
                  <a:pt x="5886" y="113"/>
                </a:cubicBezTo>
                <a:cubicBezTo>
                  <a:pt x="5887" y="113"/>
                  <a:pt x="5888" y="112"/>
                  <a:pt x="5889" y="112"/>
                </a:cubicBezTo>
                <a:cubicBezTo>
                  <a:pt x="5890" y="112"/>
                  <a:pt x="5890" y="112"/>
                  <a:pt x="5890" y="111"/>
                </a:cubicBezTo>
                <a:cubicBezTo>
                  <a:pt x="5891" y="110"/>
                  <a:pt x="5891" y="109"/>
                  <a:pt x="5891" y="108"/>
                </a:cubicBezTo>
                <a:cubicBezTo>
                  <a:pt x="5891" y="107"/>
                  <a:pt x="5892" y="106"/>
                  <a:pt x="5892" y="105"/>
                </a:cubicBezTo>
                <a:cubicBezTo>
                  <a:pt x="5893" y="104"/>
                  <a:pt x="5893" y="102"/>
                  <a:pt x="5893" y="102"/>
                </a:cubicBezTo>
                <a:cubicBezTo>
                  <a:pt x="5894" y="101"/>
                  <a:pt x="5896" y="101"/>
                  <a:pt x="5897" y="101"/>
                </a:cubicBezTo>
                <a:cubicBezTo>
                  <a:pt x="5897" y="101"/>
                  <a:pt x="5897" y="101"/>
                  <a:pt x="5897" y="100"/>
                </a:cubicBezTo>
                <a:cubicBezTo>
                  <a:pt x="5898" y="100"/>
                  <a:pt x="5898" y="100"/>
                  <a:pt x="5898" y="100"/>
                </a:cubicBezTo>
                <a:cubicBezTo>
                  <a:pt x="5899" y="100"/>
                  <a:pt x="5899" y="100"/>
                  <a:pt x="5900" y="100"/>
                </a:cubicBezTo>
                <a:cubicBezTo>
                  <a:pt x="5900" y="100"/>
                  <a:pt x="5900" y="101"/>
                  <a:pt x="5901" y="101"/>
                </a:cubicBezTo>
                <a:cubicBezTo>
                  <a:pt x="5901" y="101"/>
                  <a:pt x="5903" y="102"/>
                  <a:pt x="5904" y="103"/>
                </a:cubicBezTo>
                <a:cubicBezTo>
                  <a:pt x="5904" y="103"/>
                  <a:pt x="5905" y="103"/>
                  <a:pt x="5905" y="103"/>
                </a:cubicBezTo>
                <a:cubicBezTo>
                  <a:pt x="5905" y="103"/>
                  <a:pt x="5906" y="103"/>
                  <a:pt x="5906" y="103"/>
                </a:cubicBezTo>
                <a:cubicBezTo>
                  <a:pt x="5906" y="102"/>
                  <a:pt x="5907" y="102"/>
                  <a:pt x="5907" y="102"/>
                </a:cubicBezTo>
                <a:cubicBezTo>
                  <a:pt x="5907" y="102"/>
                  <a:pt x="5907" y="101"/>
                  <a:pt x="5908" y="101"/>
                </a:cubicBezTo>
                <a:cubicBezTo>
                  <a:pt x="5909" y="101"/>
                  <a:pt x="5910" y="101"/>
                  <a:pt x="5911" y="101"/>
                </a:cubicBezTo>
                <a:cubicBezTo>
                  <a:pt x="5912" y="101"/>
                  <a:pt x="5912" y="102"/>
                  <a:pt x="5912" y="102"/>
                </a:cubicBezTo>
                <a:cubicBezTo>
                  <a:pt x="5913" y="102"/>
                  <a:pt x="5913" y="102"/>
                  <a:pt x="5913" y="102"/>
                </a:cubicBezTo>
                <a:cubicBezTo>
                  <a:pt x="5914" y="102"/>
                  <a:pt x="5914" y="102"/>
                  <a:pt x="5914" y="102"/>
                </a:cubicBezTo>
                <a:cubicBezTo>
                  <a:pt x="5915" y="102"/>
                  <a:pt x="5915" y="102"/>
                  <a:pt x="5915" y="102"/>
                </a:cubicBezTo>
                <a:cubicBezTo>
                  <a:pt x="5916" y="102"/>
                  <a:pt x="5918" y="103"/>
                  <a:pt x="5918" y="103"/>
                </a:cubicBezTo>
                <a:cubicBezTo>
                  <a:pt x="5919" y="104"/>
                  <a:pt x="5919" y="104"/>
                  <a:pt x="5920" y="104"/>
                </a:cubicBezTo>
                <a:cubicBezTo>
                  <a:pt x="5920" y="105"/>
                  <a:pt x="5920" y="105"/>
                  <a:pt x="5921" y="105"/>
                </a:cubicBezTo>
                <a:cubicBezTo>
                  <a:pt x="5921" y="105"/>
                  <a:pt x="5921" y="105"/>
                  <a:pt x="5922" y="105"/>
                </a:cubicBezTo>
                <a:cubicBezTo>
                  <a:pt x="5922" y="105"/>
                  <a:pt x="5922" y="106"/>
                  <a:pt x="5923" y="106"/>
                </a:cubicBezTo>
                <a:cubicBezTo>
                  <a:pt x="5924" y="105"/>
                  <a:pt x="5926" y="103"/>
                  <a:pt x="5927" y="102"/>
                </a:cubicBezTo>
                <a:cubicBezTo>
                  <a:pt x="5927" y="102"/>
                  <a:pt x="5928" y="102"/>
                  <a:pt x="5928" y="102"/>
                </a:cubicBezTo>
                <a:cubicBezTo>
                  <a:pt x="5928" y="101"/>
                  <a:pt x="5929" y="101"/>
                  <a:pt x="5929" y="101"/>
                </a:cubicBezTo>
                <a:cubicBezTo>
                  <a:pt x="5929" y="100"/>
                  <a:pt x="5929" y="100"/>
                  <a:pt x="5930" y="99"/>
                </a:cubicBezTo>
                <a:cubicBezTo>
                  <a:pt x="5931" y="99"/>
                  <a:pt x="5933" y="99"/>
                  <a:pt x="5933" y="98"/>
                </a:cubicBezTo>
                <a:cubicBezTo>
                  <a:pt x="5934" y="98"/>
                  <a:pt x="5934" y="97"/>
                  <a:pt x="5934" y="97"/>
                </a:cubicBezTo>
                <a:cubicBezTo>
                  <a:pt x="5934" y="97"/>
                  <a:pt x="5935" y="96"/>
                  <a:pt x="5935" y="96"/>
                </a:cubicBezTo>
                <a:cubicBezTo>
                  <a:pt x="5936" y="96"/>
                  <a:pt x="5936" y="96"/>
                  <a:pt x="5936" y="96"/>
                </a:cubicBezTo>
                <a:cubicBezTo>
                  <a:pt x="5937" y="96"/>
                  <a:pt x="5937" y="96"/>
                  <a:pt x="5937" y="96"/>
                </a:cubicBezTo>
                <a:cubicBezTo>
                  <a:pt x="5938" y="96"/>
                  <a:pt x="5940" y="95"/>
                  <a:pt x="5940" y="94"/>
                </a:cubicBezTo>
                <a:cubicBezTo>
                  <a:pt x="5941" y="94"/>
                  <a:pt x="5941" y="94"/>
                  <a:pt x="5942" y="94"/>
                </a:cubicBezTo>
                <a:cubicBezTo>
                  <a:pt x="5942" y="93"/>
                  <a:pt x="5942" y="93"/>
                  <a:pt x="5943" y="93"/>
                </a:cubicBezTo>
                <a:cubicBezTo>
                  <a:pt x="5943" y="93"/>
                  <a:pt x="5943" y="93"/>
                  <a:pt x="5944" y="93"/>
                </a:cubicBezTo>
                <a:cubicBezTo>
                  <a:pt x="5944" y="93"/>
                  <a:pt x="5944" y="93"/>
                  <a:pt x="5945" y="93"/>
                </a:cubicBezTo>
                <a:cubicBezTo>
                  <a:pt x="5946" y="93"/>
                  <a:pt x="5947" y="93"/>
                  <a:pt x="5948" y="93"/>
                </a:cubicBezTo>
                <a:cubicBezTo>
                  <a:pt x="5949" y="93"/>
                  <a:pt x="5949" y="92"/>
                  <a:pt x="5949" y="92"/>
                </a:cubicBezTo>
                <a:cubicBezTo>
                  <a:pt x="5949" y="91"/>
                  <a:pt x="5950" y="91"/>
                  <a:pt x="5950" y="91"/>
                </a:cubicBezTo>
                <a:cubicBezTo>
                  <a:pt x="5950" y="91"/>
                  <a:pt x="5951" y="91"/>
                  <a:pt x="5951" y="91"/>
                </a:cubicBezTo>
                <a:cubicBezTo>
                  <a:pt x="5951" y="91"/>
                  <a:pt x="5952" y="91"/>
                  <a:pt x="5952" y="91"/>
                </a:cubicBezTo>
                <a:cubicBezTo>
                  <a:pt x="5953" y="91"/>
                  <a:pt x="5955" y="91"/>
                  <a:pt x="5955" y="91"/>
                </a:cubicBezTo>
                <a:cubicBezTo>
                  <a:pt x="5956" y="91"/>
                  <a:pt x="5956" y="92"/>
                  <a:pt x="5956" y="92"/>
                </a:cubicBezTo>
                <a:cubicBezTo>
                  <a:pt x="5957" y="92"/>
                  <a:pt x="5957" y="93"/>
                  <a:pt x="5957" y="93"/>
                </a:cubicBezTo>
                <a:cubicBezTo>
                  <a:pt x="5958" y="93"/>
                  <a:pt x="5958" y="93"/>
                  <a:pt x="5958" y="94"/>
                </a:cubicBezTo>
                <a:cubicBezTo>
                  <a:pt x="5959" y="94"/>
                  <a:pt x="5959" y="95"/>
                  <a:pt x="5959" y="95"/>
                </a:cubicBezTo>
                <a:cubicBezTo>
                  <a:pt x="5960" y="96"/>
                  <a:pt x="5962" y="96"/>
                  <a:pt x="5963" y="97"/>
                </a:cubicBezTo>
                <a:cubicBezTo>
                  <a:pt x="5963" y="97"/>
                  <a:pt x="5963" y="98"/>
                  <a:pt x="5964" y="99"/>
                </a:cubicBezTo>
                <a:cubicBezTo>
                  <a:pt x="5964" y="99"/>
                  <a:pt x="5964" y="100"/>
                  <a:pt x="5965" y="100"/>
                </a:cubicBezTo>
                <a:cubicBezTo>
                  <a:pt x="5965" y="100"/>
                  <a:pt x="5965" y="101"/>
                  <a:pt x="5966" y="102"/>
                </a:cubicBezTo>
                <a:cubicBezTo>
                  <a:pt x="5966" y="102"/>
                  <a:pt x="5966" y="103"/>
                  <a:pt x="5967" y="103"/>
                </a:cubicBezTo>
                <a:cubicBezTo>
                  <a:pt x="5967" y="104"/>
                  <a:pt x="5969" y="105"/>
                  <a:pt x="5970" y="106"/>
                </a:cubicBezTo>
                <a:cubicBezTo>
                  <a:pt x="5971" y="107"/>
                  <a:pt x="5971" y="107"/>
                  <a:pt x="5971" y="108"/>
                </a:cubicBezTo>
                <a:cubicBezTo>
                  <a:pt x="5971" y="109"/>
                  <a:pt x="5972" y="110"/>
                  <a:pt x="5972" y="110"/>
                </a:cubicBezTo>
                <a:cubicBezTo>
                  <a:pt x="5972" y="111"/>
                  <a:pt x="5973" y="111"/>
                  <a:pt x="5973" y="112"/>
                </a:cubicBezTo>
                <a:cubicBezTo>
                  <a:pt x="5973" y="112"/>
                  <a:pt x="5974" y="112"/>
                  <a:pt x="5974" y="113"/>
                </a:cubicBezTo>
                <a:cubicBezTo>
                  <a:pt x="5975" y="113"/>
                  <a:pt x="5976" y="114"/>
                  <a:pt x="5977" y="114"/>
                </a:cubicBezTo>
                <a:cubicBezTo>
                  <a:pt x="5978" y="115"/>
                  <a:pt x="5978" y="116"/>
                  <a:pt x="5978" y="117"/>
                </a:cubicBezTo>
                <a:cubicBezTo>
                  <a:pt x="5979" y="117"/>
                  <a:pt x="5979" y="118"/>
                  <a:pt x="5979" y="118"/>
                </a:cubicBezTo>
                <a:cubicBezTo>
                  <a:pt x="5980" y="119"/>
                  <a:pt x="5980" y="119"/>
                  <a:pt x="5980" y="120"/>
                </a:cubicBezTo>
                <a:cubicBezTo>
                  <a:pt x="5981" y="120"/>
                  <a:pt x="5981" y="121"/>
                  <a:pt x="5982" y="121"/>
                </a:cubicBezTo>
                <a:cubicBezTo>
                  <a:pt x="5982" y="122"/>
                  <a:pt x="5984" y="122"/>
                  <a:pt x="5985" y="123"/>
                </a:cubicBezTo>
                <a:cubicBezTo>
                  <a:pt x="5985" y="123"/>
                  <a:pt x="5985" y="125"/>
                  <a:pt x="5986" y="125"/>
                </a:cubicBezTo>
                <a:cubicBezTo>
                  <a:pt x="5986" y="126"/>
                  <a:pt x="5986" y="126"/>
                  <a:pt x="5987" y="126"/>
                </a:cubicBezTo>
                <a:cubicBezTo>
                  <a:pt x="5987" y="126"/>
                  <a:pt x="5988" y="127"/>
                  <a:pt x="5988" y="127"/>
                </a:cubicBezTo>
                <a:cubicBezTo>
                  <a:pt x="5988" y="127"/>
                  <a:pt x="5988" y="127"/>
                  <a:pt x="5989" y="127"/>
                </a:cubicBezTo>
                <a:cubicBezTo>
                  <a:pt x="5989" y="127"/>
                  <a:pt x="5991" y="127"/>
                  <a:pt x="5992" y="127"/>
                </a:cubicBezTo>
                <a:cubicBezTo>
                  <a:pt x="5993" y="127"/>
                  <a:pt x="5993" y="127"/>
                  <a:pt x="5993" y="127"/>
                </a:cubicBezTo>
                <a:cubicBezTo>
                  <a:pt x="5993" y="127"/>
                  <a:pt x="5994" y="127"/>
                  <a:pt x="5994" y="127"/>
                </a:cubicBezTo>
                <a:cubicBezTo>
                  <a:pt x="5994" y="126"/>
                  <a:pt x="5995" y="126"/>
                  <a:pt x="5995" y="126"/>
                </a:cubicBezTo>
                <a:cubicBezTo>
                  <a:pt x="5995" y="126"/>
                  <a:pt x="5996" y="126"/>
                  <a:pt x="5996" y="126"/>
                </a:cubicBezTo>
                <a:cubicBezTo>
                  <a:pt x="5997" y="126"/>
                  <a:pt x="5999" y="126"/>
                  <a:pt x="5999" y="126"/>
                </a:cubicBezTo>
                <a:cubicBezTo>
                  <a:pt x="6000" y="126"/>
                  <a:pt x="6000" y="125"/>
                  <a:pt x="6000" y="125"/>
                </a:cubicBezTo>
                <a:cubicBezTo>
                  <a:pt x="6001" y="125"/>
                  <a:pt x="6001" y="125"/>
                  <a:pt x="6001" y="124"/>
                </a:cubicBezTo>
                <a:cubicBezTo>
                  <a:pt x="6002" y="124"/>
                  <a:pt x="6002" y="124"/>
                  <a:pt x="6002" y="124"/>
                </a:cubicBezTo>
                <a:cubicBezTo>
                  <a:pt x="6003" y="124"/>
                  <a:pt x="6003" y="123"/>
                  <a:pt x="6004" y="123"/>
                </a:cubicBezTo>
                <a:cubicBezTo>
                  <a:pt x="6004" y="123"/>
                  <a:pt x="6006" y="122"/>
                  <a:pt x="6007" y="122"/>
                </a:cubicBezTo>
                <a:cubicBezTo>
                  <a:pt x="6007" y="121"/>
                  <a:pt x="6007" y="121"/>
                  <a:pt x="6008" y="120"/>
                </a:cubicBezTo>
                <a:cubicBezTo>
                  <a:pt x="6008" y="120"/>
                  <a:pt x="6008" y="120"/>
                  <a:pt x="6009" y="119"/>
                </a:cubicBezTo>
                <a:cubicBezTo>
                  <a:pt x="6009" y="119"/>
                  <a:pt x="6010" y="117"/>
                  <a:pt x="6011" y="116"/>
                </a:cubicBezTo>
                <a:cubicBezTo>
                  <a:pt x="6012" y="114"/>
                  <a:pt x="6013" y="114"/>
                  <a:pt x="6014" y="113"/>
                </a:cubicBezTo>
                <a:cubicBezTo>
                  <a:pt x="6015" y="112"/>
                  <a:pt x="6015" y="112"/>
                  <a:pt x="6015" y="110"/>
                </a:cubicBezTo>
                <a:cubicBezTo>
                  <a:pt x="6015" y="109"/>
                  <a:pt x="6016" y="106"/>
                  <a:pt x="6016" y="104"/>
                </a:cubicBezTo>
                <a:cubicBezTo>
                  <a:pt x="6016" y="102"/>
                  <a:pt x="6017" y="100"/>
                  <a:pt x="6017" y="98"/>
                </a:cubicBezTo>
                <a:cubicBezTo>
                  <a:pt x="6018" y="95"/>
                  <a:pt x="6018" y="91"/>
                  <a:pt x="6018" y="89"/>
                </a:cubicBezTo>
                <a:cubicBezTo>
                  <a:pt x="6019" y="88"/>
                  <a:pt x="6021" y="88"/>
                  <a:pt x="6021" y="87"/>
                </a:cubicBezTo>
                <a:cubicBezTo>
                  <a:pt x="6022" y="87"/>
                  <a:pt x="6022" y="87"/>
                  <a:pt x="6022" y="86"/>
                </a:cubicBezTo>
                <a:cubicBezTo>
                  <a:pt x="6023" y="86"/>
                  <a:pt x="6023" y="86"/>
                  <a:pt x="6024" y="85"/>
                </a:cubicBezTo>
                <a:cubicBezTo>
                  <a:pt x="6024" y="85"/>
                  <a:pt x="6024" y="84"/>
                  <a:pt x="6024" y="84"/>
                </a:cubicBezTo>
                <a:cubicBezTo>
                  <a:pt x="6025" y="84"/>
                  <a:pt x="6025" y="83"/>
                  <a:pt x="6025" y="83"/>
                </a:cubicBezTo>
                <a:cubicBezTo>
                  <a:pt x="6026" y="82"/>
                  <a:pt x="6028" y="82"/>
                  <a:pt x="6029" y="81"/>
                </a:cubicBezTo>
                <a:cubicBezTo>
                  <a:pt x="6029" y="81"/>
                  <a:pt x="6029" y="80"/>
                  <a:pt x="6030" y="80"/>
                </a:cubicBezTo>
                <a:cubicBezTo>
                  <a:pt x="6030" y="79"/>
                  <a:pt x="6030" y="79"/>
                  <a:pt x="6031" y="78"/>
                </a:cubicBezTo>
                <a:cubicBezTo>
                  <a:pt x="6031" y="78"/>
                  <a:pt x="6031" y="77"/>
                  <a:pt x="6032" y="77"/>
                </a:cubicBezTo>
                <a:cubicBezTo>
                  <a:pt x="6032" y="76"/>
                  <a:pt x="6032" y="75"/>
                  <a:pt x="6033" y="75"/>
                </a:cubicBezTo>
                <a:cubicBezTo>
                  <a:pt x="6034" y="74"/>
                  <a:pt x="6035" y="72"/>
                  <a:pt x="6036" y="71"/>
                </a:cubicBezTo>
                <a:cubicBezTo>
                  <a:pt x="6037" y="70"/>
                  <a:pt x="6037" y="70"/>
                  <a:pt x="6037" y="70"/>
                </a:cubicBezTo>
                <a:cubicBezTo>
                  <a:pt x="6037" y="69"/>
                  <a:pt x="6038" y="69"/>
                  <a:pt x="6038" y="68"/>
                </a:cubicBezTo>
                <a:cubicBezTo>
                  <a:pt x="6038" y="68"/>
                  <a:pt x="6038" y="67"/>
                  <a:pt x="6039" y="67"/>
                </a:cubicBezTo>
                <a:cubicBezTo>
                  <a:pt x="6040" y="67"/>
                  <a:pt x="6042" y="69"/>
                  <a:pt x="6043" y="69"/>
                </a:cubicBezTo>
                <a:cubicBezTo>
                  <a:pt x="6044" y="69"/>
                  <a:pt x="6044" y="70"/>
                  <a:pt x="6044" y="70"/>
                </a:cubicBezTo>
                <a:cubicBezTo>
                  <a:pt x="6045" y="70"/>
                  <a:pt x="6045" y="70"/>
                  <a:pt x="6045" y="71"/>
                </a:cubicBezTo>
                <a:cubicBezTo>
                  <a:pt x="6046" y="72"/>
                  <a:pt x="6046" y="74"/>
                  <a:pt x="6047" y="75"/>
                </a:cubicBezTo>
                <a:cubicBezTo>
                  <a:pt x="6047" y="76"/>
                  <a:pt x="6047" y="77"/>
                  <a:pt x="6048" y="79"/>
                </a:cubicBezTo>
                <a:cubicBezTo>
                  <a:pt x="6048" y="80"/>
                  <a:pt x="6050" y="83"/>
                  <a:pt x="6051" y="84"/>
                </a:cubicBezTo>
                <a:cubicBezTo>
                  <a:pt x="6051" y="85"/>
                  <a:pt x="6052" y="85"/>
                  <a:pt x="6052" y="85"/>
                </a:cubicBezTo>
                <a:cubicBezTo>
                  <a:pt x="6052" y="85"/>
                  <a:pt x="6053" y="85"/>
                  <a:pt x="6053" y="85"/>
                </a:cubicBezTo>
                <a:cubicBezTo>
                  <a:pt x="6053" y="86"/>
                  <a:pt x="6054" y="86"/>
                  <a:pt x="6054" y="86"/>
                </a:cubicBezTo>
                <a:cubicBezTo>
                  <a:pt x="6054" y="87"/>
                  <a:pt x="6054" y="87"/>
                  <a:pt x="6055" y="88"/>
                </a:cubicBezTo>
                <a:cubicBezTo>
                  <a:pt x="6056" y="88"/>
                  <a:pt x="6057" y="88"/>
                  <a:pt x="6058" y="89"/>
                </a:cubicBezTo>
                <a:cubicBezTo>
                  <a:pt x="6059" y="89"/>
                  <a:pt x="6059" y="90"/>
                  <a:pt x="6059" y="91"/>
                </a:cubicBezTo>
                <a:cubicBezTo>
                  <a:pt x="6060" y="91"/>
                  <a:pt x="6060" y="92"/>
                  <a:pt x="6060" y="93"/>
                </a:cubicBezTo>
                <a:cubicBezTo>
                  <a:pt x="6060" y="94"/>
                  <a:pt x="6061" y="94"/>
                  <a:pt x="6061" y="95"/>
                </a:cubicBezTo>
                <a:cubicBezTo>
                  <a:pt x="6061" y="95"/>
                  <a:pt x="6061" y="96"/>
                  <a:pt x="6062" y="97"/>
                </a:cubicBezTo>
                <a:cubicBezTo>
                  <a:pt x="6063" y="98"/>
                  <a:pt x="6066" y="98"/>
                  <a:pt x="6066" y="99"/>
                </a:cubicBezTo>
                <a:cubicBezTo>
                  <a:pt x="6067" y="99"/>
                  <a:pt x="6067" y="100"/>
                  <a:pt x="6067" y="101"/>
                </a:cubicBezTo>
                <a:cubicBezTo>
                  <a:pt x="6068" y="102"/>
                  <a:pt x="6068" y="102"/>
                  <a:pt x="6069" y="102"/>
                </a:cubicBezTo>
                <a:cubicBezTo>
                  <a:pt x="6069" y="102"/>
                  <a:pt x="6069" y="102"/>
                  <a:pt x="6070" y="102"/>
                </a:cubicBezTo>
                <a:cubicBezTo>
                  <a:pt x="6070" y="102"/>
                  <a:pt x="6072" y="101"/>
                  <a:pt x="6073" y="101"/>
                </a:cubicBezTo>
                <a:cubicBezTo>
                  <a:pt x="6073" y="101"/>
                  <a:pt x="6073" y="100"/>
                  <a:pt x="6074" y="100"/>
                </a:cubicBezTo>
                <a:cubicBezTo>
                  <a:pt x="6074" y="100"/>
                  <a:pt x="6074" y="100"/>
                  <a:pt x="6075" y="100"/>
                </a:cubicBezTo>
                <a:cubicBezTo>
                  <a:pt x="6075" y="100"/>
                  <a:pt x="6076" y="100"/>
                  <a:pt x="6076" y="99"/>
                </a:cubicBezTo>
                <a:cubicBezTo>
                  <a:pt x="6076" y="99"/>
                  <a:pt x="6076" y="99"/>
                  <a:pt x="6077" y="99"/>
                </a:cubicBezTo>
                <a:cubicBezTo>
                  <a:pt x="6078" y="99"/>
                  <a:pt x="6079" y="98"/>
                  <a:pt x="6080" y="98"/>
                </a:cubicBezTo>
                <a:cubicBezTo>
                  <a:pt x="6081" y="98"/>
                  <a:pt x="6081" y="98"/>
                  <a:pt x="6081" y="99"/>
                </a:cubicBezTo>
                <a:cubicBezTo>
                  <a:pt x="6082" y="99"/>
                  <a:pt x="6082" y="100"/>
                  <a:pt x="6082" y="101"/>
                </a:cubicBezTo>
                <a:cubicBezTo>
                  <a:pt x="6083" y="101"/>
                  <a:pt x="6083" y="101"/>
                  <a:pt x="6083" y="101"/>
                </a:cubicBezTo>
                <a:cubicBezTo>
                  <a:pt x="6084" y="101"/>
                  <a:pt x="6084" y="102"/>
                  <a:pt x="6084" y="102"/>
                </a:cubicBezTo>
                <a:cubicBezTo>
                  <a:pt x="6085" y="101"/>
                  <a:pt x="6087" y="101"/>
                  <a:pt x="6087" y="101"/>
                </a:cubicBezTo>
                <a:cubicBezTo>
                  <a:pt x="6088" y="101"/>
                  <a:pt x="6088" y="101"/>
                  <a:pt x="6089" y="101"/>
                </a:cubicBezTo>
                <a:cubicBezTo>
                  <a:pt x="6089" y="101"/>
                  <a:pt x="6089" y="101"/>
                  <a:pt x="6090" y="101"/>
                </a:cubicBezTo>
                <a:cubicBezTo>
                  <a:pt x="6090" y="101"/>
                  <a:pt x="6090" y="100"/>
                  <a:pt x="6090" y="100"/>
                </a:cubicBezTo>
                <a:cubicBezTo>
                  <a:pt x="6091" y="100"/>
                  <a:pt x="6091" y="99"/>
                  <a:pt x="6092" y="99"/>
                </a:cubicBezTo>
                <a:cubicBezTo>
                  <a:pt x="6092" y="98"/>
                  <a:pt x="6094" y="97"/>
                  <a:pt x="6095" y="97"/>
                </a:cubicBezTo>
                <a:cubicBezTo>
                  <a:pt x="6095" y="97"/>
                  <a:pt x="6096" y="97"/>
                  <a:pt x="6096" y="97"/>
                </a:cubicBezTo>
                <a:cubicBezTo>
                  <a:pt x="6096" y="97"/>
                  <a:pt x="6096" y="97"/>
                  <a:pt x="6097" y="97"/>
                </a:cubicBezTo>
                <a:cubicBezTo>
                  <a:pt x="6097" y="97"/>
                  <a:pt x="6098" y="97"/>
                  <a:pt x="6098" y="98"/>
                </a:cubicBezTo>
                <a:cubicBezTo>
                  <a:pt x="6098" y="98"/>
                  <a:pt x="6098" y="98"/>
                  <a:pt x="6099" y="99"/>
                </a:cubicBezTo>
                <a:cubicBezTo>
                  <a:pt x="6100" y="99"/>
                  <a:pt x="6102" y="100"/>
                  <a:pt x="6103" y="100"/>
                </a:cubicBezTo>
                <a:cubicBezTo>
                  <a:pt x="6104" y="100"/>
                  <a:pt x="6104" y="101"/>
                  <a:pt x="6104" y="101"/>
                </a:cubicBezTo>
                <a:cubicBezTo>
                  <a:pt x="6105" y="101"/>
                  <a:pt x="6105" y="101"/>
                  <a:pt x="6105" y="101"/>
                </a:cubicBezTo>
                <a:cubicBezTo>
                  <a:pt x="6106" y="102"/>
                  <a:pt x="6106" y="102"/>
                  <a:pt x="6106" y="102"/>
                </a:cubicBezTo>
                <a:cubicBezTo>
                  <a:pt x="6107" y="103"/>
                  <a:pt x="6109" y="103"/>
                  <a:pt x="6109" y="103"/>
                </a:cubicBezTo>
                <a:cubicBezTo>
                  <a:pt x="6110" y="102"/>
                  <a:pt x="6110" y="100"/>
                  <a:pt x="6110" y="100"/>
                </a:cubicBezTo>
                <a:cubicBezTo>
                  <a:pt x="6111" y="99"/>
                  <a:pt x="6111" y="99"/>
                  <a:pt x="6112" y="98"/>
                </a:cubicBezTo>
                <a:cubicBezTo>
                  <a:pt x="6112" y="97"/>
                  <a:pt x="6112" y="96"/>
                  <a:pt x="6113" y="94"/>
                </a:cubicBezTo>
                <a:cubicBezTo>
                  <a:pt x="6113" y="93"/>
                  <a:pt x="6113" y="91"/>
                  <a:pt x="6114" y="90"/>
                </a:cubicBezTo>
                <a:cubicBezTo>
                  <a:pt x="6114" y="90"/>
                  <a:pt x="6116" y="90"/>
                  <a:pt x="6117" y="89"/>
                </a:cubicBezTo>
                <a:cubicBezTo>
                  <a:pt x="6117" y="89"/>
                  <a:pt x="6118" y="88"/>
                  <a:pt x="6118" y="88"/>
                </a:cubicBezTo>
                <a:cubicBezTo>
                  <a:pt x="6118" y="88"/>
                  <a:pt x="6119" y="88"/>
                  <a:pt x="6119" y="88"/>
                </a:cubicBezTo>
                <a:cubicBezTo>
                  <a:pt x="6119" y="88"/>
                  <a:pt x="6120" y="87"/>
                  <a:pt x="6120" y="87"/>
                </a:cubicBezTo>
                <a:cubicBezTo>
                  <a:pt x="6120" y="87"/>
                  <a:pt x="6120" y="87"/>
                  <a:pt x="6121" y="87"/>
                </a:cubicBezTo>
                <a:cubicBezTo>
                  <a:pt x="6122" y="87"/>
                  <a:pt x="6123" y="87"/>
                  <a:pt x="6124" y="88"/>
                </a:cubicBezTo>
                <a:cubicBezTo>
                  <a:pt x="6125" y="88"/>
                  <a:pt x="6125" y="88"/>
                  <a:pt x="6125" y="88"/>
                </a:cubicBezTo>
                <a:cubicBezTo>
                  <a:pt x="6126" y="88"/>
                  <a:pt x="6126" y="88"/>
                  <a:pt x="6126" y="88"/>
                </a:cubicBezTo>
                <a:cubicBezTo>
                  <a:pt x="6126" y="88"/>
                  <a:pt x="6127" y="88"/>
                  <a:pt x="6127" y="89"/>
                </a:cubicBezTo>
                <a:cubicBezTo>
                  <a:pt x="6128" y="89"/>
                  <a:pt x="6128" y="90"/>
                  <a:pt x="6128" y="91"/>
                </a:cubicBezTo>
                <a:cubicBezTo>
                  <a:pt x="6129" y="91"/>
                  <a:pt x="6131" y="92"/>
                  <a:pt x="6132" y="93"/>
                </a:cubicBezTo>
                <a:cubicBezTo>
                  <a:pt x="6132" y="93"/>
                  <a:pt x="6132" y="94"/>
                  <a:pt x="6132" y="95"/>
                </a:cubicBezTo>
                <a:cubicBezTo>
                  <a:pt x="6133" y="95"/>
                  <a:pt x="6133" y="96"/>
                  <a:pt x="6134" y="97"/>
                </a:cubicBezTo>
                <a:cubicBezTo>
                  <a:pt x="6134" y="98"/>
                  <a:pt x="6134" y="99"/>
                  <a:pt x="6135" y="100"/>
                </a:cubicBezTo>
                <a:cubicBezTo>
                  <a:pt x="6135" y="100"/>
                  <a:pt x="6135" y="100"/>
                  <a:pt x="6136" y="101"/>
                </a:cubicBezTo>
                <a:cubicBezTo>
                  <a:pt x="6136" y="101"/>
                  <a:pt x="6138" y="101"/>
                  <a:pt x="6139" y="103"/>
                </a:cubicBezTo>
                <a:cubicBezTo>
                  <a:pt x="6139" y="104"/>
                  <a:pt x="6139" y="106"/>
                  <a:pt x="6140" y="107"/>
                </a:cubicBezTo>
                <a:cubicBezTo>
                  <a:pt x="6140" y="109"/>
                  <a:pt x="6141" y="109"/>
                  <a:pt x="6141" y="110"/>
                </a:cubicBezTo>
                <a:cubicBezTo>
                  <a:pt x="6141" y="110"/>
                  <a:pt x="6142" y="111"/>
                  <a:pt x="6142" y="112"/>
                </a:cubicBezTo>
                <a:cubicBezTo>
                  <a:pt x="6142" y="112"/>
                  <a:pt x="6142" y="114"/>
                  <a:pt x="6143" y="114"/>
                </a:cubicBezTo>
                <a:cubicBezTo>
                  <a:pt x="6144" y="115"/>
                  <a:pt x="6145" y="115"/>
                  <a:pt x="6146" y="115"/>
                </a:cubicBezTo>
                <a:cubicBezTo>
                  <a:pt x="6147" y="115"/>
                  <a:pt x="6147" y="114"/>
                  <a:pt x="6147" y="114"/>
                </a:cubicBezTo>
                <a:cubicBezTo>
                  <a:pt x="6148" y="114"/>
                  <a:pt x="6148" y="115"/>
                  <a:pt x="6148" y="115"/>
                </a:cubicBezTo>
                <a:cubicBezTo>
                  <a:pt x="6149" y="116"/>
                  <a:pt x="6149" y="116"/>
                  <a:pt x="6149" y="117"/>
                </a:cubicBezTo>
                <a:cubicBezTo>
                  <a:pt x="6150" y="117"/>
                  <a:pt x="6150" y="118"/>
                  <a:pt x="6151" y="118"/>
                </a:cubicBezTo>
                <a:cubicBezTo>
                  <a:pt x="6151" y="118"/>
                  <a:pt x="6153" y="119"/>
                  <a:pt x="6154" y="119"/>
                </a:cubicBezTo>
                <a:cubicBezTo>
                  <a:pt x="6154" y="120"/>
                  <a:pt x="6154" y="120"/>
                  <a:pt x="6155" y="121"/>
                </a:cubicBezTo>
                <a:cubicBezTo>
                  <a:pt x="6155" y="121"/>
                  <a:pt x="6155" y="122"/>
                  <a:pt x="6156" y="122"/>
                </a:cubicBezTo>
                <a:cubicBezTo>
                  <a:pt x="6156" y="123"/>
                  <a:pt x="6156" y="123"/>
                  <a:pt x="6157" y="123"/>
                </a:cubicBezTo>
                <a:cubicBezTo>
                  <a:pt x="6157" y="123"/>
                  <a:pt x="6160" y="123"/>
                  <a:pt x="6161" y="123"/>
                </a:cubicBezTo>
                <a:cubicBezTo>
                  <a:pt x="6162" y="123"/>
                  <a:pt x="6162" y="123"/>
                  <a:pt x="6162" y="123"/>
                </a:cubicBezTo>
                <a:cubicBezTo>
                  <a:pt x="6162" y="123"/>
                  <a:pt x="6163" y="123"/>
                  <a:pt x="6163" y="123"/>
                </a:cubicBezTo>
                <a:cubicBezTo>
                  <a:pt x="6163" y="123"/>
                  <a:pt x="6164" y="123"/>
                  <a:pt x="6164" y="123"/>
                </a:cubicBezTo>
                <a:cubicBezTo>
                  <a:pt x="6164" y="123"/>
                  <a:pt x="6164" y="123"/>
                  <a:pt x="6165" y="123"/>
                </a:cubicBezTo>
                <a:cubicBezTo>
                  <a:pt x="6166" y="122"/>
                  <a:pt x="6168" y="122"/>
                  <a:pt x="6168" y="122"/>
                </a:cubicBezTo>
                <a:cubicBezTo>
                  <a:pt x="6169" y="122"/>
                  <a:pt x="6169" y="121"/>
                  <a:pt x="6169" y="121"/>
                </a:cubicBezTo>
                <a:cubicBezTo>
                  <a:pt x="6170" y="120"/>
                  <a:pt x="6170" y="120"/>
                  <a:pt x="6170" y="119"/>
                </a:cubicBezTo>
                <a:cubicBezTo>
                  <a:pt x="6171" y="119"/>
                  <a:pt x="6171" y="119"/>
                  <a:pt x="6171" y="119"/>
                </a:cubicBezTo>
                <a:cubicBezTo>
                  <a:pt x="6172" y="119"/>
                  <a:pt x="6172" y="118"/>
                  <a:pt x="6172" y="118"/>
                </a:cubicBezTo>
                <a:cubicBezTo>
                  <a:pt x="6173" y="118"/>
                  <a:pt x="6175" y="118"/>
                  <a:pt x="6176" y="117"/>
                </a:cubicBezTo>
                <a:cubicBezTo>
                  <a:pt x="6176" y="117"/>
                  <a:pt x="6176" y="117"/>
                  <a:pt x="6177" y="117"/>
                </a:cubicBezTo>
                <a:cubicBezTo>
                  <a:pt x="6177" y="117"/>
                  <a:pt x="6177" y="118"/>
                  <a:pt x="6178" y="118"/>
                </a:cubicBezTo>
                <a:cubicBezTo>
                  <a:pt x="6178" y="118"/>
                  <a:pt x="6178" y="116"/>
                  <a:pt x="6179" y="115"/>
                </a:cubicBezTo>
                <a:cubicBezTo>
                  <a:pt x="6179" y="115"/>
                  <a:pt x="6179" y="113"/>
                  <a:pt x="6180" y="113"/>
                </a:cubicBezTo>
                <a:cubicBezTo>
                  <a:pt x="6181" y="112"/>
                  <a:pt x="6182" y="113"/>
                  <a:pt x="6183" y="113"/>
                </a:cubicBezTo>
                <a:cubicBezTo>
                  <a:pt x="6183" y="113"/>
                  <a:pt x="6184" y="113"/>
                  <a:pt x="6184" y="113"/>
                </a:cubicBezTo>
                <a:cubicBezTo>
                  <a:pt x="6184" y="113"/>
                  <a:pt x="6185" y="113"/>
                  <a:pt x="6185" y="113"/>
                </a:cubicBezTo>
                <a:cubicBezTo>
                  <a:pt x="6185" y="113"/>
                  <a:pt x="6186" y="113"/>
                  <a:pt x="6186" y="113"/>
                </a:cubicBezTo>
                <a:cubicBezTo>
                  <a:pt x="6186" y="113"/>
                  <a:pt x="6187" y="113"/>
                  <a:pt x="6187" y="114"/>
                </a:cubicBezTo>
                <a:cubicBezTo>
                  <a:pt x="6188" y="114"/>
                  <a:pt x="6190" y="114"/>
                  <a:pt x="6190" y="114"/>
                </a:cubicBezTo>
                <a:cubicBezTo>
                  <a:pt x="6191" y="115"/>
                  <a:pt x="6191" y="115"/>
                  <a:pt x="6191" y="116"/>
                </a:cubicBezTo>
                <a:cubicBezTo>
                  <a:pt x="6192" y="116"/>
                  <a:pt x="6192" y="115"/>
                  <a:pt x="6192" y="115"/>
                </a:cubicBezTo>
                <a:cubicBezTo>
                  <a:pt x="6193" y="116"/>
                  <a:pt x="6193" y="116"/>
                  <a:pt x="6193" y="116"/>
                </a:cubicBezTo>
                <a:cubicBezTo>
                  <a:pt x="6194" y="117"/>
                  <a:pt x="6194" y="117"/>
                  <a:pt x="6194" y="118"/>
                </a:cubicBezTo>
                <a:cubicBezTo>
                  <a:pt x="6195" y="118"/>
                  <a:pt x="6197" y="119"/>
                  <a:pt x="6198" y="119"/>
                </a:cubicBezTo>
                <a:cubicBezTo>
                  <a:pt x="6198" y="120"/>
                  <a:pt x="6198" y="121"/>
                  <a:pt x="6199" y="122"/>
                </a:cubicBezTo>
                <a:cubicBezTo>
                  <a:pt x="6199" y="123"/>
                  <a:pt x="6199" y="124"/>
                  <a:pt x="6200" y="125"/>
                </a:cubicBezTo>
                <a:cubicBezTo>
                  <a:pt x="6200" y="125"/>
                  <a:pt x="6200" y="123"/>
                  <a:pt x="6201" y="123"/>
                </a:cubicBezTo>
                <a:cubicBezTo>
                  <a:pt x="6201" y="124"/>
                  <a:pt x="6201" y="125"/>
                  <a:pt x="6202" y="126"/>
                </a:cubicBezTo>
                <a:cubicBezTo>
                  <a:pt x="6203" y="127"/>
                  <a:pt x="6205" y="128"/>
                  <a:pt x="6206" y="129"/>
                </a:cubicBezTo>
                <a:cubicBezTo>
                  <a:pt x="6207" y="130"/>
                  <a:pt x="6207" y="131"/>
                  <a:pt x="6207" y="131"/>
                </a:cubicBezTo>
                <a:cubicBezTo>
                  <a:pt x="6207" y="132"/>
                  <a:pt x="6208" y="132"/>
                  <a:pt x="6208" y="133"/>
                </a:cubicBezTo>
                <a:cubicBezTo>
                  <a:pt x="6208" y="134"/>
                  <a:pt x="6208" y="135"/>
                  <a:pt x="6209" y="136"/>
                </a:cubicBezTo>
                <a:cubicBezTo>
                  <a:pt x="6210" y="137"/>
                  <a:pt x="6212" y="138"/>
                  <a:pt x="6212" y="139"/>
                </a:cubicBezTo>
                <a:cubicBezTo>
                  <a:pt x="6213" y="139"/>
                  <a:pt x="6213" y="139"/>
                  <a:pt x="6213" y="139"/>
                </a:cubicBezTo>
                <a:cubicBezTo>
                  <a:pt x="6214" y="140"/>
                  <a:pt x="6214" y="141"/>
                  <a:pt x="6214" y="142"/>
                </a:cubicBezTo>
                <a:cubicBezTo>
                  <a:pt x="6215" y="143"/>
                  <a:pt x="6215" y="143"/>
                  <a:pt x="6216" y="144"/>
                </a:cubicBezTo>
                <a:cubicBezTo>
                  <a:pt x="6216" y="144"/>
                  <a:pt x="6216" y="145"/>
                  <a:pt x="6217" y="146"/>
                </a:cubicBezTo>
                <a:cubicBezTo>
                  <a:pt x="6217" y="146"/>
                  <a:pt x="6219" y="146"/>
                  <a:pt x="6220" y="146"/>
                </a:cubicBezTo>
                <a:cubicBezTo>
                  <a:pt x="6220" y="147"/>
                  <a:pt x="6220" y="147"/>
                  <a:pt x="6221" y="147"/>
                </a:cubicBezTo>
                <a:cubicBezTo>
                  <a:pt x="6221" y="147"/>
                  <a:pt x="6221" y="148"/>
                  <a:pt x="6222" y="148"/>
                </a:cubicBezTo>
                <a:cubicBezTo>
                  <a:pt x="6222" y="148"/>
                  <a:pt x="6223" y="149"/>
                  <a:pt x="6223" y="149"/>
                </a:cubicBezTo>
                <a:cubicBezTo>
                  <a:pt x="6223" y="150"/>
                  <a:pt x="6223" y="150"/>
                  <a:pt x="6224" y="151"/>
                </a:cubicBezTo>
                <a:cubicBezTo>
                  <a:pt x="6225" y="151"/>
                  <a:pt x="6227" y="152"/>
                  <a:pt x="6228" y="153"/>
                </a:cubicBezTo>
                <a:cubicBezTo>
                  <a:pt x="6229" y="154"/>
                  <a:pt x="6229" y="154"/>
                  <a:pt x="6229" y="155"/>
                </a:cubicBezTo>
                <a:cubicBezTo>
                  <a:pt x="6229" y="155"/>
                  <a:pt x="6230" y="155"/>
                  <a:pt x="6230" y="156"/>
                </a:cubicBezTo>
                <a:cubicBezTo>
                  <a:pt x="6230" y="156"/>
                  <a:pt x="6231" y="157"/>
                  <a:pt x="6231" y="158"/>
                </a:cubicBezTo>
                <a:cubicBezTo>
                  <a:pt x="6232" y="159"/>
                  <a:pt x="6234" y="162"/>
                  <a:pt x="6234" y="163"/>
                </a:cubicBezTo>
                <a:cubicBezTo>
                  <a:pt x="6235" y="163"/>
                  <a:pt x="6235" y="163"/>
                  <a:pt x="6235" y="164"/>
                </a:cubicBezTo>
                <a:cubicBezTo>
                  <a:pt x="6236" y="164"/>
                  <a:pt x="6236" y="165"/>
                  <a:pt x="6236" y="165"/>
                </a:cubicBezTo>
                <a:cubicBezTo>
                  <a:pt x="6237" y="165"/>
                  <a:pt x="6237" y="166"/>
                  <a:pt x="6237" y="166"/>
                </a:cubicBezTo>
                <a:cubicBezTo>
                  <a:pt x="6238" y="166"/>
                  <a:pt x="6238" y="167"/>
                  <a:pt x="6239" y="167"/>
                </a:cubicBezTo>
                <a:cubicBezTo>
                  <a:pt x="6239" y="168"/>
                  <a:pt x="6242" y="168"/>
                  <a:pt x="6243" y="168"/>
                </a:cubicBezTo>
                <a:cubicBezTo>
                  <a:pt x="6244" y="169"/>
                  <a:pt x="6243" y="170"/>
                  <a:pt x="6244" y="171"/>
                </a:cubicBezTo>
                <a:cubicBezTo>
                  <a:pt x="6244" y="172"/>
                  <a:pt x="6245" y="173"/>
                  <a:pt x="6245" y="174"/>
                </a:cubicBezTo>
                <a:cubicBezTo>
                  <a:pt x="6245" y="175"/>
                  <a:pt x="6245" y="175"/>
                  <a:pt x="6246" y="176"/>
                </a:cubicBezTo>
                <a:cubicBezTo>
                  <a:pt x="6247" y="176"/>
                  <a:pt x="6248" y="177"/>
                  <a:pt x="6249" y="177"/>
                </a:cubicBezTo>
                <a:cubicBezTo>
                  <a:pt x="6250" y="178"/>
                  <a:pt x="6250" y="178"/>
                  <a:pt x="6250" y="179"/>
                </a:cubicBezTo>
                <a:cubicBezTo>
                  <a:pt x="6250" y="179"/>
                  <a:pt x="6251" y="180"/>
                  <a:pt x="6251" y="180"/>
                </a:cubicBezTo>
                <a:cubicBezTo>
                  <a:pt x="6252" y="181"/>
                  <a:pt x="6252" y="182"/>
                  <a:pt x="6252" y="182"/>
                </a:cubicBezTo>
                <a:cubicBezTo>
                  <a:pt x="6253" y="182"/>
                  <a:pt x="6253" y="183"/>
                  <a:pt x="6253" y="183"/>
                </a:cubicBezTo>
                <a:cubicBezTo>
                  <a:pt x="6254" y="183"/>
                  <a:pt x="6256" y="184"/>
                  <a:pt x="6256" y="184"/>
                </a:cubicBezTo>
                <a:cubicBezTo>
                  <a:pt x="6257" y="185"/>
                  <a:pt x="6257" y="185"/>
                  <a:pt x="6257" y="186"/>
                </a:cubicBezTo>
                <a:cubicBezTo>
                  <a:pt x="6258" y="186"/>
                  <a:pt x="6258" y="186"/>
                  <a:pt x="6259" y="186"/>
                </a:cubicBezTo>
                <a:cubicBezTo>
                  <a:pt x="6259" y="186"/>
                  <a:pt x="6259" y="187"/>
                  <a:pt x="6259" y="187"/>
                </a:cubicBezTo>
                <a:cubicBezTo>
                  <a:pt x="6260" y="187"/>
                  <a:pt x="6260" y="188"/>
                  <a:pt x="6261" y="188"/>
                </a:cubicBezTo>
                <a:cubicBezTo>
                  <a:pt x="6261" y="189"/>
                  <a:pt x="6263" y="189"/>
                  <a:pt x="6264" y="189"/>
                </a:cubicBezTo>
                <a:cubicBezTo>
                  <a:pt x="6264" y="189"/>
                  <a:pt x="6265" y="190"/>
                  <a:pt x="6265" y="190"/>
                </a:cubicBezTo>
                <a:cubicBezTo>
                  <a:pt x="6265" y="190"/>
                  <a:pt x="6265" y="191"/>
                  <a:pt x="6266" y="191"/>
                </a:cubicBezTo>
                <a:cubicBezTo>
                  <a:pt x="6266" y="192"/>
                  <a:pt x="6266" y="192"/>
                  <a:pt x="6267" y="193"/>
                </a:cubicBezTo>
                <a:cubicBezTo>
                  <a:pt x="6267" y="193"/>
                  <a:pt x="6267" y="194"/>
                  <a:pt x="6268" y="194"/>
                </a:cubicBezTo>
                <a:cubicBezTo>
                  <a:pt x="6269" y="195"/>
                  <a:pt x="6270" y="195"/>
                  <a:pt x="6271" y="195"/>
                </a:cubicBezTo>
                <a:cubicBezTo>
                  <a:pt x="6272" y="195"/>
                  <a:pt x="6273" y="195"/>
                  <a:pt x="6273" y="195"/>
                </a:cubicBezTo>
                <a:cubicBezTo>
                  <a:pt x="6274" y="195"/>
                  <a:pt x="6274" y="195"/>
                  <a:pt x="6274" y="194"/>
                </a:cubicBezTo>
                <a:cubicBezTo>
                  <a:pt x="6275" y="194"/>
                  <a:pt x="6275" y="193"/>
                  <a:pt x="6275" y="193"/>
                </a:cubicBezTo>
                <a:cubicBezTo>
                  <a:pt x="6276" y="192"/>
                  <a:pt x="6278" y="192"/>
                  <a:pt x="6278" y="192"/>
                </a:cubicBezTo>
                <a:cubicBezTo>
                  <a:pt x="6279" y="192"/>
                  <a:pt x="6279" y="192"/>
                  <a:pt x="6279" y="192"/>
                </a:cubicBezTo>
                <a:cubicBezTo>
                  <a:pt x="6280" y="192"/>
                  <a:pt x="6280" y="192"/>
                  <a:pt x="6281" y="192"/>
                </a:cubicBezTo>
                <a:cubicBezTo>
                  <a:pt x="6281" y="192"/>
                  <a:pt x="6281" y="192"/>
                  <a:pt x="6282" y="193"/>
                </a:cubicBezTo>
                <a:cubicBezTo>
                  <a:pt x="6282" y="193"/>
                  <a:pt x="6282" y="193"/>
                  <a:pt x="6283" y="193"/>
                </a:cubicBezTo>
                <a:cubicBezTo>
                  <a:pt x="6283" y="193"/>
                  <a:pt x="6285" y="193"/>
                  <a:pt x="6286" y="193"/>
                </a:cubicBezTo>
                <a:cubicBezTo>
                  <a:pt x="6286" y="194"/>
                  <a:pt x="6287" y="194"/>
                  <a:pt x="6287" y="194"/>
                </a:cubicBezTo>
                <a:cubicBezTo>
                  <a:pt x="6287" y="194"/>
                  <a:pt x="6288" y="194"/>
                  <a:pt x="6288" y="194"/>
                </a:cubicBezTo>
                <a:cubicBezTo>
                  <a:pt x="6288" y="194"/>
                  <a:pt x="6289" y="194"/>
                  <a:pt x="6289" y="194"/>
                </a:cubicBezTo>
                <a:cubicBezTo>
                  <a:pt x="6289" y="194"/>
                  <a:pt x="6289" y="194"/>
                  <a:pt x="6290" y="193"/>
                </a:cubicBezTo>
                <a:cubicBezTo>
                  <a:pt x="6291" y="193"/>
                  <a:pt x="6292" y="193"/>
                  <a:pt x="6293" y="192"/>
                </a:cubicBezTo>
                <a:cubicBezTo>
                  <a:pt x="6294" y="192"/>
                  <a:pt x="6294" y="192"/>
                  <a:pt x="6294" y="192"/>
                </a:cubicBezTo>
                <a:cubicBezTo>
                  <a:pt x="6295" y="191"/>
                  <a:pt x="6295" y="191"/>
                  <a:pt x="6295" y="191"/>
                </a:cubicBezTo>
                <a:cubicBezTo>
                  <a:pt x="6295" y="191"/>
                  <a:pt x="6296" y="191"/>
                  <a:pt x="6296" y="190"/>
                </a:cubicBezTo>
                <a:cubicBezTo>
                  <a:pt x="6297" y="190"/>
                  <a:pt x="6297" y="190"/>
                  <a:pt x="6297" y="189"/>
                </a:cubicBezTo>
                <a:cubicBezTo>
                  <a:pt x="6298" y="189"/>
                  <a:pt x="6300" y="188"/>
                  <a:pt x="6301" y="188"/>
                </a:cubicBezTo>
                <a:cubicBezTo>
                  <a:pt x="6301" y="188"/>
                  <a:pt x="6301" y="188"/>
                  <a:pt x="6301" y="187"/>
                </a:cubicBezTo>
                <a:cubicBezTo>
                  <a:pt x="6302" y="187"/>
                  <a:pt x="6302" y="187"/>
                  <a:pt x="6302" y="187"/>
                </a:cubicBezTo>
              </a:path>
            </a:pathLst>
          </a:custGeom>
          <a:noFill/>
          <a:ln w="19050" cap="rnd">
            <a:solidFill>
              <a:srgbClr val="007C9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213BE297-5DD6-4662-9BD1-2BFD63DBD15E}"/>
              </a:ext>
            </a:extLst>
          </p:cNvPr>
          <p:cNvSpPr>
            <a:spLocks/>
          </p:cNvSpPr>
          <p:nvPr userDrawn="1"/>
        </p:nvSpPr>
        <p:spPr bwMode="auto">
          <a:xfrm>
            <a:off x="2181225" y="6012966"/>
            <a:ext cx="10010775" cy="795338"/>
          </a:xfrm>
          <a:custGeom>
            <a:avLst/>
            <a:gdLst>
              <a:gd name="T0" fmla="*/ 96 w 6306"/>
              <a:gd name="T1" fmla="*/ 344 h 501"/>
              <a:gd name="T2" fmla="*/ 196 w 6306"/>
              <a:gd name="T3" fmla="*/ 389 h 501"/>
              <a:gd name="T4" fmla="*/ 295 w 6306"/>
              <a:gd name="T5" fmla="*/ 416 h 501"/>
              <a:gd name="T6" fmla="*/ 397 w 6306"/>
              <a:gd name="T7" fmla="*/ 289 h 501"/>
              <a:gd name="T8" fmla="*/ 498 w 6306"/>
              <a:gd name="T9" fmla="*/ 391 h 501"/>
              <a:gd name="T10" fmla="*/ 594 w 6306"/>
              <a:gd name="T11" fmla="*/ 315 h 501"/>
              <a:gd name="T12" fmla="*/ 693 w 6306"/>
              <a:gd name="T13" fmla="*/ 350 h 501"/>
              <a:gd name="T14" fmla="*/ 794 w 6306"/>
              <a:gd name="T15" fmla="*/ 405 h 501"/>
              <a:gd name="T16" fmla="*/ 891 w 6306"/>
              <a:gd name="T17" fmla="*/ 369 h 501"/>
              <a:gd name="T18" fmla="*/ 990 w 6306"/>
              <a:gd name="T19" fmla="*/ 265 h 501"/>
              <a:gd name="T20" fmla="*/ 1090 w 6306"/>
              <a:gd name="T21" fmla="*/ 337 h 501"/>
              <a:gd name="T22" fmla="*/ 1190 w 6306"/>
              <a:gd name="T23" fmla="*/ 421 h 501"/>
              <a:gd name="T24" fmla="*/ 1287 w 6306"/>
              <a:gd name="T25" fmla="*/ 393 h 501"/>
              <a:gd name="T26" fmla="*/ 1384 w 6306"/>
              <a:gd name="T27" fmla="*/ 406 h 501"/>
              <a:gd name="T28" fmla="*/ 1486 w 6306"/>
              <a:gd name="T29" fmla="*/ 388 h 501"/>
              <a:gd name="T30" fmla="*/ 1601 w 6306"/>
              <a:gd name="T31" fmla="*/ 221 h 501"/>
              <a:gd name="T32" fmla="*/ 1699 w 6306"/>
              <a:gd name="T33" fmla="*/ 359 h 501"/>
              <a:gd name="T34" fmla="*/ 1799 w 6306"/>
              <a:gd name="T35" fmla="*/ 385 h 501"/>
              <a:gd name="T36" fmla="*/ 1897 w 6306"/>
              <a:gd name="T37" fmla="*/ 362 h 501"/>
              <a:gd name="T38" fmla="*/ 1997 w 6306"/>
              <a:gd name="T39" fmla="*/ 350 h 501"/>
              <a:gd name="T40" fmla="*/ 2095 w 6306"/>
              <a:gd name="T41" fmla="*/ 289 h 501"/>
              <a:gd name="T42" fmla="*/ 2191 w 6306"/>
              <a:gd name="T43" fmla="*/ 328 h 501"/>
              <a:gd name="T44" fmla="*/ 2293 w 6306"/>
              <a:gd name="T45" fmla="*/ 325 h 501"/>
              <a:gd name="T46" fmla="*/ 2391 w 6306"/>
              <a:gd name="T47" fmla="*/ 292 h 501"/>
              <a:gd name="T48" fmla="*/ 2490 w 6306"/>
              <a:gd name="T49" fmla="*/ 357 h 501"/>
              <a:gd name="T50" fmla="*/ 2589 w 6306"/>
              <a:gd name="T51" fmla="*/ 384 h 501"/>
              <a:gd name="T52" fmla="*/ 2691 w 6306"/>
              <a:gd name="T53" fmla="*/ 382 h 501"/>
              <a:gd name="T54" fmla="*/ 2791 w 6306"/>
              <a:gd name="T55" fmla="*/ 335 h 501"/>
              <a:gd name="T56" fmla="*/ 2888 w 6306"/>
              <a:gd name="T57" fmla="*/ 394 h 501"/>
              <a:gd name="T58" fmla="*/ 2989 w 6306"/>
              <a:gd name="T59" fmla="*/ 429 h 501"/>
              <a:gd name="T60" fmla="*/ 3087 w 6306"/>
              <a:gd name="T61" fmla="*/ 399 h 501"/>
              <a:gd name="T62" fmla="*/ 3188 w 6306"/>
              <a:gd name="T63" fmla="*/ 398 h 501"/>
              <a:gd name="T64" fmla="*/ 3284 w 6306"/>
              <a:gd name="T65" fmla="*/ 315 h 501"/>
              <a:gd name="T66" fmla="*/ 3383 w 6306"/>
              <a:gd name="T67" fmla="*/ 284 h 501"/>
              <a:gd name="T68" fmla="*/ 3484 w 6306"/>
              <a:gd name="T69" fmla="*/ 391 h 501"/>
              <a:gd name="T70" fmla="*/ 3582 w 6306"/>
              <a:gd name="T71" fmla="*/ 319 h 501"/>
              <a:gd name="T72" fmla="*/ 3680 w 6306"/>
              <a:gd name="T73" fmla="*/ 335 h 501"/>
              <a:gd name="T74" fmla="*/ 3783 w 6306"/>
              <a:gd name="T75" fmla="*/ 299 h 501"/>
              <a:gd name="T76" fmla="*/ 3881 w 6306"/>
              <a:gd name="T77" fmla="*/ 369 h 501"/>
              <a:gd name="T78" fmla="*/ 3979 w 6306"/>
              <a:gd name="T79" fmla="*/ 370 h 501"/>
              <a:gd name="T80" fmla="*/ 4077 w 6306"/>
              <a:gd name="T81" fmla="*/ 316 h 501"/>
              <a:gd name="T82" fmla="*/ 4177 w 6306"/>
              <a:gd name="T83" fmla="*/ 381 h 501"/>
              <a:gd name="T84" fmla="*/ 4277 w 6306"/>
              <a:gd name="T85" fmla="*/ 389 h 501"/>
              <a:gd name="T86" fmla="*/ 4374 w 6306"/>
              <a:gd name="T87" fmla="*/ 329 h 501"/>
              <a:gd name="T88" fmla="*/ 4471 w 6306"/>
              <a:gd name="T89" fmla="*/ 343 h 501"/>
              <a:gd name="T90" fmla="*/ 4574 w 6306"/>
              <a:gd name="T91" fmla="*/ 144 h 501"/>
              <a:gd name="T92" fmla="*/ 4675 w 6306"/>
              <a:gd name="T93" fmla="*/ 354 h 501"/>
              <a:gd name="T94" fmla="*/ 4772 w 6306"/>
              <a:gd name="T95" fmla="*/ 341 h 501"/>
              <a:gd name="T96" fmla="*/ 4872 w 6306"/>
              <a:gd name="T97" fmla="*/ 336 h 501"/>
              <a:gd name="T98" fmla="*/ 4975 w 6306"/>
              <a:gd name="T99" fmla="*/ 382 h 501"/>
              <a:gd name="T100" fmla="*/ 5073 w 6306"/>
              <a:gd name="T101" fmla="*/ 352 h 501"/>
              <a:gd name="T102" fmla="*/ 5172 w 6306"/>
              <a:gd name="T103" fmla="*/ 314 h 501"/>
              <a:gd name="T104" fmla="*/ 5269 w 6306"/>
              <a:gd name="T105" fmla="*/ 317 h 501"/>
              <a:gd name="T106" fmla="*/ 5371 w 6306"/>
              <a:gd name="T107" fmla="*/ 72 h 501"/>
              <a:gd name="T108" fmla="*/ 5470 w 6306"/>
              <a:gd name="T109" fmla="*/ 231 h 501"/>
              <a:gd name="T110" fmla="*/ 5569 w 6306"/>
              <a:gd name="T111" fmla="*/ 266 h 501"/>
              <a:gd name="T112" fmla="*/ 5667 w 6306"/>
              <a:gd name="T113" fmla="*/ 290 h 501"/>
              <a:gd name="T114" fmla="*/ 5770 w 6306"/>
              <a:gd name="T115" fmla="*/ 306 h 501"/>
              <a:gd name="T116" fmla="*/ 5868 w 6306"/>
              <a:gd name="T117" fmla="*/ 292 h 501"/>
              <a:gd name="T118" fmla="*/ 5966 w 6306"/>
              <a:gd name="T119" fmla="*/ 268 h 501"/>
              <a:gd name="T120" fmla="*/ 6064 w 6306"/>
              <a:gd name="T121" fmla="*/ 262 h 501"/>
              <a:gd name="T122" fmla="*/ 6165 w 6306"/>
              <a:gd name="T123" fmla="*/ 288 h 501"/>
              <a:gd name="T124" fmla="*/ 6263 w 6306"/>
              <a:gd name="T125" fmla="*/ 372 h 5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6306" h="501">
                <a:moveTo>
                  <a:pt x="0" y="495"/>
                </a:moveTo>
                <a:cubicBezTo>
                  <a:pt x="0" y="495"/>
                  <a:pt x="0" y="495"/>
                  <a:pt x="1" y="495"/>
                </a:cubicBezTo>
                <a:cubicBezTo>
                  <a:pt x="1" y="495"/>
                  <a:pt x="1" y="495"/>
                  <a:pt x="2" y="495"/>
                </a:cubicBezTo>
                <a:cubicBezTo>
                  <a:pt x="3" y="494"/>
                  <a:pt x="4" y="493"/>
                  <a:pt x="5" y="493"/>
                </a:cubicBezTo>
                <a:cubicBezTo>
                  <a:pt x="6" y="492"/>
                  <a:pt x="6" y="491"/>
                  <a:pt x="6" y="491"/>
                </a:cubicBezTo>
                <a:cubicBezTo>
                  <a:pt x="6" y="491"/>
                  <a:pt x="7" y="493"/>
                  <a:pt x="7" y="494"/>
                </a:cubicBezTo>
                <a:cubicBezTo>
                  <a:pt x="8" y="494"/>
                  <a:pt x="8" y="496"/>
                  <a:pt x="8" y="496"/>
                </a:cubicBezTo>
                <a:cubicBezTo>
                  <a:pt x="9" y="497"/>
                  <a:pt x="9" y="496"/>
                  <a:pt x="9" y="496"/>
                </a:cubicBezTo>
                <a:cubicBezTo>
                  <a:pt x="10" y="497"/>
                  <a:pt x="12" y="497"/>
                  <a:pt x="12" y="497"/>
                </a:cubicBezTo>
                <a:cubicBezTo>
                  <a:pt x="13" y="497"/>
                  <a:pt x="13" y="496"/>
                  <a:pt x="13" y="496"/>
                </a:cubicBezTo>
                <a:cubicBezTo>
                  <a:pt x="14" y="497"/>
                  <a:pt x="14" y="497"/>
                  <a:pt x="15" y="497"/>
                </a:cubicBezTo>
                <a:cubicBezTo>
                  <a:pt x="15" y="498"/>
                  <a:pt x="15" y="500"/>
                  <a:pt x="16" y="501"/>
                </a:cubicBezTo>
                <a:cubicBezTo>
                  <a:pt x="16" y="501"/>
                  <a:pt x="16" y="501"/>
                  <a:pt x="17" y="501"/>
                </a:cubicBezTo>
                <a:cubicBezTo>
                  <a:pt x="17" y="500"/>
                  <a:pt x="19" y="498"/>
                  <a:pt x="20" y="496"/>
                </a:cubicBezTo>
                <a:cubicBezTo>
                  <a:pt x="20" y="494"/>
                  <a:pt x="20" y="490"/>
                  <a:pt x="21" y="488"/>
                </a:cubicBezTo>
                <a:cubicBezTo>
                  <a:pt x="21" y="485"/>
                  <a:pt x="22" y="482"/>
                  <a:pt x="22" y="480"/>
                </a:cubicBezTo>
                <a:cubicBezTo>
                  <a:pt x="22" y="477"/>
                  <a:pt x="22" y="477"/>
                  <a:pt x="23" y="475"/>
                </a:cubicBezTo>
                <a:cubicBezTo>
                  <a:pt x="24" y="474"/>
                  <a:pt x="26" y="472"/>
                  <a:pt x="27" y="470"/>
                </a:cubicBezTo>
                <a:cubicBezTo>
                  <a:pt x="28" y="468"/>
                  <a:pt x="28" y="467"/>
                  <a:pt x="28" y="465"/>
                </a:cubicBezTo>
                <a:cubicBezTo>
                  <a:pt x="29" y="463"/>
                  <a:pt x="29" y="460"/>
                  <a:pt x="29" y="459"/>
                </a:cubicBezTo>
                <a:cubicBezTo>
                  <a:pt x="29" y="459"/>
                  <a:pt x="30" y="459"/>
                  <a:pt x="30" y="459"/>
                </a:cubicBezTo>
                <a:cubicBezTo>
                  <a:pt x="31" y="458"/>
                  <a:pt x="31" y="457"/>
                  <a:pt x="31" y="456"/>
                </a:cubicBezTo>
                <a:cubicBezTo>
                  <a:pt x="32" y="455"/>
                  <a:pt x="34" y="454"/>
                  <a:pt x="35" y="454"/>
                </a:cubicBezTo>
                <a:cubicBezTo>
                  <a:pt x="35" y="454"/>
                  <a:pt x="35" y="453"/>
                  <a:pt x="35" y="453"/>
                </a:cubicBezTo>
                <a:cubicBezTo>
                  <a:pt x="36" y="454"/>
                  <a:pt x="36" y="455"/>
                  <a:pt x="37" y="456"/>
                </a:cubicBezTo>
                <a:cubicBezTo>
                  <a:pt x="37" y="457"/>
                  <a:pt x="37" y="457"/>
                  <a:pt x="38" y="457"/>
                </a:cubicBezTo>
                <a:cubicBezTo>
                  <a:pt x="38" y="458"/>
                  <a:pt x="38" y="458"/>
                  <a:pt x="39" y="458"/>
                </a:cubicBezTo>
                <a:cubicBezTo>
                  <a:pt x="39" y="458"/>
                  <a:pt x="41" y="456"/>
                  <a:pt x="42" y="456"/>
                </a:cubicBezTo>
                <a:cubicBezTo>
                  <a:pt x="42" y="456"/>
                  <a:pt x="42" y="458"/>
                  <a:pt x="43" y="458"/>
                </a:cubicBezTo>
                <a:cubicBezTo>
                  <a:pt x="43" y="459"/>
                  <a:pt x="44" y="460"/>
                  <a:pt x="44" y="460"/>
                </a:cubicBezTo>
                <a:cubicBezTo>
                  <a:pt x="44" y="461"/>
                  <a:pt x="45" y="461"/>
                  <a:pt x="45" y="461"/>
                </a:cubicBezTo>
                <a:cubicBezTo>
                  <a:pt x="45" y="461"/>
                  <a:pt x="45" y="459"/>
                  <a:pt x="46" y="459"/>
                </a:cubicBezTo>
                <a:cubicBezTo>
                  <a:pt x="47" y="459"/>
                  <a:pt x="48" y="459"/>
                  <a:pt x="49" y="460"/>
                </a:cubicBezTo>
                <a:cubicBezTo>
                  <a:pt x="50" y="460"/>
                  <a:pt x="50" y="460"/>
                  <a:pt x="50" y="461"/>
                </a:cubicBezTo>
                <a:cubicBezTo>
                  <a:pt x="51" y="462"/>
                  <a:pt x="51" y="464"/>
                  <a:pt x="51" y="465"/>
                </a:cubicBezTo>
                <a:cubicBezTo>
                  <a:pt x="52" y="467"/>
                  <a:pt x="52" y="471"/>
                  <a:pt x="52" y="470"/>
                </a:cubicBezTo>
                <a:cubicBezTo>
                  <a:pt x="53" y="469"/>
                  <a:pt x="53" y="458"/>
                  <a:pt x="53" y="456"/>
                </a:cubicBezTo>
                <a:cubicBezTo>
                  <a:pt x="54" y="455"/>
                  <a:pt x="56" y="456"/>
                  <a:pt x="57" y="456"/>
                </a:cubicBezTo>
                <a:cubicBezTo>
                  <a:pt x="57" y="456"/>
                  <a:pt x="57" y="457"/>
                  <a:pt x="58" y="457"/>
                </a:cubicBezTo>
                <a:cubicBezTo>
                  <a:pt x="58" y="456"/>
                  <a:pt x="58" y="456"/>
                  <a:pt x="59" y="455"/>
                </a:cubicBezTo>
                <a:cubicBezTo>
                  <a:pt x="59" y="454"/>
                  <a:pt x="59" y="453"/>
                  <a:pt x="60" y="453"/>
                </a:cubicBezTo>
                <a:cubicBezTo>
                  <a:pt x="60" y="452"/>
                  <a:pt x="60" y="452"/>
                  <a:pt x="61" y="451"/>
                </a:cubicBezTo>
                <a:cubicBezTo>
                  <a:pt x="61" y="450"/>
                  <a:pt x="63" y="449"/>
                  <a:pt x="64" y="448"/>
                </a:cubicBezTo>
                <a:cubicBezTo>
                  <a:pt x="65" y="447"/>
                  <a:pt x="65" y="446"/>
                  <a:pt x="65" y="445"/>
                </a:cubicBezTo>
                <a:cubicBezTo>
                  <a:pt x="65" y="443"/>
                  <a:pt x="66" y="440"/>
                  <a:pt x="66" y="438"/>
                </a:cubicBezTo>
                <a:cubicBezTo>
                  <a:pt x="66" y="436"/>
                  <a:pt x="67" y="434"/>
                  <a:pt x="67" y="432"/>
                </a:cubicBezTo>
                <a:cubicBezTo>
                  <a:pt x="67" y="431"/>
                  <a:pt x="67" y="430"/>
                  <a:pt x="68" y="429"/>
                </a:cubicBezTo>
                <a:cubicBezTo>
                  <a:pt x="69" y="428"/>
                  <a:pt x="71" y="427"/>
                  <a:pt x="72" y="426"/>
                </a:cubicBezTo>
                <a:cubicBezTo>
                  <a:pt x="73" y="425"/>
                  <a:pt x="73" y="422"/>
                  <a:pt x="73" y="421"/>
                </a:cubicBezTo>
                <a:cubicBezTo>
                  <a:pt x="74" y="420"/>
                  <a:pt x="74" y="418"/>
                  <a:pt x="74" y="417"/>
                </a:cubicBezTo>
                <a:cubicBezTo>
                  <a:pt x="75" y="416"/>
                  <a:pt x="75" y="416"/>
                  <a:pt x="75" y="415"/>
                </a:cubicBezTo>
                <a:cubicBezTo>
                  <a:pt x="76" y="413"/>
                  <a:pt x="78" y="410"/>
                  <a:pt x="79" y="409"/>
                </a:cubicBezTo>
                <a:cubicBezTo>
                  <a:pt x="79" y="406"/>
                  <a:pt x="79" y="404"/>
                  <a:pt x="80" y="402"/>
                </a:cubicBezTo>
                <a:cubicBezTo>
                  <a:pt x="80" y="400"/>
                  <a:pt x="80" y="398"/>
                  <a:pt x="81" y="396"/>
                </a:cubicBezTo>
                <a:cubicBezTo>
                  <a:pt x="81" y="394"/>
                  <a:pt x="81" y="392"/>
                  <a:pt x="82" y="390"/>
                </a:cubicBezTo>
                <a:cubicBezTo>
                  <a:pt x="82" y="387"/>
                  <a:pt x="82" y="383"/>
                  <a:pt x="83" y="383"/>
                </a:cubicBezTo>
                <a:cubicBezTo>
                  <a:pt x="83" y="382"/>
                  <a:pt x="85" y="388"/>
                  <a:pt x="86" y="387"/>
                </a:cubicBezTo>
                <a:cubicBezTo>
                  <a:pt x="87" y="386"/>
                  <a:pt x="87" y="379"/>
                  <a:pt x="87" y="376"/>
                </a:cubicBezTo>
                <a:cubicBezTo>
                  <a:pt x="87" y="372"/>
                  <a:pt x="88" y="367"/>
                  <a:pt x="88" y="363"/>
                </a:cubicBezTo>
                <a:cubicBezTo>
                  <a:pt x="88" y="360"/>
                  <a:pt x="89" y="355"/>
                  <a:pt x="89" y="352"/>
                </a:cubicBezTo>
                <a:cubicBezTo>
                  <a:pt x="89" y="351"/>
                  <a:pt x="89" y="350"/>
                  <a:pt x="90" y="349"/>
                </a:cubicBezTo>
                <a:cubicBezTo>
                  <a:pt x="91" y="348"/>
                  <a:pt x="93" y="346"/>
                  <a:pt x="93" y="345"/>
                </a:cubicBezTo>
                <a:cubicBezTo>
                  <a:pt x="94" y="345"/>
                  <a:pt x="94" y="345"/>
                  <a:pt x="94" y="345"/>
                </a:cubicBezTo>
                <a:cubicBezTo>
                  <a:pt x="95" y="345"/>
                  <a:pt x="95" y="344"/>
                  <a:pt x="95" y="344"/>
                </a:cubicBezTo>
                <a:cubicBezTo>
                  <a:pt x="96" y="344"/>
                  <a:pt x="96" y="344"/>
                  <a:pt x="96" y="344"/>
                </a:cubicBezTo>
                <a:cubicBezTo>
                  <a:pt x="97" y="344"/>
                  <a:pt x="97" y="344"/>
                  <a:pt x="97" y="343"/>
                </a:cubicBezTo>
                <a:cubicBezTo>
                  <a:pt x="98" y="342"/>
                  <a:pt x="100" y="341"/>
                  <a:pt x="101" y="340"/>
                </a:cubicBezTo>
                <a:cubicBezTo>
                  <a:pt x="101" y="338"/>
                  <a:pt x="101" y="338"/>
                  <a:pt x="102" y="337"/>
                </a:cubicBezTo>
                <a:cubicBezTo>
                  <a:pt x="102" y="336"/>
                  <a:pt x="102" y="335"/>
                  <a:pt x="103" y="333"/>
                </a:cubicBezTo>
                <a:cubicBezTo>
                  <a:pt x="103" y="332"/>
                  <a:pt x="103" y="331"/>
                  <a:pt x="104" y="329"/>
                </a:cubicBezTo>
                <a:cubicBezTo>
                  <a:pt x="104" y="328"/>
                  <a:pt x="104" y="326"/>
                  <a:pt x="105" y="325"/>
                </a:cubicBezTo>
                <a:cubicBezTo>
                  <a:pt x="106" y="324"/>
                  <a:pt x="107" y="324"/>
                  <a:pt x="108" y="323"/>
                </a:cubicBezTo>
                <a:cubicBezTo>
                  <a:pt x="109" y="322"/>
                  <a:pt x="110" y="321"/>
                  <a:pt x="110" y="320"/>
                </a:cubicBezTo>
                <a:cubicBezTo>
                  <a:pt x="111" y="319"/>
                  <a:pt x="111" y="318"/>
                  <a:pt x="111" y="316"/>
                </a:cubicBezTo>
                <a:cubicBezTo>
                  <a:pt x="112" y="315"/>
                  <a:pt x="112" y="314"/>
                  <a:pt x="112" y="313"/>
                </a:cubicBezTo>
                <a:cubicBezTo>
                  <a:pt x="113" y="312"/>
                  <a:pt x="115" y="310"/>
                  <a:pt x="115" y="309"/>
                </a:cubicBezTo>
                <a:cubicBezTo>
                  <a:pt x="116" y="308"/>
                  <a:pt x="116" y="306"/>
                  <a:pt x="116" y="307"/>
                </a:cubicBezTo>
                <a:cubicBezTo>
                  <a:pt x="117" y="309"/>
                  <a:pt x="117" y="319"/>
                  <a:pt x="117" y="321"/>
                </a:cubicBezTo>
                <a:cubicBezTo>
                  <a:pt x="118" y="323"/>
                  <a:pt x="118" y="318"/>
                  <a:pt x="119" y="318"/>
                </a:cubicBezTo>
                <a:cubicBezTo>
                  <a:pt x="119" y="319"/>
                  <a:pt x="119" y="324"/>
                  <a:pt x="119" y="324"/>
                </a:cubicBezTo>
                <a:cubicBezTo>
                  <a:pt x="120" y="325"/>
                  <a:pt x="122" y="324"/>
                  <a:pt x="123" y="323"/>
                </a:cubicBezTo>
                <a:cubicBezTo>
                  <a:pt x="123" y="323"/>
                  <a:pt x="123" y="322"/>
                  <a:pt x="124" y="322"/>
                </a:cubicBezTo>
                <a:cubicBezTo>
                  <a:pt x="124" y="321"/>
                  <a:pt x="125" y="320"/>
                  <a:pt x="125" y="319"/>
                </a:cubicBezTo>
                <a:cubicBezTo>
                  <a:pt x="125" y="319"/>
                  <a:pt x="125" y="318"/>
                  <a:pt x="126" y="317"/>
                </a:cubicBezTo>
                <a:cubicBezTo>
                  <a:pt x="126" y="316"/>
                  <a:pt x="126" y="315"/>
                  <a:pt x="127" y="314"/>
                </a:cubicBezTo>
                <a:cubicBezTo>
                  <a:pt x="128" y="313"/>
                  <a:pt x="129" y="312"/>
                  <a:pt x="130" y="311"/>
                </a:cubicBezTo>
                <a:cubicBezTo>
                  <a:pt x="131" y="310"/>
                  <a:pt x="131" y="310"/>
                  <a:pt x="131" y="310"/>
                </a:cubicBezTo>
                <a:cubicBezTo>
                  <a:pt x="131" y="310"/>
                  <a:pt x="132" y="311"/>
                  <a:pt x="132" y="311"/>
                </a:cubicBezTo>
                <a:cubicBezTo>
                  <a:pt x="132" y="311"/>
                  <a:pt x="133" y="311"/>
                  <a:pt x="133" y="311"/>
                </a:cubicBezTo>
                <a:cubicBezTo>
                  <a:pt x="133" y="311"/>
                  <a:pt x="134" y="311"/>
                  <a:pt x="134" y="311"/>
                </a:cubicBezTo>
                <a:cubicBezTo>
                  <a:pt x="135" y="311"/>
                  <a:pt x="137" y="311"/>
                  <a:pt x="137" y="311"/>
                </a:cubicBezTo>
                <a:cubicBezTo>
                  <a:pt x="138" y="311"/>
                  <a:pt x="138" y="310"/>
                  <a:pt x="138" y="310"/>
                </a:cubicBezTo>
                <a:cubicBezTo>
                  <a:pt x="139" y="310"/>
                  <a:pt x="139" y="310"/>
                  <a:pt x="139" y="310"/>
                </a:cubicBezTo>
                <a:cubicBezTo>
                  <a:pt x="140" y="311"/>
                  <a:pt x="140" y="311"/>
                  <a:pt x="141" y="311"/>
                </a:cubicBezTo>
                <a:cubicBezTo>
                  <a:pt x="141" y="312"/>
                  <a:pt x="141" y="312"/>
                  <a:pt x="142" y="312"/>
                </a:cubicBezTo>
                <a:cubicBezTo>
                  <a:pt x="142" y="312"/>
                  <a:pt x="144" y="312"/>
                  <a:pt x="145" y="312"/>
                </a:cubicBezTo>
                <a:cubicBezTo>
                  <a:pt x="145" y="312"/>
                  <a:pt x="146" y="313"/>
                  <a:pt x="146" y="312"/>
                </a:cubicBezTo>
                <a:cubicBezTo>
                  <a:pt x="146" y="311"/>
                  <a:pt x="146" y="301"/>
                  <a:pt x="147" y="301"/>
                </a:cubicBezTo>
                <a:cubicBezTo>
                  <a:pt x="147" y="300"/>
                  <a:pt x="148" y="308"/>
                  <a:pt x="148" y="309"/>
                </a:cubicBezTo>
                <a:cubicBezTo>
                  <a:pt x="148" y="310"/>
                  <a:pt x="149" y="308"/>
                  <a:pt x="149" y="308"/>
                </a:cubicBezTo>
                <a:cubicBezTo>
                  <a:pt x="150" y="309"/>
                  <a:pt x="151" y="311"/>
                  <a:pt x="152" y="312"/>
                </a:cubicBezTo>
                <a:cubicBezTo>
                  <a:pt x="153" y="314"/>
                  <a:pt x="153" y="316"/>
                  <a:pt x="153" y="318"/>
                </a:cubicBezTo>
                <a:cubicBezTo>
                  <a:pt x="154" y="319"/>
                  <a:pt x="154" y="321"/>
                  <a:pt x="154" y="322"/>
                </a:cubicBezTo>
                <a:cubicBezTo>
                  <a:pt x="155" y="324"/>
                  <a:pt x="155" y="325"/>
                  <a:pt x="155" y="327"/>
                </a:cubicBezTo>
                <a:cubicBezTo>
                  <a:pt x="155" y="329"/>
                  <a:pt x="155" y="330"/>
                  <a:pt x="156" y="332"/>
                </a:cubicBezTo>
                <a:cubicBezTo>
                  <a:pt x="157" y="334"/>
                  <a:pt x="159" y="335"/>
                  <a:pt x="159" y="337"/>
                </a:cubicBezTo>
                <a:cubicBezTo>
                  <a:pt x="160" y="338"/>
                  <a:pt x="160" y="340"/>
                  <a:pt x="161" y="341"/>
                </a:cubicBezTo>
                <a:cubicBezTo>
                  <a:pt x="161" y="342"/>
                  <a:pt x="161" y="342"/>
                  <a:pt x="162" y="343"/>
                </a:cubicBezTo>
                <a:cubicBezTo>
                  <a:pt x="162" y="345"/>
                  <a:pt x="162" y="346"/>
                  <a:pt x="162" y="348"/>
                </a:cubicBezTo>
                <a:cubicBezTo>
                  <a:pt x="163" y="349"/>
                  <a:pt x="163" y="350"/>
                  <a:pt x="164" y="351"/>
                </a:cubicBezTo>
                <a:cubicBezTo>
                  <a:pt x="164" y="352"/>
                  <a:pt x="166" y="354"/>
                  <a:pt x="167" y="355"/>
                </a:cubicBezTo>
                <a:cubicBezTo>
                  <a:pt x="168" y="357"/>
                  <a:pt x="168" y="358"/>
                  <a:pt x="168" y="360"/>
                </a:cubicBezTo>
                <a:cubicBezTo>
                  <a:pt x="168" y="361"/>
                  <a:pt x="168" y="363"/>
                  <a:pt x="169" y="365"/>
                </a:cubicBezTo>
                <a:cubicBezTo>
                  <a:pt x="169" y="366"/>
                  <a:pt x="170" y="368"/>
                  <a:pt x="170" y="369"/>
                </a:cubicBezTo>
                <a:cubicBezTo>
                  <a:pt x="170" y="371"/>
                  <a:pt x="170" y="373"/>
                  <a:pt x="171" y="376"/>
                </a:cubicBezTo>
                <a:cubicBezTo>
                  <a:pt x="172" y="378"/>
                  <a:pt x="174" y="381"/>
                  <a:pt x="175" y="383"/>
                </a:cubicBezTo>
                <a:cubicBezTo>
                  <a:pt x="176" y="385"/>
                  <a:pt x="176" y="388"/>
                  <a:pt x="176" y="390"/>
                </a:cubicBezTo>
                <a:cubicBezTo>
                  <a:pt x="177" y="392"/>
                  <a:pt x="177" y="394"/>
                  <a:pt x="177" y="395"/>
                </a:cubicBezTo>
                <a:cubicBezTo>
                  <a:pt x="178" y="397"/>
                  <a:pt x="178" y="397"/>
                  <a:pt x="178" y="399"/>
                </a:cubicBezTo>
                <a:cubicBezTo>
                  <a:pt x="179" y="400"/>
                  <a:pt x="181" y="402"/>
                  <a:pt x="181" y="403"/>
                </a:cubicBezTo>
                <a:cubicBezTo>
                  <a:pt x="182" y="403"/>
                  <a:pt x="182" y="401"/>
                  <a:pt x="183" y="400"/>
                </a:cubicBezTo>
                <a:cubicBezTo>
                  <a:pt x="183" y="399"/>
                  <a:pt x="183" y="398"/>
                  <a:pt x="184" y="397"/>
                </a:cubicBezTo>
                <a:cubicBezTo>
                  <a:pt x="184" y="395"/>
                  <a:pt x="184" y="393"/>
                  <a:pt x="185" y="392"/>
                </a:cubicBezTo>
                <a:cubicBezTo>
                  <a:pt x="185" y="392"/>
                  <a:pt x="185" y="392"/>
                  <a:pt x="186" y="392"/>
                </a:cubicBezTo>
                <a:cubicBezTo>
                  <a:pt x="186" y="392"/>
                  <a:pt x="188" y="392"/>
                  <a:pt x="189" y="392"/>
                </a:cubicBezTo>
                <a:cubicBezTo>
                  <a:pt x="189" y="392"/>
                  <a:pt x="190" y="392"/>
                  <a:pt x="190" y="392"/>
                </a:cubicBezTo>
                <a:cubicBezTo>
                  <a:pt x="190" y="392"/>
                  <a:pt x="191" y="392"/>
                  <a:pt x="191" y="391"/>
                </a:cubicBezTo>
                <a:cubicBezTo>
                  <a:pt x="191" y="391"/>
                  <a:pt x="192" y="391"/>
                  <a:pt x="192" y="391"/>
                </a:cubicBezTo>
                <a:cubicBezTo>
                  <a:pt x="192" y="390"/>
                  <a:pt x="192" y="390"/>
                  <a:pt x="193" y="389"/>
                </a:cubicBezTo>
                <a:cubicBezTo>
                  <a:pt x="194" y="389"/>
                  <a:pt x="196" y="390"/>
                  <a:pt x="196" y="389"/>
                </a:cubicBezTo>
                <a:cubicBezTo>
                  <a:pt x="197" y="389"/>
                  <a:pt x="197" y="389"/>
                  <a:pt x="197" y="389"/>
                </a:cubicBezTo>
                <a:cubicBezTo>
                  <a:pt x="198" y="389"/>
                  <a:pt x="198" y="389"/>
                  <a:pt x="198" y="389"/>
                </a:cubicBezTo>
                <a:cubicBezTo>
                  <a:pt x="199" y="389"/>
                  <a:pt x="199" y="388"/>
                  <a:pt x="199" y="387"/>
                </a:cubicBezTo>
                <a:cubicBezTo>
                  <a:pt x="200" y="387"/>
                  <a:pt x="200" y="387"/>
                  <a:pt x="200" y="386"/>
                </a:cubicBezTo>
                <a:cubicBezTo>
                  <a:pt x="201" y="385"/>
                  <a:pt x="203" y="384"/>
                  <a:pt x="204" y="383"/>
                </a:cubicBezTo>
                <a:cubicBezTo>
                  <a:pt x="204" y="382"/>
                  <a:pt x="204" y="381"/>
                  <a:pt x="204" y="381"/>
                </a:cubicBezTo>
                <a:cubicBezTo>
                  <a:pt x="205" y="380"/>
                  <a:pt x="205" y="380"/>
                  <a:pt x="206" y="379"/>
                </a:cubicBezTo>
                <a:cubicBezTo>
                  <a:pt x="206" y="379"/>
                  <a:pt x="206" y="380"/>
                  <a:pt x="207" y="379"/>
                </a:cubicBezTo>
                <a:cubicBezTo>
                  <a:pt x="207" y="379"/>
                  <a:pt x="207" y="379"/>
                  <a:pt x="208" y="379"/>
                </a:cubicBezTo>
                <a:cubicBezTo>
                  <a:pt x="208" y="378"/>
                  <a:pt x="210" y="377"/>
                  <a:pt x="211" y="377"/>
                </a:cubicBezTo>
                <a:cubicBezTo>
                  <a:pt x="212" y="378"/>
                  <a:pt x="212" y="379"/>
                  <a:pt x="212" y="380"/>
                </a:cubicBezTo>
                <a:cubicBezTo>
                  <a:pt x="212" y="381"/>
                  <a:pt x="213" y="382"/>
                  <a:pt x="213" y="383"/>
                </a:cubicBezTo>
                <a:cubicBezTo>
                  <a:pt x="213" y="384"/>
                  <a:pt x="214" y="386"/>
                  <a:pt x="214" y="387"/>
                </a:cubicBezTo>
                <a:cubicBezTo>
                  <a:pt x="214" y="387"/>
                  <a:pt x="215" y="386"/>
                  <a:pt x="215" y="386"/>
                </a:cubicBezTo>
                <a:cubicBezTo>
                  <a:pt x="216" y="386"/>
                  <a:pt x="217" y="385"/>
                  <a:pt x="218" y="386"/>
                </a:cubicBezTo>
                <a:cubicBezTo>
                  <a:pt x="219" y="386"/>
                  <a:pt x="219" y="388"/>
                  <a:pt x="219" y="388"/>
                </a:cubicBezTo>
                <a:cubicBezTo>
                  <a:pt x="220" y="389"/>
                  <a:pt x="220" y="388"/>
                  <a:pt x="220" y="388"/>
                </a:cubicBezTo>
                <a:cubicBezTo>
                  <a:pt x="221" y="388"/>
                  <a:pt x="221" y="389"/>
                  <a:pt x="221" y="389"/>
                </a:cubicBezTo>
                <a:cubicBezTo>
                  <a:pt x="222" y="390"/>
                  <a:pt x="222" y="390"/>
                  <a:pt x="222" y="390"/>
                </a:cubicBezTo>
                <a:cubicBezTo>
                  <a:pt x="223" y="390"/>
                  <a:pt x="225" y="390"/>
                  <a:pt x="226" y="389"/>
                </a:cubicBezTo>
                <a:cubicBezTo>
                  <a:pt x="226" y="389"/>
                  <a:pt x="226" y="388"/>
                  <a:pt x="227" y="388"/>
                </a:cubicBezTo>
                <a:cubicBezTo>
                  <a:pt x="227" y="387"/>
                  <a:pt x="227" y="387"/>
                  <a:pt x="228" y="387"/>
                </a:cubicBezTo>
                <a:cubicBezTo>
                  <a:pt x="228" y="387"/>
                  <a:pt x="228" y="387"/>
                  <a:pt x="229" y="387"/>
                </a:cubicBezTo>
                <a:cubicBezTo>
                  <a:pt x="229" y="388"/>
                  <a:pt x="229" y="387"/>
                  <a:pt x="230" y="388"/>
                </a:cubicBezTo>
                <a:cubicBezTo>
                  <a:pt x="230" y="388"/>
                  <a:pt x="232" y="389"/>
                  <a:pt x="233" y="390"/>
                </a:cubicBezTo>
                <a:cubicBezTo>
                  <a:pt x="234" y="391"/>
                  <a:pt x="234" y="393"/>
                  <a:pt x="234" y="394"/>
                </a:cubicBezTo>
                <a:cubicBezTo>
                  <a:pt x="234" y="394"/>
                  <a:pt x="235" y="395"/>
                  <a:pt x="235" y="395"/>
                </a:cubicBezTo>
                <a:cubicBezTo>
                  <a:pt x="235" y="396"/>
                  <a:pt x="236" y="397"/>
                  <a:pt x="236" y="397"/>
                </a:cubicBezTo>
                <a:cubicBezTo>
                  <a:pt x="236" y="398"/>
                  <a:pt x="236" y="399"/>
                  <a:pt x="237" y="400"/>
                </a:cubicBezTo>
                <a:cubicBezTo>
                  <a:pt x="238" y="401"/>
                  <a:pt x="240" y="402"/>
                  <a:pt x="240" y="403"/>
                </a:cubicBezTo>
                <a:cubicBezTo>
                  <a:pt x="241" y="403"/>
                  <a:pt x="241" y="402"/>
                  <a:pt x="241" y="403"/>
                </a:cubicBezTo>
                <a:cubicBezTo>
                  <a:pt x="242" y="403"/>
                  <a:pt x="242" y="405"/>
                  <a:pt x="242" y="406"/>
                </a:cubicBezTo>
                <a:cubicBezTo>
                  <a:pt x="243" y="408"/>
                  <a:pt x="243" y="409"/>
                  <a:pt x="243" y="410"/>
                </a:cubicBezTo>
                <a:cubicBezTo>
                  <a:pt x="244" y="412"/>
                  <a:pt x="247" y="415"/>
                  <a:pt x="248" y="417"/>
                </a:cubicBezTo>
                <a:cubicBezTo>
                  <a:pt x="248" y="418"/>
                  <a:pt x="248" y="420"/>
                  <a:pt x="249" y="420"/>
                </a:cubicBezTo>
                <a:cubicBezTo>
                  <a:pt x="249" y="421"/>
                  <a:pt x="249" y="421"/>
                  <a:pt x="250" y="422"/>
                </a:cubicBezTo>
                <a:cubicBezTo>
                  <a:pt x="250" y="423"/>
                  <a:pt x="250" y="424"/>
                  <a:pt x="251" y="425"/>
                </a:cubicBezTo>
                <a:cubicBezTo>
                  <a:pt x="251" y="426"/>
                  <a:pt x="251" y="427"/>
                  <a:pt x="252" y="428"/>
                </a:cubicBezTo>
                <a:cubicBezTo>
                  <a:pt x="252" y="429"/>
                  <a:pt x="254" y="429"/>
                  <a:pt x="255" y="431"/>
                </a:cubicBezTo>
                <a:cubicBezTo>
                  <a:pt x="256" y="432"/>
                  <a:pt x="256" y="433"/>
                  <a:pt x="256" y="434"/>
                </a:cubicBezTo>
                <a:cubicBezTo>
                  <a:pt x="256" y="436"/>
                  <a:pt x="257" y="438"/>
                  <a:pt x="257" y="440"/>
                </a:cubicBezTo>
                <a:cubicBezTo>
                  <a:pt x="258" y="441"/>
                  <a:pt x="258" y="442"/>
                  <a:pt x="259" y="443"/>
                </a:cubicBezTo>
                <a:cubicBezTo>
                  <a:pt x="260" y="444"/>
                  <a:pt x="262" y="444"/>
                  <a:pt x="262" y="445"/>
                </a:cubicBezTo>
                <a:cubicBezTo>
                  <a:pt x="263" y="445"/>
                  <a:pt x="263" y="446"/>
                  <a:pt x="263" y="447"/>
                </a:cubicBezTo>
                <a:cubicBezTo>
                  <a:pt x="264" y="448"/>
                  <a:pt x="264" y="450"/>
                  <a:pt x="264" y="451"/>
                </a:cubicBezTo>
                <a:cubicBezTo>
                  <a:pt x="265" y="452"/>
                  <a:pt x="265" y="452"/>
                  <a:pt x="265" y="453"/>
                </a:cubicBezTo>
                <a:cubicBezTo>
                  <a:pt x="266" y="454"/>
                  <a:pt x="266" y="456"/>
                  <a:pt x="267" y="457"/>
                </a:cubicBezTo>
                <a:cubicBezTo>
                  <a:pt x="267" y="458"/>
                  <a:pt x="269" y="460"/>
                  <a:pt x="270" y="461"/>
                </a:cubicBezTo>
                <a:cubicBezTo>
                  <a:pt x="270" y="462"/>
                  <a:pt x="270" y="462"/>
                  <a:pt x="271" y="463"/>
                </a:cubicBezTo>
                <a:cubicBezTo>
                  <a:pt x="271" y="464"/>
                  <a:pt x="271" y="465"/>
                  <a:pt x="272" y="466"/>
                </a:cubicBezTo>
                <a:cubicBezTo>
                  <a:pt x="272" y="467"/>
                  <a:pt x="272" y="468"/>
                  <a:pt x="273" y="467"/>
                </a:cubicBezTo>
                <a:cubicBezTo>
                  <a:pt x="273" y="467"/>
                  <a:pt x="273" y="465"/>
                  <a:pt x="274" y="464"/>
                </a:cubicBezTo>
                <a:cubicBezTo>
                  <a:pt x="275" y="464"/>
                  <a:pt x="276" y="464"/>
                  <a:pt x="277" y="462"/>
                </a:cubicBezTo>
                <a:cubicBezTo>
                  <a:pt x="278" y="461"/>
                  <a:pt x="278" y="457"/>
                  <a:pt x="278" y="456"/>
                </a:cubicBezTo>
                <a:cubicBezTo>
                  <a:pt x="278" y="455"/>
                  <a:pt x="279" y="455"/>
                  <a:pt x="279" y="454"/>
                </a:cubicBezTo>
                <a:cubicBezTo>
                  <a:pt x="279" y="453"/>
                  <a:pt x="280" y="451"/>
                  <a:pt x="280" y="450"/>
                </a:cubicBezTo>
                <a:cubicBezTo>
                  <a:pt x="281" y="449"/>
                  <a:pt x="281" y="448"/>
                  <a:pt x="281" y="446"/>
                </a:cubicBezTo>
                <a:cubicBezTo>
                  <a:pt x="282" y="445"/>
                  <a:pt x="284" y="444"/>
                  <a:pt x="284" y="443"/>
                </a:cubicBezTo>
                <a:cubicBezTo>
                  <a:pt x="285" y="442"/>
                  <a:pt x="285" y="442"/>
                  <a:pt x="285" y="441"/>
                </a:cubicBezTo>
                <a:cubicBezTo>
                  <a:pt x="286" y="440"/>
                  <a:pt x="286" y="439"/>
                  <a:pt x="287" y="438"/>
                </a:cubicBezTo>
                <a:cubicBezTo>
                  <a:pt x="287" y="436"/>
                  <a:pt x="287" y="435"/>
                  <a:pt x="288" y="434"/>
                </a:cubicBezTo>
                <a:cubicBezTo>
                  <a:pt x="288" y="433"/>
                  <a:pt x="288" y="432"/>
                  <a:pt x="288" y="431"/>
                </a:cubicBezTo>
                <a:cubicBezTo>
                  <a:pt x="289" y="430"/>
                  <a:pt x="292" y="429"/>
                  <a:pt x="293" y="427"/>
                </a:cubicBezTo>
                <a:cubicBezTo>
                  <a:pt x="294" y="426"/>
                  <a:pt x="294" y="426"/>
                  <a:pt x="294" y="424"/>
                </a:cubicBezTo>
                <a:cubicBezTo>
                  <a:pt x="294" y="422"/>
                  <a:pt x="294" y="419"/>
                  <a:pt x="295" y="416"/>
                </a:cubicBezTo>
                <a:cubicBezTo>
                  <a:pt x="295" y="414"/>
                  <a:pt x="295" y="412"/>
                  <a:pt x="296" y="409"/>
                </a:cubicBezTo>
                <a:cubicBezTo>
                  <a:pt x="297" y="406"/>
                  <a:pt x="300" y="403"/>
                  <a:pt x="301" y="400"/>
                </a:cubicBezTo>
                <a:cubicBezTo>
                  <a:pt x="302" y="397"/>
                  <a:pt x="302" y="394"/>
                  <a:pt x="302" y="391"/>
                </a:cubicBezTo>
                <a:cubicBezTo>
                  <a:pt x="303" y="388"/>
                  <a:pt x="303" y="385"/>
                  <a:pt x="303" y="382"/>
                </a:cubicBezTo>
                <a:cubicBezTo>
                  <a:pt x="304" y="379"/>
                  <a:pt x="306" y="375"/>
                  <a:pt x="306" y="372"/>
                </a:cubicBezTo>
                <a:cubicBezTo>
                  <a:pt x="307" y="368"/>
                  <a:pt x="307" y="364"/>
                  <a:pt x="307" y="360"/>
                </a:cubicBezTo>
                <a:cubicBezTo>
                  <a:pt x="308" y="357"/>
                  <a:pt x="308" y="355"/>
                  <a:pt x="309" y="352"/>
                </a:cubicBezTo>
                <a:cubicBezTo>
                  <a:pt x="309" y="349"/>
                  <a:pt x="309" y="345"/>
                  <a:pt x="310" y="344"/>
                </a:cubicBezTo>
                <a:cubicBezTo>
                  <a:pt x="310" y="343"/>
                  <a:pt x="310" y="343"/>
                  <a:pt x="311" y="343"/>
                </a:cubicBezTo>
                <a:cubicBezTo>
                  <a:pt x="312" y="343"/>
                  <a:pt x="314" y="342"/>
                  <a:pt x="315" y="341"/>
                </a:cubicBezTo>
                <a:cubicBezTo>
                  <a:pt x="315" y="341"/>
                  <a:pt x="316" y="341"/>
                  <a:pt x="316" y="341"/>
                </a:cubicBezTo>
                <a:cubicBezTo>
                  <a:pt x="316" y="340"/>
                  <a:pt x="317" y="340"/>
                  <a:pt x="317" y="340"/>
                </a:cubicBezTo>
                <a:cubicBezTo>
                  <a:pt x="317" y="340"/>
                  <a:pt x="318" y="340"/>
                  <a:pt x="318" y="340"/>
                </a:cubicBezTo>
                <a:cubicBezTo>
                  <a:pt x="319" y="339"/>
                  <a:pt x="320" y="338"/>
                  <a:pt x="321" y="338"/>
                </a:cubicBezTo>
                <a:cubicBezTo>
                  <a:pt x="322" y="338"/>
                  <a:pt x="322" y="337"/>
                  <a:pt x="322" y="337"/>
                </a:cubicBezTo>
                <a:cubicBezTo>
                  <a:pt x="323" y="337"/>
                  <a:pt x="323" y="338"/>
                  <a:pt x="323" y="338"/>
                </a:cubicBezTo>
                <a:cubicBezTo>
                  <a:pt x="324" y="338"/>
                  <a:pt x="324" y="337"/>
                  <a:pt x="324" y="337"/>
                </a:cubicBezTo>
                <a:cubicBezTo>
                  <a:pt x="324" y="337"/>
                  <a:pt x="325" y="338"/>
                  <a:pt x="325" y="338"/>
                </a:cubicBezTo>
                <a:cubicBezTo>
                  <a:pt x="326" y="338"/>
                  <a:pt x="328" y="337"/>
                  <a:pt x="329" y="337"/>
                </a:cubicBezTo>
                <a:cubicBezTo>
                  <a:pt x="329" y="337"/>
                  <a:pt x="329" y="338"/>
                  <a:pt x="330" y="339"/>
                </a:cubicBezTo>
                <a:cubicBezTo>
                  <a:pt x="330" y="339"/>
                  <a:pt x="330" y="339"/>
                  <a:pt x="330" y="340"/>
                </a:cubicBezTo>
                <a:cubicBezTo>
                  <a:pt x="331" y="340"/>
                  <a:pt x="331" y="342"/>
                  <a:pt x="332" y="343"/>
                </a:cubicBezTo>
                <a:cubicBezTo>
                  <a:pt x="332" y="345"/>
                  <a:pt x="332" y="346"/>
                  <a:pt x="333" y="348"/>
                </a:cubicBezTo>
                <a:cubicBezTo>
                  <a:pt x="333" y="349"/>
                  <a:pt x="335" y="350"/>
                  <a:pt x="336" y="353"/>
                </a:cubicBezTo>
                <a:cubicBezTo>
                  <a:pt x="336" y="354"/>
                  <a:pt x="336" y="356"/>
                  <a:pt x="337" y="360"/>
                </a:cubicBezTo>
                <a:cubicBezTo>
                  <a:pt x="337" y="364"/>
                  <a:pt x="338" y="372"/>
                  <a:pt x="338" y="376"/>
                </a:cubicBezTo>
                <a:cubicBezTo>
                  <a:pt x="338" y="380"/>
                  <a:pt x="339" y="382"/>
                  <a:pt x="339" y="383"/>
                </a:cubicBezTo>
                <a:cubicBezTo>
                  <a:pt x="339" y="385"/>
                  <a:pt x="339" y="386"/>
                  <a:pt x="340" y="387"/>
                </a:cubicBezTo>
                <a:cubicBezTo>
                  <a:pt x="341" y="388"/>
                  <a:pt x="342" y="388"/>
                  <a:pt x="343" y="389"/>
                </a:cubicBezTo>
                <a:cubicBezTo>
                  <a:pt x="344" y="389"/>
                  <a:pt x="344" y="390"/>
                  <a:pt x="344" y="391"/>
                </a:cubicBezTo>
                <a:cubicBezTo>
                  <a:pt x="345" y="391"/>
                  <a:pt x="345" y="392"/>
                  <a:pt x="345" y="393"/>
                </a:cubicBezTo>
                <a:cubicBezTo>
                  <a:pt x="346" y="394"/>
                  <a:pt x="346" y="395"/>
                  <a:pt x="346" y="396"/>
                </a:cubicBezTo>
                <a:cubicBezTo>
                  <a:pt x="347" y="397"/>
                  <a:pt x="347" y="397"/>
                  <a:pt x="347" y="398"/>
                </a:cubicBezTo>
                <a:cubicBezTo>
                  <a:pt x="348" y="400"/>
                  <a:pt x="351" y="401"/>
                  <a:pt x="352" y="403"/>
                </a:cubicBezTo>
                <a:cubicBezTo>
                  <a:pt x="353" y="404"/>
                  <a:pt x="352" y="405"/>
                  <a:pt x="353" y="406"/>
                </a:cubicBezTo>
                <a:cubicBezTo>
                  <a:pt x="353" y="407"/>
                  <a:pt x="353" y="408"/>
                  <a:pt x="354" y="409"/>
                </a:cubicBezTo>
                <a:cubicBezTo>
                  <a:pt x="354" y="410"/>
                  <a:pt x="354" y="411"/>
                  <a:pt x="355" y="412"/>
                </a:cubicBezTo>
                <a:cubicBezTo>
                  <a:pt x="355" y="413"/>
                  <a:pt x="357" y="415"/>
                  <a:pt x="358" y="415"/>
                </a:cubicBezTo>
                <a:cubicBezTo>
                  <a:pt x="359" y="414"/>
                  <a:pt x="359" y="411"/>
                  <a:pt x="359" y="410"/>
                </a:cubicBezTo>
                <a:cubicBezTo>
                  <a:pt x="359" y="409"/>
                  <a:pt x="360" y="409"/>
                  <a:pt x="360" y="409"/>
                </a:cubicBezTo>
                <a:cubicBezTo>
                  <a:pt x="360" y="408"/>
                  <a:pt x="361" y="407"/>
                  <a:pt x="361" y="406"/>
                </a:cubicBezTo>
                <a:cubicBezTo>
                  <a:pt x="361" y="405"/>
                  <a:pt x="361" y="403"/>
                  <a:pt x="362" y="401"/>
                </a:cubicBezTo>
                <a:cubicBezTo>
                  <a:pt x="363" y="400"/>
                  <a:pt x="365" y="398"/>
                  <a:pt x="365" y="397"/>
                </a:cubicBezTo>
                <a:cubicBezTo>
                  <a:pt x="366" y="396"/>
                  <a:pt x="366" y="395"/>
                  <a:pt x="366" y="393"/>
                </a:cubicBezTo>
                <a:cubicBezTo>
                  <a:pt x="367" y="392"/>
                  <a:pt x="367" y="391"/>
                  <a:pt x="367" y="388"/>
                </a:cubicBezTo>
                <a:cubicBezTo>
                  <a:pt x="368" y="384"/>
                  <a:pt x="368" y="377"/>
                  <a:pt x="368" y="373"/>
                </a:cubicBezTo>
                <a:cubicBezTo>
                  <a:pt x="369" y="371"/>
                  <a:pt x="369" y="369"/>
                  <a:pt x="369" y="368"/>
                </a:cubicBezTo>
                <a:cubicBezTo>
                  <a:pt x="370" y="367"/>
                  <a:pt x="372" y="367"/>
                  <a:pt x="373" y="365"/>
                </a:cubicBezTo>
                <a:cubicBezTo>
                  <a:pt x="373" y="362"/>
                  <a:pt x="373" y="357"/>
                  <a:pt x="374" y="353"/>
                </a:cubicBezTo>
                <a:cubicBezTo>
                  <a:pt x="374" y="349"/>
                  <a:pt x="374" y="346"/>
                  <a:pt x="375" y="342"/>
                </a:cubicBezTo>
                <a:cubicBezTo>
                  <a:pt x="375" y="337"/>
                  <a:pt x="375" y="331"/>
                  <a:pt x="376" y="328"/>
                </a:cubicBezTo>
                <a:cubicBezTo>
                  <a:pt x="376" y="326"/>
                  <a:pt x="376" y="324"/>
                  <a:pt x="377" y="324"/>
                </a:cubicBezTo>
                <a:cubicBezTo>
                  <a:pt x="378" y="322"/>
                  <a:pt x="379" y="321"/>
                  <a:pt x="380" y="319"/>
                </a:cubicBezTo>
                <a:cubicBezTo>
                  <a:pt x="381" y="318"/>
                  <a:pt x="381" y="317"/>
                  <a:pt x="381" y="315"/>
                </a:cubicBezTo>
                <a:cubicBezTo>
                  <a:pt x="381" y="314"/>
                  <a:pt x="382" y="312"/>
                  <a:pt x="382" y="311"/>
                </a:cubicBezTo>
                <a:cubicBezTo>
                  <a:pt x="382" y="309"/>
                  <a:pt x="383" y="307"/>
                  <a:pt x="383" y="305"/>
                </a:cubicBezTo>
                <a:cubicBezTo>
                  <a:pt x="384" y="303"/>
                  <a:pt x="384" y="302"/>
                  <a:pt x="384" y="300"/>
                </a:cubicBezTo>
                <a:cubicBezTo>
                  <a:pt x="385" y="298"/>
                  <a:pt x="387" y="295"/>
                  <a:pt x="387" y="295"/>
                </a:cubicBezTo>
                <a:cubicBezTo>
                  <a:pt x="388" y="294"/>
                  <a:pt x="388" y="297"/>
                  <a:pt x="388" y="297"/>
                </a:cubicBezTo>
                <a:cubicBezTo>
                  <a:pt x="389" y="297"/>
                  <a:pt x="389" y="294"/>
                  <a:pt x="389" y="294"/>
                </a:cubicBezTo>
                <a:cubicBezTo>
                  <a:pt x="390" y="293"/>
                  <a:pt x="390" y="293"/>
                  <a:pt x="391" y="293"/>
                </a:cubicBezTo>
                <a:cubicBezTo>
                  <a:pt x="391" y="292"/>
                  <a:pt x="391" y="293"/>
                  <a:pt x="391" y="293"/>
                </a:cubicBezTo>
                <a:cubicBezTo>
                  <a:pt x="392" y="293"/>
                  <a:pt x="394" y="292"/>
                  <a:pt x="395" y="291"/>
                </a:cubicBezTo>
                <a:cubicBezTo>
                  <a:pt x="395" y="291"/>
                  <a:pt x="395" y="290"/>
                  <a:pt x="396" y="290"/>
                </a:cubicBezTo>
                <a:cubicBezTo>
                  <a:pt x="396" y="289"/>
                  <a:pt x="396" y="288"/>
                  <a:pt x="397" y="289"/>
                </a:cubicBezTo>
                <a:cubicBezTo>
                  <a:pt x="397" y="289"/>
                  <a:pt x="397" y="290"/>
                  <a:pt x="398" y="290"/>
                </a:cubicBezTo>
                <a:cubicBezTo>
                  <a:pt x="399" y="290"/>
                  <a:pt x="401" y="289"/>
                  <a:pt x="402" y="288"/>
                </a:cubicBezTo>
                <a:cubicBezTo>
                  <a:pt x="403" y="288"/>
                  <a:pt x="403" y="289"/>
                  <a:pt x="403" y="289"/>
                </a:cubicBezTo>
                <a:cubicBezTo>
                  <a:pt x="403" y="290"/>
                  <a:pt x="404" y="291"/>
                  <a:pt x="404" y="293"/>
                </a:cubicBezTo>
                <a:cubicBezTo>
                  <a:pt x="404" y="294"/>
                  <a:pt x="405" y="295"/>
                  <a:pt x="405" y="297"/>
                </a:cubicBezTo>
                <a:cubicBezTo>
                  <a:pt x="405" y="300"/>
                  <a:pt x="405" y="306"/>
                  <a:pt x="406" y="309"/>
                </a:cubicBezTo>
                <a:cubicBezTo>
                  <a:pt x="407" y="311"/>
                  <a:pt x="409" y="310"/>
                  <a:pt x="409" y="311"/>
                </a:cubicBezTo>
                <a:cubicBezTo>
                  <a:pt x="410" y="311"/>
                  <a:pt x="410" y="312"/>
                  <a:pt x="410" y="312"/>
                </a:cubicBezTo>
                <a:cubicBezTo>
                  <a:pt x="411" y="313"/>
                  <a:pt x="411" y="313"/>
                  <a:pt x="411" y="314"/>
                </a:cubicBezTo>
                <a:cubicBezTo>
                  <a:pt x="412" y="314"/>
                  <a:pt x="412" y="315"/>
                  <a:pt x="413" y="316"/>
                </a:cubicBezTo>
                <a:cubicBezTo>
                  <a:pt x="413" y="317"/>
                  <a:pt x="413" y="318"/>
                  <a:pt x="414" y="319"/>
                </a:cubicBezTo>
                <a:cubicBezTo>
                  <a:pt x="414" y="320"/>
                  <a:pt x="416" y="321"/>
                  <a:pt x="417" y="322"/>
                </a:cubicBezTo>
                <a:cubicBezTo>
                  <a:pt x="417" y="323"/>
                  <a:pt x="417" y="324"/>
                  <a:pt x="418" y="325"/>
                </a:cubicBezTo>
                <a:cubicBezTo>
                  <a:pt x="418" y="327"/>
                  <a:pt x="418" y="328"/>
                  <a:pt x="419" y="330"/>
                </a:cubicBezTo>
                <a:cubicBezTo>
                  <a:pt x="419" y="331"/>
                  <a:pt x="420" y="333"/>
                  <a:pt x="420" y="335"/>
                </a:cubicBezTo>
                <a:cubicBezTo>
                  <a:pt x="420" y="337"/>
                  <a:pt x="420" y="339"/>
                  <a:pt x="421" y="340"/>
                </a:cubicBezTo>
                <a:cubicBezTo>
                  <a:pt x="421" y="342"/>
                  <a:pt x="423" y="342"/>
                  <a:pt x="424" y="343"/>
                </a:cubicBezTo>
                <a:cubicBezTo>
                  <a:pt x="425" y="345"/>
                  <a:pt x="425" y="347"/>
                  <a:pt x="425" y="349"/>
                </a:cubicBezTo>
                <a:cubicBezTo>
                  <a:pt x="426" y="351"/>
                  <a:pt x="426" y="353"/>
                  <a:pt x="426" y="354"/>
                </a:cubicBezTo>
                <a:cubicBezTo>
                  <a:pt x="427" y="356"/>
                  <a:pt x="427" y="358"/>
                  <a:pt x="427" y="360"/>
                </a:cubicBezTo>
                <a:cubicBezTo>
                  <a:pt x="427" y="362"/>
                  <a:pt x="427" y="363"/>
                  <a:pt x="428" y="365"/>
                </a:cubicBezTo>
                <a:cubicBezTo>
                  <a:pt x="429" y="366"/>
                  <a:pt x="431" y="368"/>
                  <a:pt x="431" y="370"/>
                </a:cubicBezTo>
                <a:cubicBezTo>
                  <a:pt x="432" y="372"/>
                  <a:pt x="432" y="373"/>
                  <a:pt x="433" y="374"/>
                </a:cubicBezTo>
                <a:cubicBezTo>
                  <a:pt x="433" y="376"/>
                  <a:pt x="433" y="378"/>
                  <a:pt x="433" y="379"/>
                </a:cubicBezTo>
                <a:cubicBezTo>
                  <a:pt x="434" y="380"/>
                  <a:pt x="434" y="382"/>
                  <a:pt x="434" y="382"/>
                </a:cubicBezTo>
                <a:cubicBezTo>
                  <a:pt x="435" y="382"/>
                  <a:pt x="435" y="381"/>
                  <a:pt x="436" y="381"/>
                </a:cubicBezTo>
                <a:cubicBezTo>
                  <a:pt x="436" y="381"/>
                  <a:pt x="438" y="381"/>
                  <a:pt x="439" y="382"/>
                </a:cubicBezTo>
                <a:cubicBezTo>
                  <a:pt x="439" y="382"/>
                  <a:pt x="439" y="383"/>
                  <a:pt x="440" y="384"/>
                </a:cubicBezTo>
                <a:cubicBezTo>
                  <a:pt x="440" y="384"/>
                  <a:pt x="440" y="385"/>
                  <a:pt x="441" y="386"/>
                </a:cubicBezTo>
                <a:cubicBezTo>
                  <a:pt x="441" y="386"/>
                  <a:pt x="442" y="386"/>
                  <a:pt x="442" y="387"/>
                </a:cubicBezTo>
                <a:cubicBezTo>
                  <a:pt x="442" y="387"/>
                  <a:pt x="442" y="388"/>
                  <a:pt x="443" y="389"/>
                </a:cubicBezTo>
                <a:cubicBezTo>
                  <a:pt x="444" y="389"/>
                  <a:pt x="445" y="390"/>
                  <a:pt x="446" y="391"/>
                </a:cubicBezTo>
                <a:cubicBezTo>
                  <a:pt x="447" y="392"/>
                  <a:pt x="447" y="392"/>
                  <a:pt x="447" y="393"/>
                </a:cubicBezTo>
                <a:cubicBezTo>
                  <a:pt x="447" y="394"/>
                  <a:pt x="448" y="395"/>
                  <a:pt x="448" y="396"/>
                </a:cubicBezTo>
                <a:cubicBezTo>
                  <a:pt x="449" y="397"/>
                  <a:pt x="449" y="397"/>
                  <a:pt x="449" y="398"/>
                </a:cubicBezTo>
                <a:cubicBezTo>
                  <a:pt x="450" y="399"/>
                  <a:pt x="449" y="399"/>
                  <a:pt x="450" y="401"/>
                </a:cubicBezTo>
                <a:cubicBezTo>
                  <a:pt x="451" y="402"/>
                  <a:pt x="454" y="403"/>
                  <a:pt x="455" y="404"/>
                </a:cubicBezTo>
                <a:cubicBezTo>
                  <a:pt x="455" y="405"/>
                  <a:pt x="455" y="406"/>
                  <a:pt x="456" y="406"/>
                </a:cubicBezTo>
                <a:cubicBezTo>
                  <a:pt x="456" y="407"/>
                  <a:pt x="456" y="408"/>
                  <a:pt x="457" y="409"/>
                </a:cubicBezTo>
                <a:cubicBezTo>
                  <a:pt x="457" y="409"/>
                  <a:pt x="457" y="410"/>
                  <a:pt x="458" y="411"/>
                </a:cubicBezTo>
                <a:cubicBezTo>
                  <a:pt x="458" y="411"/>
                  <a:pt x="460" y="411"/>
                  <a:pt x="461" y="412"/>
                </a:cubicBezTo>
                <a:cubicBezTo>
                  <a:pt x="462" y="413"/>
                  <a:pt x="462" y="414"/>
                  <a:pt x="462" y="415"/>
                </a:cubicBezTo>
                <a:cubicBezTo>
                  <a:pt x="462" y="416"/>
                  <a:pt x="463" y="417"/>
                  <a:pt x="463" y="418"/>
                </a:cubicBezTo>
                <a:cubicBezTo>
                  <a:pt x="463" y="418"/>
                  <a:pt x="463" y="417"/>
                  <a:pt x="464" y="417"/>
                </a:cubicBezTo>
                <a:cubicBezTo>
                  <a:pt x="464" y="417"/>
                  <a:pt x="464" y="417"/>
                  <a:pt x="465" y="417"/>
                </a:cubicBezTo>
                <a:cubicBezTo>
                  <a:pt x="466" y="417"/>
                  <a:pt x="467" y="418"/>
                  <a:pt x="468" y="417"/>
                </a:cubicBezTo>
                <a:cubicBezTo>
                  <a:pt x="469" y="417"/>
                  <a:pt x="469" y="415"/>
                  <a:pt x="469" y="414"/>
                </a:cubicBezTo>
                <a:cubicBezTo>
                  <a:pt x="469" y="413"/>
                  <a:pt x="470" y="412"/>
                  <a:pt x="470" y="412"/>
                </a:cubicBezTo>
                <a:cubicBezTo>
                  <a:pt x="471" y="411"/>
                  <a:pt x="471" y="409"/>
                  <a:pt x="471" y="409"/>
                </a:cubicBezTo>
                <a:cubicBezTo>
                  <a:pt x="472" y="409"/>
                  <a:pt x="472" y="410"/>
                  <a:pt x="472" y="411"/>
                </a:cubicBezTo>
                <a:cubicBezTo>
                  <a:pt x="473" y="411"/>
                  <a:pt x="475" y="412"/>
                  <a:pt x="475" y="412"/>
                </a:cubicBezTo>
                <a:cubicBezTo>
                  <a:pt x="476" y="412"/>
                  <a:pt x="476" y="413"/>
                  <a:pt x="476" y="412"/>
                </a:cubicBezTo>
                <a:cubicBezTo>
                  <a:pt x="477" y="412"/>
                  <a:pt x="477" y="412"/>
                  <a:pt x="478" y="411"/>
                </a:cubicBezTo>
                <a:cubicBezTo>
                  <a:pt x="478" y="411"/>
                  <a:pt x="478" y="411"/>
                  <a:pt x="479" y="411"/>
                </a:cubicBezTo>
                <a:cubicBezTo>
                  <a:pt x="479" y="410"/>
                  <a:pt x="479" y="410"/>
                  <a:pt x="480" y="409"/>
                </a:cubicBezTo>
                <a:cubicBezTo>
                  <a:pt x="480" y="409"/>
                  <a:pt x="482" y="408"/>
                  <a:pt x="483" y="408"/>
                </a:cubicBezTo>
                <a:cubicBezTo>
                  <a:pt x="484" y="407"/>
                  <a:pt x="484" y="406"/>
                  <a:pt x="484" y="405"/>
                </a:cubicBezTo>
                <a:cubicBezTo>
                  <a:pt x="484" y="404"/>
                  <a:pt x="485" y="404"/>
                  <a:pt x="485" y="403"/>
                </a:cubicBezTo>
                <a:cubicBezTo>
                  <a:pt x="485" y="403"/>
                  <a:pt x="486" y="402"/>
                  <a:pt x="486" y="402"/>
                </a:cubicBezTo>
                <a:cubicBezTo>
                  <a:pt x="486" y="401"/>
                  <a:pt x="486" y="400"/>
                  <a:pt x="487" y="399"/>
                </a:cubicBezTo>
                <a:cubicBezTo>
                  <a:pt x="488" y="399"/>
                  <a:pt x="489" y="398"/>
                  <a:pt x="490" y="397"/>
                </a:cubicBezTo>
                <a:cubicBezTo>
                  <a:pt x="491" y="397"/>
                  <a:pt x="491" y="396"/>
                  <a:pt x="491" y="395"/>
                </a:cubicBezTo>
                <a:cubicBezTo>
                  <a:pt x="492" y="394"/>
                  <a:pt x="493" y="393"/>
                  <a:pt x="493" y="393"/>
                </a:cubicBezTo>
                <a:cubicBezTo>
                  <a:pt x="494" y="393"/>
                  <a:pt x="494" y="394"/>
                  <a:pt x="494" y="393"/>
                </a:cubicBezTo>
                <a:cubicBezTo>
                  <a:pt x="495" y="393"/>
                  <a:pt x="497" y="392"/>
                  <a:pt x="498" y="391"/>
                </a:cubicBezTo>
                <a:cubicBezTo>
                  <a:pt x="498" y="390"/>
                  <a:pt x="498" y="387"/>
                  <a:pt x="499" y="386"/>
                </a:cubicBezTo>
                <a:cubicBezTo>
                  <a:pt x="499" y="385"/>
                  <a:pt x="499" y="385"/>
                  <a:pt x="500" y="384"/>
                </a:cubicBezTo>
                <a:cubicBezTo>
                  <a:pt x="500" y="382"/>
                  <a:pt x="500" y="380"/>
                  <a:pt x="501" y="379"/>
                </a:cubicBezTo>
                <a:cubicBezTo>
                  <a:pt x="501" y="378"/>
                  <a:pt x="501" y="378"/>
                  <a:pt x="502" y="377"/>
                </a:cubicBezTo>
                <a:cubicBezTo>
                  <a:pt x="502" y="376"/>
                  <a:pt x="504" y="376"/>
                  <a:pt x="505" y="376"/>
                </a:cubicBezTo>
                <a:cubicBezTo>
                  <a:pt x="505" y="376"/>
                  <a:pt x="506" y="376"/>
                  <a:pt x="506" y="376"/>
                </a:cubicBezTo>
                <a:cubicBezTo>
                  <a:pt x="506" y="375"/>
                  <a:pt x="507" y="375"/>
                  <a:pt x="507" y="375"/>
                </a:cubicBezTo>
                <a:cubicBezTo>
                  <a:pt x="507" y="375"/>
                  <a:pt x="508" y="376"/>
                  <a:pt x="508" y="377"/>
                </a:cubicBezTo>
                <a:cubicBezTo>
                  <a:pt x="508" y="377"/>
                  <a:pt x="509" y="377"/>
                  <a:pt x="509" y="377"/>
                </a:cubicBezTo>
                <a:cubicBezTo>
                  <a:pt x="510" y="378"/>
                  <a:pt x="511" y="378"/>
                  <a:pt x="512" y="379"/>
                </a:cubicBezTo>
                <a:cubicBezTo>
                  <a:pt x="513" y="379"/>
                  <a:pt x="513" y="379"/>
                  <a:pt x="513" y="379"/>
                </a:cubicBezTo>
                <a:cubicBezTo>
                  <a:pt x="514" y="380"/>
                  <a:pt x="514" y="382"/>
                  <a:pt x="514" y="382"/>
                </a:cubicBezTo>
                <a:cubicBezTo>
                  <a:pt x="515" y="382"/>
                  <a:pt x="515" y="382"/>
                  <a:pt x="515" y="382"/>
                </a:cubicBezTo>
                <a:cubicBezTo>
                  <a:pt x="516" y="381"/>
                  <a:pt x="516" y="380"/>
                  <a:pt x="517" y="379"/>
                </a:cubicBezTo>
                <a:cubicBezTo>
                  <a:pt x="517" y="378"/>
                  <a:pt x="519" y="377"/>
                  <a:pt x="520" y="375"/>
                </a:cubicBezTo>
                <a:cubicBezTo>
                  <a:pt x="520" y="374"/>
                  <a:pt x="520" y="372"/>
                  <a:pt x="521" y="371"/>
                </a:cubicBezTo>
                <a:cubicBezTo>
                  <a:pt x="521" y="370"/>
                  <a:pt x="521" y="367"/>
                  <a:pt x="522" y="366"/>
                </a:cubicBezTo>
                <a:cubicBezTo>
                  <a:pt x="522" y="365"/>
                  <a:pt x="522" y="365"/>
                  <a:pt x="523" y="364"/>
                </a:cubicBezTo>
                <a:cubicBezTo>
                  <a:pt x="523" y="363"/>
                  <a:pt x="523" y="361"/>
                  <a:pt x="524" y="361"/>
                </a:cubicBezTo>
                <a:cubicBezTo>
                  <a:pt x="524" y="360"/>
                  <a:pt x="526" y="360"/>
                  <a:pt x="527" y="361"/>
                </a:cubicBezTo>
                <a:cubicBezTo>
                  <a:pt x="528" y="362"/>
                  <a:pt x="528" y="365"/>
                  <a:pt x="528" y="367"/>
                </a:cubicBezTo>
                <a:cubicBezTo>
                  <a:pt x="528" y="368"/>
                  <a:pt x="529" y="370"/>
                  <a:pt x="529" y="370"/>
                </a:cubicBezTo>
                <a:cubicBezTo>
                  <a:pt x="529" y="370"/>
                  <a:pt x="530" y="369"/>
                  <a:pt x="530" y="368"/>
                </a:cubicBezTo>
                <a:cubicBezTo>
                  <a:pt x="530" y="366"/>
                  <a:pt x="530" y="364"/>
                  <a:pt x="531" y="360"/>
                </a:cubicBezTo>
                <a:cubicBezTo>
                  <a:pt x="532" y="357"/>
                  <a:pt x="534" y="352"/>
                  <a:pt x="534" y="347"/>
                </a:cubicBezTo>
                <a:cubicBezTo>
                  <a:pt x="535" y="343"/>
                  <a:pt x="535" y="338"/>
                  <a:pt x="535" y="333"/>
                </a:cubicBezTo>
                <a:cubicBezTo>
                  <a:pt x="536" y="328"/>
                  <a:pt x="536" y="324"/>
                  <a:pt x="536" y="317"/>
                </a:cubicBezTo>
                <a:cubicBezTo>
                  <a:pt x="537" y="310"/>
                  <a:pt x="537" y="296"/>
                  <a:pt x="537" y="290"/>
                </a:cubicBezTo>
                <a:cubicBezTo>
                  <a:pt x="538" y="285"/>
                  <a:pt x="538" y="283"/>
                  <a:pt x="538" y="281"/>
                </a:cubicBezTo>
                <a:cubicBezTo>
                  <a:pt x="539" y="278"/>
                  <a:pt x="541" y="275"/>
                  <a:pt x="542" y="272"/>
                </a:cubicBezTo>
                <a:cubicBezTo>
                  <a:pt x="542" y="270"/>
                  <a:pt x="542" y="268"/>
                  <a:pt x="543" y="265"/>
                </a:cubicBezTo>
                <a:cubicBezTo>
                  <a:pt x="543" y="263"/>
                  <a:pt x="543" y="260"/>
                  <a:pt x="544" y="258"/>
                </a:cubicBezTo>
                <a:cubicBezTo>
                  <a:pt x="544" y="256"/>
                  <a:pt x="544" y="254"/>
                  <a:pt x="545" y="253"/>
                </a:cubicBezTo>
                <a:cubicBezTo>
                  <a:pt x="545" y="252"/>
                  <a:pt x="545" y="251"/>
                  <a:pt x="546" y="251"/>
                </a:cubicBezTo>
                <a:cubicBezTo>
                  <a:pt x="547" y="250"/>
                  <a:pt x="548" y="249"/>
                  <a:pt x="549" y="248"/>
                </a:cubicBezTo>
                <a:cubicBezTo>
                  <a:pt x="550" y="247"/>
                  <a:pt x="550" y="246"/>
                  <a:pt x="550" y="246"/>
                </a:cubicBezTo>
                <a:cubicBezTo>
                  <a:pt x="550" y="245"/>
                  <a:pt x="551" y="246"/>
                  <a:pt x="551" y="245"/>
                </a:cubicBezTo>
                <a:cubicBezTo>
                  <a:pt x="551" y="245"/>
                  <a:pt x="552" y="244"/>
                  <a:pt x="552" y="243"/>
                </a:cubicBezTo>
                <a:cubicBezTo>
                  <a:pt x="552" y="243"/>
                  <a:pt x="553" y="243"/>
                  <a:pt x="553" y="243"/>
                </a:cubicBezTo>
                <a:cubicBezTo>
                  <a:pt x="554" y="242"/>
                  <a:pt x="557" y="241"/>
                  <a:pt x="557" y="239"/>
                </a:cubicBezTo>
                <a:cubicBezTo>
                  <a:pt x="558" y="238"/>
                  <a:pt x="558" y="236"/>
                  <a:pt x="559" y="234"/>
                </a:cubicBezTo>
                <a:cubicBezTo>
                  <a:pt x="559" y="232"/>
                  <a:pt x="559" y="229"/>
                  <a:pt x="560" y="228"/>
                </a:cubicBezTo>
                <a:cubicBezTo>
                  <a:pt x="560" y="228"/>
                  <a:pt x="560" y="227"/>
                  <a:pt x="560" y="227"/>
                </a:cubicBezTo>
                <a:cubicBezTo>
                  <a:pt x="561" y="227"/>
                  <a:pt x="563" y="227"/>
                  <a:pt x="564" y="228"/>
                </a:cubicBezTo>
                <a:cubicBezTo>
                  <a:pt x="564" y="228"/>
                  <a:pt x="564" y="228"/>
                  <a:pt x="565" y="229"/>
                </a:cubicBezTo>
                <a:cubicBezTo>
                  <a:pt x="565" y="229"/>
                  <a:pt x="566" y="229"/>
                  <a:pt x="566" y="230"/>
                </a:cubicBezTo>
                <a:cubicBezTo>
                  <a:pt x="566" y="230"/>
                  <a:pt x="567" y="232"/>
                  <a:pt x="567" y="233"/>
                </a:cubicBezTo>
                <a:cubicBezTo>
                  <a:pt x="567" y="237"/>
                  <a:pt x="567" y="251"/>
                  <a:pt x="568" y="256"/>
                </a:cubicBezTo>
                <a:cubicBezTo>
                  <a:pt x="568" y="258"/>
                  <a:pt x="571" y="259"/>
                  <a:pt x="571" y="260"/>
                </a:cubicBezTo>
                <a:cubicBezTo>
                  <a:pt x="572" y="261"/>
                  <a:pt x="572" y="263"/>
                  <a:pt x="572" y="265"/>
                </a:cubicBezTo>
                <a:cubicBezTo>
                  <a:pt x="572" y="266"/>
                  <a:pt x="573" y="268"/>
                  <a:pt x="573" y="269"/>
                </a:cubicBezTo>
                <a:cubicBezTo>
                  <a:pt x="573" y="270"/>
                  <a:pt x="574" y="271"/>
                  <a:pt x="574" y="272"/>
                </a:cubicBezTo>
                <a:cubicBezTo>
                  <a:pt x="575" y="273"/>
                  <a:pt x="575" y="274"/>
                  <a:pt x="575" y="275"/>
                </a:cubicBezTo>
                <a:cubicBezTo>
                  <a:pt x="576" y="275"/>
                  <a:pt x="578" y="275"/>
                  <a:pt x="578" y="276"/>
                </a:cubicBezTo>
                <a:cubicBezTo>
                  <a:pt x="579" y="277"/>
                  <a:pt x="579" y="278"/>
                  <a:pt x="579" y="279"/>
                </a:cubicBezTo>
                <a:cubicBezTo>
                  <a:pt x="580" y="281"/>
                  <a:pt x="580" y="282"/>
                  <a:pt x="580" y="284"/>
                </a:cubicBezTo>
                <a:cubicBezTo>
                  <a:pt x="581" y="285"/>
                  <a:pt x="581" y="286"/>
                  <a:pt x="582" y="287"/>
                </a:cubicBezTo>
                <a:cubicBezTo>
                  <a:pt x="582" y="288"/>
                  <a:pt x="582" y="290"/>
                  <a:pt x="583" y="291"/>
                </a:cubicBezTo>
                <a:cubicBezTo>
                  <a:pt x="583" y="292"/>
                  <a:pt x="585" y="293"/>
                  <a:pt x="586" y="293"/>
                </a:cubicBezTo>
                <a:cubicBezTo>
                  <a:pt x="586" y="294"/>
                  <a:pt x="586" y="294"/>
                  <a:pt x="587" y="295"/>
                </a:cubicBezTo>
                <a:cubicBezTo>
                  <a:pt x="587" y="296"/>
                  <a:pt x="588" y="297"/>
                  <a:pt x="588" y="298"/>
                </a:cubicBezTo>
                <a:cubicBezTo>
                  <a:pt x="588" y="299"/>
                  <a:pt x="589" y="299"/>
                  <a:pt x="589" y="300"/>
                </a:cubicBezTo>
                <a:cubicBezTo>
                  <a:pt x="589" y="301"/>
                  <a:pt x="589" y="303"/>
                  <a:pt x="590" y="305"/>
                </a:cubicBezTo>
                <a:cubicBezTo>
                  <a:pt x="591" y="306"/>
                  <a:pt x="592" y="307"/>
                  <a:pt x="593" y="309"/>
                </a:cubicBezTo>
                <a:cubicBezTo>
                  <a:pt x="594" y="311"/>
                  <a:pt x="594" y="313"/>
                  <a:pt x="594" y="315"/>
                </a:cubicBezTo>
                <a:cubicBezTo>
                  <a:pt x="595" y="317"/>
                  <a:pt x="595" y="320"/>
                  <a:pt x="595" y="321"/>
                </a:cubicBezTo>
                <a:cubicBezTo>
                  <a:pt x="596" y="323"/>
                  <a:pt x="596" y="325"/>
                  <a:pt x="596" y="325"/>
                </a:cubicBezTo>
                <a:cubicBezTo>
                  <a:pt x="597" y="325"/>
                  <a:pt x="597" y="322"/>
                  <a:pt x="597" y="322"/>
                </a:cubicBezTo>
                <a:cubicBezTo>
                  <a:pt x="598" y="322"/>
                  <a:pt x="600" y="325"/>
                  <a:pt x="601" y="325"/>
                </a:cubicBezTo>
                <a:cubicBezTo>
                  <a:pt x="601" y="326"/>
                  <a:pt x="601" y="326"/>
                  <a:pt x="602" y="326"/>
                </a:cubicBezTo>
                <a:cubicBezTo>
                  <a:pt x="602" y="327"/>
                  <a:pt x="602" y="328"/>
                  <a:pt x="602" y="329"/>
                </a:cubicBezTo>
                <a:cubicBezTo>
                  <a:pt x="603" y="330"/>
                  <a:pt x="603" y="331"/>
                  <a:pt x="604" y="332"/>
                </a:cubicBezTo>
                <a:cubicBezTo>
                  <a:pt x="604" y="333"/>
                  <a:pt x="604" y="334"/>
                  <a:pt x="605" y="335"/>
                </a:cubicBezTo>
                <a:cubicBezTo>
                  <a:pt x="605" y="336"/>
                  <a:pt x="607" y="336"/>
                  <a:pt x="608" y="337"/>
                </a:cubicBezTo>
                <a:cubicBezTo>
                  <a:pt x="608" y="338"/>
                  <a:pt x="608" y="340"/>
                  <a:pt x="609" y="341"/>
                </a:cubicBezTo>
                <a:cubicBezTo>
                  <a:pt x="609" y="342"/>
                  <a:pt x="609" y="342"/>
                  <a:pt x="610" y="343"/>
                </a:cubicBezTo>
                <a:cubicBezTo>
                  <a:pt x="610" y="343"/>
                  <a:pt x="611" y="344"/>
                  <a:pt x="611" y="344"/>
                </a:cubicBezTo>
                <a:cubicBezTo>
                  <a:pt x="611" y="344"/>
                  <a:pt x="611" y="344"/>
                  <a:pt x="612" y="344"/>
                </a:cubicBezTo>
                <a:cubicBezTo>
                  <a:pt x="613" y="344"/>
                  <a:pt x="614" y="344"/>
                  <a:pt x="615" y="344"/>
                </a:cubicBezTo>
                <a:cubicBezTo>
                  <a:pt x="616" y="344"/>
                  <a:pt x="616" y="344"/>
                  <a:pt x="616" y="344"/>
                </a:cubicBezTo>
                <a:cubicBezTo>
                  <a:pt x="617" y="344"/>
                  <a:pt x="617" y="345"/>
                  <a:pt x="617" y="345"/>
                </a:cubicBezTo>
                <a:cubicBezTo>
                  <a:pt x="618" y="346"/>
                  <a:pt x="618" y="346"/>
                  <a:pt x="618" y="346"/>
                </a:cubicBezTo>
                <a:cubicBezTo>
                  <a:pt x="619" y="346"/>
                  <a:pt x="619" y="345"/>
                  <a:pt x="619" y="345"/>
                </a:cubicBezTo>
                <a:cubicBezTo>
                  <a:pt x="620" y="344"/>
                  <a:pt x="622" y="344"/>
                  <a:pt x="622" y="343"/>
                </a:cubicBezTo>
                <a:cubicBezTo>
                  <a:pt x="623" y="343"/>
                  <a:pt x="623" y="342"/>
                  <a:pt x="624" y="342"/>
                </a:cubicBezTo>
                <a:cubicBezTo>
                  <a:pt x="624" y="341"/>
                  <a:pt x="624" y="340"/>
                  <a:pt x="625" y="339"/>
                </a:cubicBezTo>
                <a:cubicBezTo>
                  <a:pt x="625" y="339"/>
                  <a:pt x="625" y="341"/>
                  <a:pt x="626" y="341"/>
                </a:cubicBezTo>
                <a:cubicBezTo>
                  <a:pt x="626" y="341"/>
                  <a:pt x="626" y="340"/>
                  <a:pt x="627" y="339"/>
                </a:cubicBezTo>
                <a:cubicBezTo>
                  <a:pt x="627" y="338"/>
                  <a:pt x="629" y="334"/>
                  <a:pt x="630" y="331"/>
                </a:cubicBezTo>
                <a:cubicBezTo>
                  <a:pt x="631" y="329"/>
                  <a:pt x="631" y="327"/>
                  <a:pt x="631" y="325"/>
                </a:cubicBezTo>
                <a:cubicBezTo>
                  <a:pt x="631" y="323"/>
                  <a:pt x="632" y="321"/>
                  <a:pt x="632" y="319"/>
                </a:cubicBezTo>
                <a:cubicBezTo>
                  <a:pt x="632" y="316"/>
                  <a:pt x="633" y="312"/>
                  <a:pt x="633" y="310"/>
                </a:cubicBezTo>
                <a:cubicBezTo>
                  <a:pt x="633" y="310"/>
                  <a:pt x="634" y="310"/>
                  <a:pt x="634" y="310"/>
                </a:cubicBezTo>
                <a:cubicBezTo>
                  <a:pt x="635" y="310"/>
                  <a:pt x="637" y="310"/>
                  <a:pt x="637" y="310"/>
                </a:cubicBezTo>
                <a:cubicBezTo>
                  <a:pt x="638" y="310"/>
                  <a:pt x="638" y="309"/>
                  <a:pt x="638" y="309"/>
                </a:cubicBezTo>
                <a:cubicBezTo>
                  <a:pt x="638" y="309"/>
                  <a:pt x="639" y="308"/>
                  <a:pt x="639" y="308"/>
                </a:cubicBezTo>
                <a:cubicBezTo>
                  <a:pt x="640" y="308"/>
                  <a:pt x="641" y="308"/>
                  <a:pt x="641" y="308"/>
                </a:cubicBezTo>
                <a:cubicBezTo>
                  <a:pt x="642" y="308"/>
                  <a:pt x="644" y="308"/>
                  <a:pt x="644" y="309"/>
                </a:cubicBezTo>
                <a:cubicBezTo>
                  <a:pt x="645" y="309"/>
                  <a:pt x="645" y="309"/>
                  <a:pt x="646" y="310"/>
                </a:cubicBezTo>
                <a:cubicBezTo>
                  <a:pt x="646" y="310"/>
                  <a:pt x="646" y="311"/>
                  <a:pt x="647" y="312"/>
                </a:cubicBezTo>
                <a:cubicBezTo>
                  <a:pt x="647" y="312"/>
                  <a:pt x="647" y="312"/>
                  <a:pt x="648" y="312"/>
                </a:cubicBezTo>
                <a:cubicBezTo>
                  <a:pt x="648" y="312"/>
                  <a:pt x="648" y="313"/>
                  <a:pt x="649" y="313"/>
                </a:cubicBezTo>
                <a:cubicBezTo>
                  <a:pt x="650" y="314"/>
                  <a:pt x="651" y="315"/>
                  <a:pt x="652" y="316"/>
                </a:cubicBezTo>
                <a:cubicBezTo>
                  <a:pt x="653" y="317"/>
                  <a:pt x="653" y="318"/>
                  <a:pt x="653" y="319"/>
                </a:cubicBezTo>
                <a:cubicBezTo>
                  <a:pt x="653" y="320"/>
                  <a:pt x="654" y="321"/>
                  <a:pt x="654" y="322"/>
                </a:cubicBezTo>
                <a:cubicBezTo>
                  <a:pt x="654" y="324"/>
                  <a:pt x="655" y="325"/>
                  <a:pt x="655" y="327"/>
                </a:cubicBezTo>
                <a:cubicBezTo>
                  <a:pt x="655" y="328"/>
                  <a:pt x="655" y="330"/>
                  <a:pt x="656" y="331"/>
                </a:cubicBezTo>
                <a:cubicBezTo>
                  <a:pt x="657" y="332"/>
                  <a:pt x="659" y="333"/>
                  <a:pt x="659" y="334"/>
                </a:cubicBezTo>
                <a:cubicBezTo>
                  <a:pt x="660" y="335"/>
                  <a:pt x="660" y="336"/>
                  <a:pt x="660" y="336"/>
                </a:cubicBezTo>
                <a:cubicBezTo>
                  <a:pt x="661" y="338"/>
                  <a:pt x="661" y="339"/>
                  <a:pt x="661" y="341"/>
                </a:cubicBezTo>
                <a:cubicBezTo>
                  <a:pt x="662" y="342"/>
                  <a:pt x="662" y="343"/>
                  <a:pt x="662" y="345"/>
                </a:cubicBezTo>
                <a:cubicBezTo>
                  <a:pt x="663" y="347"/>
                  <a:pt x="663" y="352"/>
                  <a:pt x="663" y="353"/>
                </a:cubicBezTo>
                <a:cubicBezTo>
                  <a:pt x="664" y="354"/>
                  <a:pt x="666" y="354"/>
                  <a:pt x="667" y="354"/>
                </a:cubicBezTo>
                <a:cubicBezTo>
                  <a:pt x="667" y="354"/>
                  <a:pt x="667" y="355"/>
                  <a:pt x="668" y="355"/>
                </a:cubicBezTo>
                <a:cubicBezTo>
                  <a:pt x="668" y="356"/>
                  <a:pt x="668" y="356"/>
                  <a:pt x="669" y="356"/>
                </a:cubicBezTo>
                <a:cubicBezTo>
                  <a:pt x="669" y="357"/>
                  <a:pt x="669" y="358"/>
                  <a:pt x="670" y="359"/>
                </a:cubicBezTo>
                <a:cubicBezTo>
                  <a:pt x="670" y="359"/>
                  <a:pt x="670" y="359"/>
                  <a:pt x="671" y="360"/>
                </a:cubicBezTo>
                <a:cubicBezTo>
                  <a:pt x="672" y="360"/>
                  <a:pt x="673" y="361"/>
                  <a:pt x="674" y="361"/>
                </a:cubicBezTo>
                <a:cubicBezTo>
                  <a:pt x="675" y="361"/>
                  <a:pt x="675" y="362"/>
                  <a:pt x="676" y="362"/>
                </a:cubicBezTo>
                <a:cubicBezTo>
                  <a:pt x="677" y="362"/>
                  <a:pt x="677" y="362"/>
                  <a:pt x="677" y="362"/>
                </a:cubicBezTo>
                <a:cubicBezTo>
                  <a:pt x="677" y="362"/>
                  <a:pt x="678" y="363"/>
                  <a:pt x="678" y="363"/>
                </a:cubicBezTo>
                <a:cubicBezTo>
                  <a:pt x="679" y="363"/>
                  <a:pt x="680" y="362"/>
                  <a:pt x="681" y="362"/>
                </a:cubicBezTo>
                <a:cubicBezTo>
                  <a:pt x="682" y="362"/>
                  <a:pt x="683" y="362"/>
                  <a:pt x="683" y="362"/>
                </a:cubicBezTo>
                <a:cubicBezTo>
                  <a:pt x="684" y="362"/>
                  <a:pt x="684" y="362"/>
                  <a:pt x="685" y="362"/>
                </a:cubicBezTo>
                <a:cubicBezTo>
                  <a:pt x="685" y="362"/>
                  <a:pt x="685" y="361"/>
                  <a:pt x="686" y="361"/>
                </a:cubicBezTo>
                <a:cubicBezTo>
                  <a:pt x="686" y="360"/>
                  <a:pt x="688" y="360"/>
                  <a:pt x="689" y="359"/>
                </a:cubicBezTo>
                <a:cubicBezTo>
                  <a:pt x="689" y="358"/>
                  <a:pt x="689" y="357"/>
                  <a:pt x="690" y="356"/>
                </a:cubicBezTo>
                <a:cubicBezTo>
                  <a:pt x="690" y="355"/>
                  <a:pt x="690" y="355"/>
                  <a:pt x="691" y="354"/>
                </a:cubicBezTo>
                <a:cubicBezTo>
                  <a:pt x="691" y="354"/>
                  <a:pt x="692" y="354"/>
                  <a:pt x="692" y="354"/>
                </a:cubicBezTo>
                <a:cubicBezTo>
                  <a:pt x="692" y="353"/>
                  <a:pt x="692" y="350"/>
                  <a:pt x="693" y="350"/>
                </a:cubicBezTo>
                <a:cubicBezTo>
                  <a:pt x="693" y="350"/>
                  <a:pt x="695" y="353"/>
                  <a:pt x="696" y="353"/>
                </a:cubicBezTo>
                <a:cubicBezTo>
                  <a:pt x="697" y="354"/>
                  <a:pt x="697" y="354"/>
                  <a:pt x="697" y="354"/>
                </a:cubicBezTo>
                <a:cubicBezTo>
                  <a:pt x="697" y="355"/>
                  <a:pt x="698" y="356"/>
                  <a:pt x="698" y="356"/>
                </a:cubicBezTo>
                <a:cubicBezTo>
                  <a:pt x="698" y="356"/>
                  <a:pt x="699" y="356"/>
                  <a:pt x="699" y="356"/>
                </a:cubicBezTo>
                <a:cubicBezTo>
                  <a:pt x="699" y="356"/>
                  <a:pt x="699" y="358"/>
                  <a:pt x="700" y="358"/>
                </a:cubicBezTo>
                <a:cubicBezTo>
                  <a:pt x="701" y="358"/>
                  <a:pt x="704" y="357"/>
                  <a:pt x="704" y="357"/>
                </a:cubicBezTo>
                <a:cubicBezTo>
                  <a:pt x="705" y="357"/>
                  <a:pt x="705" y="357"/>
                  <a:pt x="705" y="358"/>
                </a:cubicBezTo>
                <a:cubicBezTo>
                  <a:pt x="706" y="358"/>
                  <a:pt x="706" y="358"/>
                  <a:pt x="706" y="358"/>
                </a:cubicBezTo>
                <a:cubicBezTo>
                  <a:pt x="707" y="359"/>
                  <a:pt x="707" y="359"/>
                  <a:pt x="708" y="360"/>
                </a:cubicBezTo>
                <a:cubicBezTo>
                  <a:pt x="708" y="360"/>
                  <a:pt x="710" y="362"/>
                  <a:pt x="711" y="363"/>
                </a:cubicBezTo>
                <a:cubicBezTo>
                  <a:pt x="711" y="364"/>
                  <a:pt x="711" y="365"/>
                  <a:pt x="712" y="366"/>
                </a:cubicBezTo>
                <a:cubicBezTo>
                  <a:pt x="712" y="366"/>
                  <a:pt x="712" y="368"/>
                  <a:pt x="713" y="369"/>
                </a:cubicBezTo>
                <a:cubicBezTo>
                  <a:pt x="713" y="370"/>
                  <a:pt x="714" y="371"/>
                  <a:pt x="714" y="372"/>
                </a:cubicBezTo>
                <a:cubicBezTo>
                  <a:pt x="714" y="373"/>
                  <a:pt x="714" y="375"/>
                  <a:pt x="715" y="376"/>
                </a:cubicBezTo>
                <a:cubicBezTo>
                  <a:pt x="716" y="378"/>
                  <a:pt x="717" y="379"/>
                  <a:pt x="718" y="380"/>
                </a:cubicBezTo>
                <a:cubicBezTo>
                  <a:pt x="719" y="382"/>
                  <a:pt x="719" y="383"/>
                  <a:pt x="719" y="385"/>
                </a:cubicBezTo>
                <a:cubicBezTo>
                  <a:pt x="719" y="386"/>
                  <a:pt x="720" y="388"/>
                  <a:pt x="720" y="390"/>
                </a:cubicBezTo>
                <a:cubicBezTo>
                  <a:pt x="721" y="392"/>
                  <a:pt x="721" y="394"/>
                  <a:pt x="721" y="396"/>
                </a:cubicBezTo>
                <a:cubicBezTo>
                  <a:pt x="722" y="398"/>
                  <a:pt x="722" y="401"/>
                  <a:pt x="722" y="403"/>
                </a:cubicBezTo>
                <a:cubicBezTo>
                  <a:pt x="723" y="406"/>
                  <a:pt x="725" y="409"/>
                  <a:pt x="725" y="410"/>
                </a:cubicBezTo>
                <a:cubicBezTo>
                  <a:pt x="726" y="411"/>
                  <a:pt x="726" y="411"/>
                  <a:pt x="726" y="411"/>
                </a:cubicBezTo>
                <a:cubicBezTo>
                  <a:pt x="727" y="411"/>
                  <a:pt x="727" y="410"/>
                  <a:pt x="728" y="410"/>
                </a:cubicBezTo>
                <a:cubicBezTo>
                  <a:pt x="728" y="410"/>
                  <a:pt x="728" y="410"/>
                  <a:pt x="729" y="410"/>
                </a:cubicBezTo>
                <a:cubicBezTo>
                  <a:pt x="729" y="411"/>
                  <a:pt x="729" y="412"/>
                  <a:pt x="730" y="412"/>
                </a:cubicBezTo>
                <a:cubicBezTo>
                  <a:pt x="730" y="412"/>
                  <a:pt x="733" y="412"/>
                  <a:pt x="734" y="413"/>
                </a:cubicBezTo>
                <a:cubicBezTo>
                  <a:pt x="735" y="413"/>
                  <a:pt x="735" y="414"/>
                  <a:pt x="735" y="415"/>
                </a:cubicBezTo>
                <a:cubicBezTo>
                  <a:pt x="735" y="416"/>
                  <a:pt x="735" y="416"/>
                  <a:pt x="736" y="417"/>
                </a:cubicBezTo>
                <a:cubicBezTo>
                  <a:pt x="736" y="418"/>
                  <a:pt x="736" y="419"/>
                  <a:pt x="737" y="420"/>
                </a:cubicBezTo>
                <a:cubicBezTo>
                  <a:pt x="738" y="420"/>
                  <a:pt x="739" y="420"/>
                  <a:pt x="740" y="421"/>
                </a:cubicBezTo>
                <a:cubicBezTo>
                  <a:pt x="741" y="421"/>
                  <a:pt x="741" y="421"/>
                  <a:pt x="741" y="421"/>
                </a:cubicBezTo>
                <a:cubicBezTo>
                  <a:pt x="741" y="422"/>
                  <a:pt x="742" y="423"/>
                  <a:pt x="742" y="423"/>
                </a:cubicBezTo>
                <a:cubicBezTo>
                  <a:pt x="743" y="424"/>
                  <a:pt x="743" y="424"/>
                  <a:pt x="743" y="424"/>
                </a:cubicBezTo>
                <a:cubicBezTo>
                  <a:pt x="744" y="425"/>
                  <a:pt x="744" y="425"/>
                  <a:pt x="744" y="425"/>
                </a:cubicBezTo>
                <a:cubicBezTo>
                  <a:pt x="745" y="425"/>
                  <a:pt x="747" y="424"/>
                  <a:pt x="747" y="424"/>
                </a:cubicBezTo>
                <a:cubicBezTo>
                  <a:pt x="748" y="424"/>
                  <a:pt x="748" y="423"/>
                  <a:pt x="748" y="424"/>
                </a:cubicBezTo>
                <a:cubicBezTo>
                  <a:pt x="749" y="424"/>
                  <a:pt x="749" y="425"/>
                  <a:pt x="750" y="425"/>
                </a:cubicBezTo>
                <a:cubicBezTo>
                  <a:pt x="750" y="424"/>
                  <a:pt x="750" y="423"/>
                  <a:pt x="751" y="423"/>
                </a:cubicBezTo>
                <a:cubicBezTo>
                  <a:pt x="751" y="422"/>
                  <a:pt x="751" y="421"/>
                  <a:pt x="752" y="420"/>
                </a:cubicBezTo>
                <a:cubicBezTo>
                  <a:pt x="752" y="419"/>
                  <a:pt x="754" y="417"/>
                  <a:pt x="755" y="415"/>
                </a:cubicBezTo>
                <a:cubicBezTo>
                  <a:pt x="756" y="414"/>
                  <a:pt x="755" y="413"/>
                  <a:pt x="756" y="412"/>
                </a:cubicBezTo>
                <a:cubicBezTo>
                  <a:pt x="756" y="411"/>
                  <a:pt x="757" y="409"/>
                  <a:pt x="757" y="408"/>
                </a:cubicBezTo>
                <a:cubicBezTo>
                  <a:pt x="757" y="406"/>
                  <a:pt x="758" y="404"/>
                  <a:pt x="758" y="403"/>
                </a:cubicBezTo>
                <a:cubicBezTo>
                  <a:pt x="758" y="403"/>
                  <a:pt x="759" y="403"/>
                  <a:pt x="759" y="403"/>
                </a:cubicBezTo>
                <a:cubicBezTo>
                  <a:pt x="760" y="403"/>
                  <a:pt x="761" y="402"/>
                  <a:pt x="762" y="402"/>
                </a:cubicBezTo>
                <a:cubicBezTo>
                  <a:pt x="763" y="401"/>
                  <a:pt x="763" y="401"/>
                  <a:pt x="763" y="401"/>
                </a:cubicBezTo>
                <a:cubicBezTo>
                  <a:pt x="764" y="401"/>
                  <a:pt x="764" y="401"/>
                  <a:pt x="764" y="401"/>
                </a:cubicBezTo>
                <a:cubicBezTo>
                  <a:pt x="765" y="401"/>
                  <a:pt x="765" y="402"/>
                  <a:pt x="765" y="402"/>
                </a:cubicBezTo>
                <a:cubicBezTo>
                  <a:pt x="766" y="402"/>
                  <a:pt x="769" y="401"/>
                  <a:pt x="770" y="401"/>
                </a:cubicBezTo>
                <a:cubicBezTo>
                  <a:pt x="770" y="400"/>
                  <a:pt x="770" y="400"/>
                  <a:pt x="771" y="400"/>
                </a:cubicBezTo>
                <a:cubicBezTo>
                  <a:pt x="771" y="400"/>
                  <a:pt x="771" y="400"/>
                  <a:pt x="772" y="400"/>
                </a:cubicBezTo>
                <a:cubicBezTo>
                  <a:pt x="772" y="399"/>
                  <a:pt x="772" y="399"/>
                  <a:pt x="773" y="399"/>
                </a:cubicBezTo>
                <a:cubicBezTo>
                  <a:pt x="773" y="398"/>
                  <a:pt x="773" y="398"/>
                  <a:pt x="774" y="398"/>
                </a:cubicBezTo>
                <a:cubicBezTo>
                  <a:pt x="774" y="397"/>
                  <a:pt x="776" y="397"/>
                  <a:pt x="777" y="396"/>
                </a:cubicBezTo>
                <a:cubicBezTo>
                  <a:pt x="777" y="396"/>
                  <a:pt x="778" y="396"/>
                  <a:pt x="778" y="396"/>
                </a:cubicBezTo>
                <a:cubicBezTo>
                  <a:pt x="778" y="396"/>
                  <a:pt x="779" y="396"/>
                  <a:pt x="779" y="396"/>
                </a:cubicBezTo>
                <a:cubicBezTo>
                  <a:pt x="779" y="395"/>
                  <a:pt x="780" y="394"/>
                  <a:pt x="780" y="394"/>
                </a:cubicBezTo>
                <a:cubicBezTo>
                  <a:pt x="780" y="394"/>
                  <a:pt x="780" y="395"/>
                  <a:pt x="781" y="396"/>
                </a:cubicBezTo>
                <a:cubicBezTo>
                  <a:pt x="782" y="396"/>
                  <a:pt x="783" y="395"/>
                  <a:pt x="784" y="395"/>
                </a:cubicBezTo>
                <a:cubicBezTo>
                  <a:pt x="785" y="396"/>
                  <a:pt x="785" y="396"/>
                  <a:pt x="785" y="397"/>
                </a:cubicBezTo>
                <a:cubicBezTo>
                  <a:pt x="786" y="397"/>
                  <a:pt x="786" y="396"/>
                  <a:pt x="786" y="396"/>
                </a:cubicBezTo>
                <a:cubicBezTo>
                  <a:pt x="787" y="396"/>
                  <a:pt x="787" y="397"/>
                  <a:pt x="787" y="397"/>
                </a:cubicBezTo>
                <a:cubicBezTo>
                  <a:pt x="788" y="397"/>
                  <a:pt x="788" y="398"/>
                  <a:pt x="789" y="398"/>
                </a:cubicBezTo>
                <a:cubicBezTo>
                  <a:pt x="789" y="399"/>
                  <a:pt x="791" y="400"/>
                  <a:pt x="792" y="400"/>
                </a:cubicBezTo>
                <a:cubicBezTo>
                  <a:pt x="792" y="401"/>
                  <a:pt x="792" y="402"/>
                  <a:pt x="793" y="403"/>
                </a:cubicBezTo>
                <a:cubicBezTo>
                  <a:pt x="793" y="404"/>
                  <a:pt x="793" y="404"/>
                  <a:pt x="794" y="405"/>
                </a:cubicBezTo>
                <a:cubicBezTo>
                  <a:pt x="794" y="405"/>
                  <a:pt x="794" y="406"/>
                  <a:pt x="795" y="406"/>
                </a:cubicBezTo>
                <a:cubicBezTo>
                  <a:pt x="795" y="407"/>
                  <a:pt x="795" y="407"/>
                  <a:pt x="796" y="408"/>
                </a:cubicBezTo>
                <a:cubicBezTo>
                  <a:pt x="796" y="408"/>
                  <a:pt x="798" y="409"/>
                  <a:pt x="799" y="409"/>
                </a:cubicBezTo>
                <a:cubicBezTo>
                  <a:pt x="800" y="410"/>
                  <a:pt x="800" y="410"/>
                  <a:pt x="800" y="411"/>
                </a:cubicBezTo>
                <a:cubicBezTo>
                  <a:pt x="800" y="412"/>
                  <a:pt x="801" y="413"/>
                  <a:pt x="801" y="414"/>
                </a:cubicBezTo>
                <a:cubicBezTo>
                  <a:pt x="801" y="415"/>
                  <a:pt x="802" y="415"/>
                  <a:pt x="802" y="416"/>
                </a:cubicBezTo>
                <a:cubicBezTo>
                  <a:pt x="802" y="417"/>
                  <a:pt x="802" y="417"/>
                  <a:pt x="803" y="418"/>
                </a:cubicBezTo>
                <a:cubicBezTo>
                  <a:pt x="804" y="418"/>
                  <a:pt x="806" y="419"/>
                  <a:pt x="806" y="420"/>
                </a:cubicBezTo>
                <a:cubicBezTo>
                  <a:pt x="807" y="420"/>
                  <a:pt x="807" y="421"/>
                  <a:pt x="807" y="421"/>
                </a:cubicBezTo>
                <a:cubicBezTo>
                  <a:pt x="808" y="422"/>
                  <a:pt x="808" y="423"/>
                  <a:pt x="808" y="424"/>
                </a:cubicBezTo>
                <a:cubicBezTo>
                  <a:pt x="809" y="424"/>
                  <a:pt x="809" y="425"/>
                  <a:pt x="809" y="426"/>
                </a:cubicBezTo>
                <a:cubicBezTo>
                  <a:pt x="810" y="427"/>
                  <a:pt x="810" y="428"/>
                  <a:pt x="810" y="429"/>
                </a:cubicBezTo>
                <a:cubicBezTo>
                  <a:pt x="811" y="430"/>
                  <a:pt x="813" y="431"/>
                  <a:pt x="814" y="432"/>
                </a:cubicBezTo>
                <a:cubicBezTo>
                  <a:pt x="814" y="433"/>
                  <a:pt x="814" y="434"/>
                  <a:pt x="815" y="435"/>
                </a:cubicBezTo>
                <a:cubicBezTo>
                  <a:pt x="815" y="437"/>
                  <a:pt x="815" y="438"/>
                  <a:pt x="816" y="438"/>
                </a:cubicBezTo>
                <a:cubicBezTo>
                  <a:pt x="816" y="439"/>
                  <a:pt x="816" y="439"/>
                  <a:pt x="817" y="439"/>
                </a:cubicBezTo>
                <a:cubicBezTo>
                  <a:pt x="817" y="440"/>
                  <a:pt x="817" y="441"/>
                  <a:pt x="818" y="441"/>
                </a:cubicBezTo>
                <a:cubicBezTo>
                  <a:pt x="819" y="440"/>
                  <a:pt x="820" y="438"/>
                  <a:pt x="821" y="437"/>
                </a:cubicBezTo>
                <a:cubicBezTo>
                  <a:pt x="822" y="436"/>
                  <a:pt x="822" y="435"/>
                  <a:pt x="822" y="434"/>
                </a:cubicBezTo>
                <a:cubicBezTo>
                  <a:pt x="822" y="433"/>
                  <a:pt x="823" y="432"/>
                  <a:pt x="823" y="431"/>
                </a:cubicBezTo>
                <a:cubicBezTo>
                  <a:pt x="823" y="430"/>
                  <a:pt x="824" y="431"/>
                  <a:pt x="824" y="430"/>
                </a:cubicBezTo>
                <a:cubicBezTo>
                  <a:pt x="825" y="429"/>
                  <a:pt x="825" y="429"/>
                  <a:pt x="825" y="428"/>
                </a:cubicBezTo>
                <a:cubicBezTo>
                  <a:pt x="826" y="427"/>
                  <a:pt x="828" y="427"/>
                  <a:pt x="828" y="426"/>
                </a:cubicBezTo>
                <a:cubicBezTo>
                  <a:pt x="829" y="425"/>
                  <a:pt x="829" y="424"/>
                  <a:pt x="829" y="423"/>
                </a:cubicBezTo>
                <a:cubicBezTo>
                  <a:pt x="830" y="422"/>
                  <a:pt x="830" y="421"/>
                  <a:pt x="831" y="420"/>
                </a:cubicBezTo>
                <a:cubicBezTo>
                  <a:pt x="831" y="418"/>
                  <a:pt x="831" y="417"/>
                  <a:pt x="831" y="416"/>
                </a:cubicBezTo>
                <a:cubicBezTo>
                  <a:pt x="832" y="415"/>
                  <a:pt x="832" y="415"/>
                  <a:pt x="832" y="414"/>
                </a:cubicBezTo>
                <a:cubicBezTo>
                  <a:pt x="833" y="413"/>
                  <a:pt x="836" y="412"/>
                  <a:pt x="837" y="412"/>
                </a:cubicBezTo>
                <a:cubicBezTo>
                  <a:pt x="837" y="411"/>
                  <a:pt x="837" y="410"/>
                  <a:pt x="838" y="409"/>
                </a:cubicBezTo>
                <a:cubicBezTo>
                  <a:pt x="838" y="409"/>
                  <a:pt x="838" y="408"/>
                  <a:pt x="839" y="408"/>
                </a:cubicBezTo>
                <a:cubicBezTo>
                  <a:pt x="839" y="407"/>
                  <a:pt x="839" y="406"/>
                  <a:pt x="840" y="406"/>
                </a:cubicBezTo>
                <a:cubicBezTo>
                  <a:pt x="841" y="405"/>
                  <a:pt x="842" y="403"/>
                  <a:pt x="843" y="402"/>
                </a:cubicBezTo>
                <a:cubicBezTo>
                  <a:pt x="844" y="401"/>
                  <a:pt x="844" y="399"/>
                  <a:pt x="844" y="398"/>
                </a:cubicBezTo>
                <a:cubicBezTo>
                  <a:pt x="844" y="397"/>
                  <a:pt x="845" y="395"/>
                  <a:pt x="845" y="394"/>
                </a:cubicBezTo>
                <a:cubicBezTo>
                  <a:pt x="845" y="393"/>
                  <a:pt x="846" y="393"/>
                  <a:pt x="846" y="392"/>
                </a:cubicBezTo>
                <a:cubicBezTo>
                  <a:pt x="847" y="391"/>
                  <a:pt x="847" y="388"/>
                  <a:pt x="847" y="386"/>
                </a:cubicBezTo>
                <a:cubicBezTo>
                  <a:pt x="848" y="384"/>
                  <a:pt x="850" y="380"/>
                  <a:pt x="850" y="378"/>
                </a:cubicBezTo>
                <a:cubicBezTo>
                  <a:pt x="851" y="375"/>
                  <a:pt x="851" y="373"/>
                  <a:pt x="851" y="370"/>
                </a:cubicBezTo>
                <a:cubicBezTo>
                  <a:pt x="852" y="368"/>
                  <a:pt x="852" y="365"/>
                  <a:pt x="852" y="362"/>
                </a:cubicBezTo>
                <a:cubicBezTo>
                  <a:pt x="853" y="360"/>
                  <a:pt x="853" y="357"/>
                  <a:pt x="854" y="356"/>
                </a:cubicBezTo>
                <a:cubicBezTo>
                  <a:pt x="854" y="355"/>
                  <a:pt x="854" y="354"/>
                  <a:pt x="855" y="354"/>
                </a:cubicBezTo>
                <a:cubicBezTo>
                  <a:pt x="855" y="353"/>
                  <a:pt x="857" y="353"/>
                  <a:pt x="858" y="352"/>
                </a:cubicBezTo>
                <a:cubicBezTo>
                  <a:pt x="858" y="352"/>
                  <a:pt x="858" y="351"/>
                  <a:pt x="859" y="351"/>
                </a:cubicBezTo>
                <a:cubicBezTo>
                  <a:pt x="859" y="351"/>
                  <a:pt x="860" y="351"/>
                  <a:pt x="860" y="351"/>
                </a:cubicBezTo>
                <a:cubicBezTo>
                  <a:pt x="860" y="351"/>
                  <a:pt x="861" y="351"/>
                  <a:pt x="861" y="351"/>
                </a:cubicBezTo>
                <a:cubicBezTo>
                  <a:pt x="861" y="351"/>
                  <a:pt x="861" y="352"/>
                  <a:pt x="862" y="352"/>
                </a:cubicBezTo>
                <a:cubicBezTo>
                  <a:pt x="863" y="352"/>
                  <a:pt x="864" y="352"/>
                  <a:pt x="865" y="352"/>
                </a:cubicBezTo>
                <a:cubicBezTo>
                  <a:pt x="866" y="352"/>
                  <a:pt x="866" y="352"/>
                  <a:pt x="866" y="353"/>
                </a:cubicBezTo>
                <a:cubicBezTo>
                  <a:pt x="867" y="353"/>
                  <a:pt x="867" y="353"/>
                  <a:pt x="867" y="353"/>
                </a:cubicBezTo>
                <a:cubicBezTo>
                  <a:pt x="867" y="353"/>
                  <a:pt x="868" y="352"/>
                  <a:pt x="868" y="352"/>
                </a:cubicBezTo>
                <a:cubicBezTo>
                  <a:pt x="868" y="351"/>
                  <a:pt x="868" y="351"/>
                  <a:pt x="869" y="350"/>
                </a:cubicBezTo>
                <a:cubicBezTo>
                  <a:pt x="870" y="350"/>
                  <a:pt x="872" y="349"/>
                  <a:pt x="873" y="349"/>
                </a:cubicBezTo>
                <a:cubicBezTo>
                  <a:pt x="873" y="349"/>
                  <a:pt x="873" y="349"/>
                  <a:pt x="873" y="349"/>
                </a:cubicBezTo>
                <a:cubicBezTo>
                  <a:pt x="874" y="349"/>
                  <a:pt x="874" y="349"/>
                  <a:pt x="874" y="349"/>
                </a:cubicBezTo>
                <a:cubicBezTo>
                  <a:pt x="875" y="349"/>
                  <a:pt x="875" y="349"/>
                  <a:pt x="876" y="349"/>
                </a:cubicBezTo>
                <a:cubicBezTo>
                  <a:pt x="876" y="350"/>
                  <a:pt x="879" y="351"/>
                  <a:pt x="880" y="352"/>
                </a:cubicBezTo>
                <a:cubicBezTo>
                  <a:pt x="881" y="353"/>
                  <a:pt x="880" y="355"/>
                  <a:pt x="881" y="357"/>
                </a:cubicBezTo>
                <a:cubicBezTo>
                  <a:pt x="881" y="358"/>
                  <a:pt x="881" y="359"/>
                  <a:pt x="882" y="360"/>
                </a:cubicBezTo>
                <a:cubicBezTo>
                  <a:pt x="882" y="360"/>
                  <a:pt x="883" y="361"/>
                  <a:pt x="883" y="361"/>
                </a:cubicBezTo>
                <a:cubicBezTo>
                  <a:pt x="883" y="361"/>
                  <a:pt x="883" y="360"/>
                  <a:pt x="884" y="360"/>
                </a:cubicBezTo>
                <a:cubicBezTo>
                  <a:pt x="885" y="360"/>
                  <a:pt x="886" y="360"/>
                  <a:pt x="887" y="361"/>
                </a:cubicBezTo>
                <a:cubicBezTo>
                  <a:pt x="888" y="362"/>
                  <a:pt x="888" y="363"/>
                  <a:pt x="888" y="363"/>
                </a:cubicBezTo>
                <a:cubicBezTo>
                  <a:pt x="889" y="364"/>
                  <a:pt x="889" y="365"/>
                  <a:pt x="889" y="365"/>
                </a:cubicBezTo>
                <a:cubicBezTo>
                  <a:pt x="890" y="366"/>
                  <a:pt x="890" y="367"/>
                  <a:pt x="890" y="367"/>
                </a:cubicBezTo>
                <a:cubicBezTo>
                  <a:pt x="891" y="368"/>
                  <a:pt x="891" y="369"/>
                  <a:pt x="891" y="369"/>
                </a:cubicBezTo>
                <a:cubicBezTo>
                  <a:pt x="892" y="370"/>
                  <a:pt x="894" y="370"/>
                  <a:pt x="894" y="371"/>
                </a:cubicBezTo>
                <a:cubicBezTo>
                  <a:pt x="895" y="372"/>
                  <a:pt x="895" y="372"/>
                  <a:pt x="896" y="373"/>
                </a:cubicBezTo>
                <a:cubicBezTo>
                  <a:pt x="896" y="374"/>
                  <a:pt x="896" y="375"/>
                  <a:pt x="897" y="376"/>
                </a:cubicBezTo>
                <a:cubicBezTo>
                  <a:pt x="897" y="376"/>
                  <a:pt x="897" y="376"/>
                  <a:pt x="898" y="377"/>
                </a:cubicBezTo>
                <a:cubicBezTo>
                  <a:pt x="898" y="378"/>
                  <a:pt x="898" y="379"/>
                  <a:pt x="899" y="379"/>
                </a:cubicBezTo>
                <a:cubicBezTo>
                  <a:pt x="899" y="380"/>
                  <a:pt x="901" y="380"/>
                  <a:pt x="902" y="381"/>
                </a:cubicBezTo>
                <a:cubicBezTo>
                  <a:pt x="903" y="382"/>
                  <a:pt x="903" y="383"/>
                  <a:pt x="903" y="384"/>
                </a:cubicBezTo>
                <a:cubicBezTo>
                  <a:pt x="903" y="386"/>
                  <a:pt x="904" y="387"/>
                  <a:pt x="904" y="389"/>
                </a:cubicBezTo>
                <a:cubicBezTo>
                  <a:pt x="904" y="390"/>
                  <a:pt x="905" y="391"/>
                  <a:pt x="905" y="392"/>
                </a:cubicBezTo>
                <a:cubicBezTo>
                  <a:pt x="905" y="393"/>
                  <a:pt x="905" y="393"/>
                  <a:pt x="906" y="394"/>
                </a:cubicBezTo>
                <a:cubicBezTo>
                  <a:pt x="907" y="395"/>
                  <a:pt x="909" y="397"/>
                  <a:pt x="909" y="398"/>
                </a:cubicBezTo>
                <a:cubicBezTo>
                  <a:pt x="910" y="400"/>
                  <a:pt x="910" y="401"/>
                  <a:pt x="910" y="403"/>
                </a:cubicBezTo>
                <a:cubicBezTo>
                  <a:pt x="910" y="405"/>
                  <a:pt x="911" y="407"/>
                  <a:pt x="911" y="409"/>
                </a:cubicBezTo>
                <a:cubicBezTo>
                  <a:pt x="912" y="411"/>
                  <a:pt x="912" y="412"/>
                  <a:pt x="912" y="415"/>
                </a:cubicBezTo>
                <a:cubicBezTo>
                  <a:pt x="913" y="417"/>
                  <a:pt x="913" y="422"/>
                  <a:pt x="913" y="423"/>
                </a:cubicBezTo>
                <a:cubicBezTo>
                  <a:pt x="914" y="424"/>
                  <a:pt x="916" y="421"/>
                  <a:pt x="916" y="420"/>
                </a:cubicBezTo>
                <a:cubicBezTo>
                  <a:pt x="917" y="419"/>
                  <a:pt x="917" y="418"/>
                  <a:pt x="918" y="417"/>
                </a:cubicBezTo>
                <a:cubicBezTo>
                  <a:pt x="918" y="416"/>
                  <a:pt x="918" y="415"/>
                  <a:pt x="919" y="413"/>
                </a:cubicBezTo>
                <a:cubicBezTo>
                  <a:pt x="919" y="412"/>
                  <a:pt x="919" y="410"/>
                  <a:pt x="920" y="410"/>
                </a:cubicBezTo>
                <a:cubicBezTo>
                  <a:pt x="920" y="409"/>
                  <a:pt x="920" y="409"/>
                  <a:pt x="921" y="409"/>
                </a:cubicBezTo>
                <a:cubicBezTo>
                  <a:pt x="922" y="409"/>
                  <a:pt x="923" y="409"/>
                  <a:pt x="924" y="409"/>
                </a:cubicBezTo>
                <a:cubicBezTo>
                  <a:pt x="925" y="409"/>
                  <a:pt x="925" y="408"/>
                  <a:pt x="925" y="407"/>
                </a:cubicBezTo>
                <a:cubicBezTo>
                  <a:pt x="925" y="407"/>
                  <a:pt x="926" y="406"/>
                  <a:pt x="926" y="406"/>
                </a:cubicBezTo>
                <a:cubicBezTo>
                  <a:pt x="926" y="406"/>
                  <a:pt x="927" y="406"/>
                  <a:pt x="927" y="407"/>
                </a:cubicBezTo>
                <a:cubicBezTo>
                  <a:pt x="927" y="407"/>
                  <a:pt x="928" y="407"/>
                  <a:pt x="928" y="407"/>
                </a:cubicBezTo>
                <a:cubicBezTo>
                  <a:pt x="929" y="407"/>
                  <a:pt x="931" y="406"/>
                  <a:pt x="931" y="406"/>
                </a:cubicBezTo>
                <a:cubicBezTo>
                  <a:pt x="932" y="406"/>
                  <a:pt x="932" y="406"/>
                  <a:pt x="932" y="406"/>
                </a:cubicBezTo>
                <a:cubicBezTo>
                  <a:pt x="933" y="405"/>
                  <a:pt x="933" y="405"/>
                  <a:pt x="933" y="405"/>
                </a:cubicBezTo>
                <a:cubicBezTo>
                  <a:pt x="934" y="405"/>
                  <a:pt x="934" y="406"/>
                  <a:pt x="934" y="406"/>
                </a:cubicBezTo>
                <a:cubicBezTo>
                  <a:pt x="935" y="407"/>
                  <a:pt x="935" y="407"/>
                  <a:pt x="935" y="408"/>
                </a:cubicBezTo>
                <a:cubicBezTo>
                  <a:pt x="936" y="408"/>
                  <a:pt x="939" y="409"/>
                  <a:pt x="940" y="409"/>
                </a:cubicBezTo>
                <a:cubicBezTo>
                  <a:pt x="940" y="409"/>
                  <a:pt x="940" y="409"/>
                  <a:pt x="941" y="408"/>
                </a:cubicBezTo>
                <a:cubicBezTo>
                  <a:pt x="941" y="408"/>
                  <a:pt x="941" y="407"/>
                  <a:pt x="942" y="406"/>
                </a:cubicBezTo>
                <a:cubicBezTo>
                  <a:pt x="942" y="406"/>
                  <a:pt x="942" y="406"/>
                  <a:pt x="943" y="405"/>
                </a:cubicBezTo>
                <a:cubicBezTo>
                  <a:pt x="943" y="405"/>
                  <a:pt x="945" y="405"/>
                  <a:pt x="946" y="405"/>
                </a:cubicBezTo>
                <a:cubicBezTo>
                  <a:pt x="947" y="404"/>
                  <a:pt x="947" y="403"/>
                  <a:pt x="947" y="403"/>
                </a:cubicBezTo>
                <a:cubicBezTo>
                  <a:pt x="947" y="402"/>
                  <a:pt x="948" y="401"/>
                  <a:pt x="948" y="401"/>
                </a:cubicBezTo>
                <a:cubicBezTo>
                  <a:pt x="948" y="400"/>
                  <a:pt x="949" y="400"/>
                  <a:pt x="949" y="399"/>
                </a:cubicBezTo>
                <a:cubicBezTo>
                  <a:pt x="949" y="398"/>
                  <a:pt x="949" y="394"/>
                  <a:pt x="950" y="393"/>
                </a:cubicBezTo>
                <a:cubicBezTo>
                  <a:pt x="951" y="392"/>
                  <a:pt x="952" y="393"/>
                  <a:pt x="953" y="393"/>
                </a:cubicBezTo>
                <a:cubicBezTo>
                  <a:pt x="954" y="393"/>
                  <a:pt x="954" y="394"/>
                  <a:pt x="954" y="394"/>
                </a:cubicBezTo>
                <a:cubicBezTo>
                  <a:pt x="955" y="394"/>
                  <a:pt x="955" y="393"/>
                  <a:pt x="955" y="392"/>
                </a:cubicBezTo>
                <a:cubicBezTo>
                  <a:pt x="956" y="392"/>
                  <a:pt x="956" y="391"/>
                  <a:pt x="956" y="391"/>
                </a:cubicBezTo>
                <a:cubicBezTo>
                  <a:pt x="957" y="391"/>
                  <a:pt x="957" y="391"/>
                  <a:pt x="958" y="391"/>
                </a:cubicBezTo>
                <a:cubicBezTo>
                  <a:pt x="958" y="390"/>
                  <a:pt x="960" y="390"/>
                  <a:pt x="961" y="389"/>
                </a:cubicBezTo>
                <a:cubicBezTo>
                  <a:pt x="961" y="389"/>
                  <a:pt x="961" y="389"/>
                  <a:pt x="962" y="389"/>
                </a:cubicBezTo>
                <a:cubicBezTo>
                  <a:pt x="962" y="389"/>
                  <a:pt x="962" y="388"/>
                  <a:pt x="963" y="388"/>
                </a:cubicBezTo>
                <a:cubicBezTo>
                  <a:pt x="963" y="387"/>
                  <a:pt x="964" y="387"/>
                  <a:pt x="964" y="387"/>
                </a:cubicBezTo>
                <a:cubicBezTo>
                  <a:pt x="964" y="386"/>
                  <a:pt x="964" y="385"/>
                  <a:pt x="965" y="383"/>
                </a:cubicBezTo>
                <a:cubicBezTo>
                  <a:pt x="965" y="382"/>
                  <a:pt x="967" y="379"/>
                  <a:pt x="968" y="377"/>
                </a:cubicBezTo>
                <a:cubicBezTo>
                  <a:pt x="969" y="376"/>
                  <a:pt x="969" y="375"/>
                  <a:pt x="969" y="373"/>
                </a:cubicBezTo>
                <a:cubicBezTo>
                  <a:pt x="969" y="372"/>
                  <a:pt x="970" y="371"/>
                  <a:pt x="970" y="370"/>
                </a:cubicBezTo>
                <a:cubicBezTo>
                  <a:pt x="970" y="369"/>
                  <a:pt x="971" y="368"/>
                  <a:pt x="971" y="367"/>
                </a:cubicBezTo>
                <a:cubicBezTo>
                  <a:pt x="971" y="366"/>
                  <a:pt x="971" y="366"/>
                  <a:pt x="972" y="364"/>
                </a:cubicBezTo>
                <a:cubicBezTo>
                  <a:pt x="973" y="362"/>
                  <a:pt x="975" y="358"/>
                  <a:pt x="975" y="356"/>
                </a:cubicBezTo>
                <a:cubicBezTo>
                  <a:pt x="976" y="354"/>
                  <a:pt x="976" y="352"/>
                  <a:pt x="976" y="350"/>
                </a:cubicBezTo>
                <a:cubicBezTo>
                  <a:pt x="977" y="349"/>
                  <a:pt x="977" y="347"/>
                  <a:pt x="977" y="345"/>
                </a:cubicBezTo>
                <a:cubicBezTo>
                  <a:pt x="978" y="342"/>
                  <a:pt x="978" y="340"/>
                  <a:pt x="978" y="337"/>
                </a:cubicBezTo>
                <a:cubicBezTo>
                  <a:pt x="979" y="335"/>
                  <a:pt x="979" y="334"/>
                  <a:pt x="980" y="331"/>
                </a:cubicBezTo>
                <a:cubicBezTo>
                  <a:pt x="980" y="328"/>
                  <a:pt x="982" y="323"/>
                  <a:pt x="983" y="319"/>
                </a:cubicBezTo>
                <a:cubicBezTo>
                  <a:pt x="983" y="315"/>
                  <a:pt x="983" y="313"/>
                  <a:pt x="984" y="309"/>
                </a:cubicBezTo>
                <a:cubicBezTo>
                  <a:pt x="984" y="304"/>
                  <a:pt x="984" y="299"/>
                  <a:pt x="985" y="294"/>
                </a:cubicBezTo>
                <a:cubicBezTo>
                  <a:pt x="985" y="288"/>
                  <a:pt x="985" y="280"/>
                  <a:pt x="986" y="276"/>
                </a:cubicBezTo>
                <a:cubicBezTo>
                  <a:pt x="986" y="273"/>
                  <a:pt x="986" y="271"/>
                  <a:pt x="987" y="270"/>
                </a:cubicBezTo>
                <a:cubicBezTo>
                  <a:pt x="988" y="268"/>
                  <a:pt x="989" y="266"/>
                  <a:pt x="990" y="265"/>
                </a:cubicBezTo>
                <a:cubicBezTo>
                  <a:pt x="991" y="263"/>
                  <a:pt x="991" y="262"/>
                  <a:pt x="991" y="260"/>
                </a:cubicBezTo>
                <a:cubicBezTo>
                  <a:pt x="991" y="258"/>
                  <a:pt x="992" y="256"/>
                  <a:pt x="992" y="254"/>
                </a:cubicBezTo>
                <a:cubicBezTo>
                  <a:pt x="993" y="252"/>
                  <a:pt x="993" y="250"/>
                  <a:pt x="993" y="247"/>
                </a:cubicBezTo>
                <a:cubicBezTo>
                  <a:pt x="994" y="245"/>
                  <a:pt x="994" y="242"/>
                  <a:pt x="994" y="240"/>
                </a:cubicBezTo>
                <a:cubicBezTo>
                  <a:pt x="995" y="238"/>
                  <a:pt x="997" y="236"/>
                  <a:pt x="997" y="233"/>
                </a:cubicBezTo>
                <a:cubicBezTo>
                  <a:pt x="998" y="232"/>
                  <a:pt x="998" y="229"/>
                  <a:pt x="998" y="227"/>
                </a:cubicBezTo>
                <a:cubicBezTo>
                  <a:pt x="999" y="225"/>
                  <a:pt x="999" y="223"/>
                  <a:pt x="1000" y="221"/>
                </a:cubicBezTo>
                <a:cubicBezTo>
                  <a:pt x="1000" y="219"/>
                  <a:pt x="1000" y="217"/>
                  <a:pt x="1000" y="216"/>
                </a:cubicBezTo>
                <a:cubicBezTo>
                  <a:pt x="1001" y="214"/>
                  <a:pt x="1001" y="213"/>
                  <a:pt x="1002" y="212"/>
                </a:cubicBezTo>
                <a:cubicBezTo>
                  <a:pt x="1002" y="212"/>
                  <a:pt x="1004" y="212"/>
                  <a:pt x="1005" y="212"/>
                </a:cubicBezTo>
                <a:cubicBezTo>
                  <a:pt x="1005" y="212"/>
                  <a:pt x="1006" y="212"/>
                  <a:pt x="1006" y="212"/>
                </a:cubicBezTo>
                <a:cubicBezTo>
                  <a:pt x="1006" y="211"/>
                  <a:pt x="1006" y="211"/>
                  <a:pt x="1007" y="210"/>
                </a:cubicBezTo>
                <a:cubicBezTo>
                  <a:pt x="1007" y="210"/>
                  <a:pt x="1007" y="207"/>
                  <a:pt x="1008" y="207"/>
                </a:cubicBezTo>
                <a:cubicBezTo>
                  <a:pt x="1008" y="208"/>
                  <a:pt x="1008" y="212"/>
                  <a:pt x="1009" y="212"/>
                </a:cubicBezTo>
                <a:cubicBezTo>
                  <a:pt x="1010" y="213"/>
                  <a:pt x="1011" y="212"/>
                  <a:pt x="1012" y="212"/>
                </a:cubicBezTo>
                <a:cubicBezTo>
                  <a:pt x="1013" y="211"/>
                  <a:pt x="1013" y="209"/>
                  <a:pt x="1013" y="210"/>
                </a:cubicBezTo>
                <a:cubicBezTo>
                  <a:pt x="1013" y="210"/>
                  <a:pt x="1014" y="212"/>
                  <a:pt x="1014" y="214"/>
                </a:cubicBezTo>
                <a:cubicBezTo>
                  <a:pt x="1014" y="216"/>
                  <a:pt x="1015" y="220"/>
                  <a:pt x="1015" y="221"/>
                </a:cubicBezTo>
                <a:cubicBezTo>
                  <a:pt x="1015" y="222"/>
                  <a:pt x="1016" y="221"/>
                  <a:pt x="1016" y="221"/>
                </a:cubicBezTo>
                <a:cubicBezTo>
                  <a:pt x="1017" y="221"/>
                  <a:pt x="1019" y="221"/>
                  <a:pt x="1019" y="221"/>
                </a:cubicBezTo>
                <a:cubicBezTo>
                  <a:pt x="1020" y="222"/>
                  <a:pt x="1020" y="224"/>
                  <a:pt x="1020" y="225"/>
                </a:cubicBezTo>
                <a:cubicBezTo>
                  <a:pt x="1021" y="226"/>
                  <a:pt x="1021" y="227"/>
                  <a:pt x="1022" y="228"/>
                </a:cubicBezTo>
                <a:cubicBezTo>
                  <a:pt x="1022" y="230"/>
                  <a:pt x="1022" y="230"/>
                  <a:pt x="1023" y="231"/>
                </a:cubicBezTo>
                <a:cubicBezTo>
                  <a:pt x="1023" y="232"/>
                  <a:pt x="1023" y="234"/>
                  <a:pt x="1024" y="236"/>
                </a:cubicBezTo>
                <a:cubicBezTo>
                  <a:pt x="1024" y="238"/>
                  <a:pt x="1026" y="242"/>
                  <a:pt x="1027" y="244"/>
                </a:cubicBezTo>
                <a:cubicBezTo>
                  <a:pt x="1027" y="247"/>
                  <a:pt x="1027" y="249"/>
                  <a:pt x="1028" y="252"/>
                </a:cubicBezTo>
                <a:cubicBezTo>
                  <a:pt x="1028" y="254"/>
                  <a:pt x="1028" y="256"/>
                  <a:pt x="1029" y="259"/>
                </a:cubicBezTo>
                <a:cubicBezTo>
                  <a:pt x="1029" y="261"/>
                  <a:pt x="1030" y="263"/>
                  <a:pt x="1031" y="265"/>
                </a:cubicBezTo>
                <a:cubicBezTo>
                  <a:pt x="1032" y="267"/>
                  <a:pt x="1033" y="267"/>
                  <a:pt x="1034" y="269"/>
                </a:cubicBezTo>
                <a:cubicBezTo>
                  <a:pt x="1035" y="270"/>
                  <a:pt x="1035" y="272"/>
                  <a:pt x="1035" y="274"/>
                </a:cubicBezTo>
                <a:cubicBezTo>
                  <a:pt x="1036" y="276"/>
                  <a:pt x="1036" y="278"/>
                  <a:pt x="1036" y="280"/>
                </a:cubicBezTo>
                <a:cubicBezTo>
                  <a:pt x="1036" y="282"/>
                  <a:pt x="1037" y="284"/>
                  <a:pt x="1037" y="287"/>
                </a:cubicBezTo>
                <a:cubicBezTo>
                  <a:pt x="1038" y="291"/>
                  <a:pt x="1038" y="296"/>
                  <a:pt x="1038" y="299"/>
                </a:cubicBezTo>
                <a:cubicBezTo>
                  <a:pt x="1039" y="302"/>
                  <a:pt x="1041" y="302"/>
                  <a:pt x="1042" y="304"/>
                </a:cubicBezTo>
                <a:cubicBezTo>
                  <a:pt x="1042" y="307"/>
                  <a:pt x="1042" y="310"/>
                  <a:pt x="1042" y="313"/>
                </a:cubicBezTo>
                <a:cubicBezTo>
                  <a:pt x="1043" y="316"/>
                  <a:pt x="1043" y="318"/>
                  <a:pt x="1044" y="320"/>
                </a:cubicBezTo>
                <a:cubicBezTo>
                  <a:pt x="1044" y="323"/>
                  <a:pt x="1044" y="326"/>
                  <a:pt x="1045" y="328"/>
                </a:cubicBezTo>
                <a:cubicBezTo>
                  <a:pt x="1045" y="330"/>
                  <a:pt x="1045" y="331"/>
                  <a:pt x="1046" y="333"/>
                </a:cubicBezTo>
                <a:cubicBezTo>
                  <a:pt x="1046" y="335"/>
                  <a:pt x="1048" y="337"/>
                  <a:pt x="1049" y="339"/>
                </a:cubicBezTo>
                <a:cubicBezTo>
                  <a:pt x="1049" y="341"/>
                  <a:pt x="1049" y="343"/>
                  <a:pt x="1050" y="345"/>
                </a:cubicBezTo>
                <a:cubicBezTo>
                  <a:pt x="1050" y="347"/>
                  <a:pt x="1051" y="347"/>
                  <a:pt x="1051" y="348"/>
                </a:cubicBezTo>
                <a:cubicBezTo>
                  <a:pt x="1051" y="350"/>
                  <a:pt x="1052" y="351"/>
                  <a:pt x="1052" y="353"/>
                </a:cubicBezTo>
                <a:cubicBezTo>
                  <a:pt x="1052" y="354"/>
                  <a:pt x="1052" y="356"/>
                  <a:pt x="1053" y="357"/>
                </a:cubicBezTo>
                <a:cubicBezTo>
                  <a:pt x="1054" y="358"/>
                  <a:pt x="1055" y="359"/>
                  <a:pt x="1056" y="360"/>
                </a:cubicBezTo>
                <a:cubicBezTo>
                  <a:pt x="1057" y="360"/>
                  <a:pt x="1057" y="361"/>
                  <a:pt x="1057" y="361"/>
                </a:cubicBezTo>
                <a:cubicBezTo>
                  <a:pt x="1058" y="362"/>
                  <a:pt x="1058" y="363"/>
                  <a:pt x="1058" y="363"/>
                </a:cubicBezTo>
                <a:cubicBezTo>
                  <a:pt x="1059" y="364"/>
                  <a:pt x="1060" y="365"/>
                  <a:pt x="1060" y="365"/>
                </a:cubicBezTo>
                <a:cubicBezTo>
                  <a:pt x="1061" y="366"/>
                  <a:pt x="1063" y="366"/>
                  <a:pt x="1064" y="367"/>
                </a:cubicBezTo>
                <a:cubicBezTo>
                  <a:pt x="1064" y="368"/>
                  <a:pt x="1064" y="370"/>
                  <a:pt x="1065" y="371"/>
                </a:cubicBezTo>
                <a:cubicBezTo>
                  <a:pt x="1065" y="371"/>
                  <a:pt x="1065" y="372"/>
                  <a:pt x="1066" y="372"/>
                </a:cubicBezTo>
                <a:cubicBezTo>
                  <a:pt x="1066" y="372"/>
                  <a:pt x="1067" y="373"/>
                  <a:pt x="1068" y="373"/>
                </a:cubicBezTo>
                <a:cubicBezTo>
                  <a:pt x="1069" y="373"/>
                  <a:pt x="1070" y="372"/>
                  <a:pt x="1071" y="371"/>
                </a:cubicBezTo>
                <a:cubicBezTo>
                  <a:pt x="1072" y="370"/>
                  <a:pt x="1072" y="370"/>
                  <a:pt x="1072" y="369"/>
                </a:cubicBezTo>
                <a:cubicBezTo>
                  <a:pt x="1072" y="368"/>
                  <a:pt x="1073" y="367"/>
                  <a:pt x="1073" y="366"/>
                </a:cubicBezTo>
                <a:cubicBezTo>
                  <a:pt x="1073" y="366"/>
                  <a:pt x="1074" y="365"/>
                  <a:pt x="1074" y="365"/>
                </a:cubicBezTo>
                <a:cubicBezTo>
                  <a:pt x="1074" y="364"/>
                  <a:pt x="1074" y="364"/>
                  <a:pt x="1075" y="364"/>
                </a:cubicBezTo>
                <a:cubicBezTo>
                  <a:pt x="1076" y="364"/>
                  <a:pt x="1078" y="363"/>
                  <a:pt x="1078" y="364"/>
                </a:cubicBezTo>
                <a:cubicBezTo>
                  <a:pt x="1079" y="364"/>
                  <a:pt x="1079" y="367"/>
                  <a:pt x="1079" y="366"/>
                </a:cubicBezTo>
                <a:cubicBezTo>
                  <a:pt x="1080" y="366"/>
                  <a:pt x="1080" y="361"/>
                  <a:pt x="1080" y="359"/>
                </a:cubicBezTo>
                <a:cubicBezTo>
                  <a:pt x="1081" y="356"/>
                  <a:pt x="1081" y="354"/>
                  <a:pt x="1081" y="352"/>
                </a:cubicBezTo>
                <a:cubicBezTo>
                  <a:pt x="1082" y="351"/>
                  <a:pt x="1082" y="350"/>
                  <a:pt x="1082" y="348"/>
                </a:cubicBezTo>
                <a:cubicBezTo>
                  <a:pt x="1083" y="347"/>
                  <a:pt x="1086" y="345"/>
                  <a:pt x="1087" y="344"/>
                </a:cubicBezTo>
                <a:cubicBezTo>
                  <a:pt x="1088" y="343"/>
                  <a:pt x="1087" y="342"/>
                  <a:pt x="1088" y="341"/>
                </a:cubicBezTo>
                <a:cubicBezTo>
                  <a:pt x="1088" y="341"/>
                  <a:pt x="1088" y="340"/>
                  <a:pt x="1089" y="339"/>
                </a:cubicBezTo>
                <a:cubicBezTo>
                  <a:pt x="1089" y="338"/>
                  <a:pt x="1089" y="338"/>
                  <a:pt x="1090" y="337"/>
                </a:cubicBezTo>
                <a:cubicBezTo>
                  <a:pt x="1091" y="336"/>
                  <a:pt x="1092" y="335"/>
                  <a:pt x="1093" y="335"/>
                </a:cubicBezTo>
                <a:cubicBezTo>
                  <a:pt x="1094" y="334"/>
                  <a:pt x="1094" y="333"/>
                  <a:pt x="1094" y="332"/>
                </a:cubicBezTo>
                <a:cubicBezTo>
                  <a:pt x="1094" y="331"/>
                  <a:pt x="1095" y="330"/>
                  <a:pt x="1095" y="330"/>
                </a:cubicBezTo>
                <a:cubicBezTo>
                  <a:pt x="1095" y="328"/>
                  <a:pt x="1096" y="327"/>
                  <a:pt x="1096" y="326"/>
                </a:cubicBezTo>
                <a:cubicBezTo>
                  <a:pt x="1097" y="324"/>
                  <a:pt x="1097" y="324"/>
                  <a:pt x="1097" y="323"/>
                </a:cubicBezTo>
                <a:cubicBezTo>
                  <a:pt x="1098" y="322"/>
                  <a:pt x="1100" y="321"/>
                  <a:pt x="1100" y="321"/>
                </a:cubicBezTo>
                <a:cubicBezTo>
                  <a:pt x="1101" y="320"/>
                  <a:pt x="1101" y="321"/>
                  <a:pt x="1101" y="322"/>
                </a:cubicBezTo>
                <a:cubicBezTo>
                  <a:pt x="1102" y="322"/>
                  <a:pt x="1102" y="322"/>
                  <a:pt x="1102" y="322"/>
                </a:cubicBezTo>
                <a:cubicBezTo>
                  <a:pt x="1103" y="322"/>
                  <a:pt x="1103" y="323"/>
                  <a:pt x="1103" y="323"/>
                </a:cubicBezTo>
                <a:cubicBezTo>
                  <a:pt x="1104" y="323"/>
                  <a:pt x="1104" y="323"/>
                  <a:pt x="1104" y="322"/>
                </a:cubicBezTo>
                <a:cubicBezTo>
                  <a:pt x="1105" y="322"/>
                  <a:pt x="1107" y="320"/>
                  <a:pt x="1108" y="319"/>
                </a:cubicBezTo>
                <a:cubicBezTo>
                  <a:pt x="1108" y="318"/>
                  <a:pt x="1108" y="317"/>
                  <a:pt x="1109" y="315"/>
                </a:cubicBezTo>
                <a:cubicBezTo>
                  <a:pt x="1109" y="314"/>
                  <a:pt x="1109" y="311"/>
                  <a:pt x="1110" y="311"/>
                </a:cubicBezTo>
                <a:cubicBezTo>
                  <a:pt x="1110" y="310"/>
                  <a:pt x="1110" y="312"/>
                  <a:pt x="1111" y="314"/>
                </a:cubicBezTo>
                <a:cubicBezTo>
                  <a:pt x="1111" y="315"/>
                  <a:pt x="1111" y="317"/>
                  <a:pt x="1112" y="318"/>
                </a:cubicBezTo>
                <a:cubicBezTo>
                  <a:pt x="1113" y="319"/>
                  <a:pt x="1115" y="318"/>
                  <a:pt x="1116" y="318"/>
                </a:cubicBezTo>
                <a:cubicBezTo>
                  <a:pt x="1117" y="318"/>
                  <a:pt x="1117" y="320"/>
                  <a:pt x="1117" y="320"/>
                </a:cubicBezTo>
                <a:cubicBezTo>
                  <a:pt x="1117" y="321"/>
                  <a:pt x="1118" y="322"/>
                  <a:pt x="1118" y="323"/>
                </a:cubicBezTo>
                <a:cubicBezTo>
                  <a:pt x="1119" y="323"/>
                  <a:pt x="1119" y="324"/>
                  <a:pt x="1119" y="324"/>
                </a:cubicBezTo>
                <a:cubicBezTo>
                  <a:pt x="1120" y="324"/>
                  <a:pt x="1122" y="324"/>
                  <a:pt x="1122" y="324"/>
                </a:cubicBezTo>
                <a:cubicBezTo>
                  <a:pt x="1123" y="324"/>
                  <a:pt x="1123" y="325"/>
                  <a:pt x="1123" y="325"/>
                </a:cubicBezTo>
                <a:cubicBezTo>
                  <a:pt x="1124" y="325"/>
                  <a:pt x="1124" y="326"/>
                  <a:pt x="1124" y="326"/>
                </a:cubicBezTo>
                <a:cubicBezTo>
                  <a:pt x="1125" y="326"/>
                  <a:pt x="1125" y="327"/>
                  <a:pt x="1126" y="327"/>
                </a:cubicBezTo>
                <a:cubicBezTo>
                  <a:pt x="1126" y="327"/>
                  <a:pt x="1126" y="328"/>
                  <a:pt x="1127" y="328"/>
                </a:cubicBezTo>
                <a:cubicBezTo>
                  <a:pt x="1127" y="328"/>
                  <a:pt x="1129" y="327"/>
                  <a:pt x="1130" y="327"/>
                </a:cubicBezTo>
                <a:cubicBezTo>
                  <a:pt x="1130" y="327"/>
                  <a:pt x="1131" y="327"/>
                  <a:pt x="1131" y="327"/>
                </a:cubicBezTo>
                <a:cubicBezTo>
                  <a:pt x="1131" y="327"/>
                  <a:pt x="1131" y="327"/>
                  <a:pt x="1132" y="327"/>
                </a:cubicBezTo>
                <a:cubicBezTo>
                  <a:pt x="1132" y="327"/>
                  <a:pt x="1133" y="326"/>
                  <a:pt x="1133" y="325"/>
                </a:cubicBezTo>
                <a:cubicBezTo>
                  <a:pt x="1133" y="325"/>
                  <a:pt x="1133" y="325"/>
                  <a:pt x="1134" y="325"/>
                </a:cubicBezTo>
                <a:cubicBezTo>
                  <a:pt x="1135" y="324"/>
                  <a:pt x="1136" y="323"/>
                  <a:pt x="1137" y="323"/>
                </a:cubicBezTo>
                <a:cubicBezTo>
                  <a:pt x="1138" y="323"/>
                  <a:pt x="1138" y="323"/>
                  <a:pt x="1138" y="324"/>
                </a:cubicBezTo>
                <a:cubicBezTo>
                  <a:pt x="1139" y="324"/>
                  <a:pt x="1139" y="324"/>
                  <a:pt x="1139" y="325"/>
                </a:cubicBezTo>
                <a:cubicBezTo>
                  <a:pt x="1139" y="325"/>
                  <a:pt x="1140" y="326"/>
                  <a:pt x="1140" y="328"/>
                </a:cubicBezTo>
                <a:cubicBezTo>
                  <a:pt x="1140" y="329"/>
                  <a:pt x="1140" y="332"/>
                  <a:pt x="1141" y="333"/>
                </a:cubicBezTo>
                <a:cubicBezTo>
                  <a:pt x="1142" y="334"/>
                  <a:pt x="1144" y="334"/>
                  <a:pt x="1144" y="334"/>
                </a:cubicBezTo>
                <a:cubicBezTo>
                  <a:pt x="1145" y="335"/>
                  <a:pt x="1145" y="337"/>
                  <a:pt x="1145" y="337"/>
                </a:cubicBezTo>
                <a:cubicBezTo>
                  <a:pt x="1146" y="338"/>
                  <a:pt x="1146" y="339"/>
                  <a:pt x="1146" y="340"/>
                </a:cubicBezTo>
                <a:cubicBezTo>
                  <a:pt x="1147" y="341"/>
                  <a:pt x="1147" y="341"/>
                  <a:pt x="1148" y="342"/>
                </a:cubicBezTo>
                <a:cubicBezTo>
                  <a:pt x="1148" y="343"/>
                  <a:pt x="1148" y="344"/>
                  <a:pt x="1149" y="345"/>
                </a:cubicBezTo>
                <a:cubicBezTo>
                  <a:pt x="1149" y="346"/>
                  <a:pt x="1151" y="347"/>
                  <a:pt x="1152" y="348"/>
                </a:cubicBezTo>
                <a:cubicBezTo>
                  <a:pt x="1152" y="349"/>
                  <a:pt x="1152" y="350"/>
                  <a:pt x="1153" y="351"/>
                </a:cubicBezTo>
                <a:cubicBezTo>
                  <a:pt x="1153" y="352"/>
                  <a:pt x="1153" y="353"/>
                  <a:pt x="1154" y="354"/>
                </a:cubicBezTo>
                <a:cubicBezTo>
                  <a:pt x="1154" y="354"/>
                  <a:pt x="1155" y="355"/>
                  <a:pt x="1155" y="356"/>
                </a:cubicBezTo>
                <a:cubicBezTo>
                  <a:pt x="1155" y="358"/>
                  <a:pt x="1155" y="359"/>
                  <a:pt x="1156" y="360"/>
                </a:cubicBezTo>
                <a:cubicBezTo>
                  <a:pt x="1157" y="361"/>
                  <a:pt x="1158" y="362"/>
                  <a:pt x="1159" y="364"/>
                </a:cubicBezTo>
                <a:cubicBezTo>
                  <a:pt x="1160" y="365"/>
                  <a:pt x="1160" y="366"/>
                  <a:pt x="1160" y="367"/>
                </a:cubicBezTo>
                <a:cubicBezTo>
                  <a:pt x="1161" y="368"/>
                  <a:pt x="1161" y="368"/>
                  <a:pt x="1161" y="370"/>
                </a:cubicBezTo>
                <a:cubicBezTo>
                  <a:pt x="1162" y="371"/>
                  <a:pt x="1162" y="373"/>
                  <a:pt x="1162" y="375"/>
                </a:cubicBezTo>
                <a:cubicBezTo>
                  <a:pt x="1163" y="377"/>
                  <a:pt x="1163" y="378"/>
                  <a:pt x="1163" y="380"/>
                </a:cubicBezTo>
                <a:cubicBezTo>
                  <a:pt x="1164" y="382"/>
                  <a:pt x="1166" y="385"/>
                  <a:pt x="1166" y="387"/>
                </a:cubicBezTo>
                <a:cubicBezTo>
                  <a:pt x="1167" y="389"/>
                  <a:pt x="1167" y="390"/>
                  <a:pt x="1168" y="391"/>
                </a:cubicBezTo>
                <a:cubicBezTo>
                  <a:pt x="1168" y="394"/>
                  <a:pt x="1168" y="397"/>
                  <a:pt x="1169" y="399"/>
                </a:cubicBezTo>
                <a:cubicBezTo>
                  <a:pt x="1169" y="401"/>
                  <a:pt x="1169" y="403"/>
                  <a:pt x="1169" y="404"/>
                </a:cubicBezTo>
                <a:cubicBezTo>
                  <a:pt x="1170" y="405"/>
                  <a:pt x="1173" y="405"/>
                  <a:pt x="1174" y="406"/>
                </a:cubicBezTo>
                <a:cubicBezTo>
                  <a:pt x="1175" y="407"/>
                  <a:pt x="1175" y="408"/>
                  <a:pt x="1175" y="409"/>
                </a:cubicBezTo>
                <a:cubicBezTo>
                  <a:pt x="1175" y="410"/>
                  <a:pt x="1175" y="411"/>
                  <a:pt x="1176" y="411"/>
                </a:cubicBezTo>
                <a:cubicBezTo>
                  <a:pt x="1176" y="412"/>
                  <a:pt x="1177" y="412"/>
                  <a:pt x="1177" y="413"/>
                </a:cubicBezTo>
                <a:cubicBezTo>
                  <a:pt x="1177" y="413"/>
                  <a:pt x="1177" y="414"/>
                  <a:pt x="1178" y="414"/>
                </a:cubicBezTo>
                <a:cubicBezTo>
                  <a:pt x="1179" y="414"/>
                  <a:pt x="1181" y="414"/>
                  <a:pt x="1181" y="414"/>
                </a:cubicBezTo>
                <a:cubicBezTo>
                  <a:pt x="1182" y="414"/>
                  <a:pt x="1182" y="414"/>
                  <a:pt x="1182" y="415"/>
                </a:cubicBezTo>
                <a:cubicBezTo>
                  <a:pt x="1182" y="415"/>
                  <a:pt x="1183" y="415"/>
                  <a:pt x="1183" y="415"/>
                </a:cubicBezTo>
                <a:cubicBezTo>
                  <a:pt x="1184" y="415"/>
                  <a:pt x="1184" y="415"/>
                  <a:pt x="1184" y="416"/>
                </a:cubicBezTo>
                <a:cubicBezTo>
                  <a:pt x="1185" y="416"/>
                  <a:pt x="1185" y="417"/>
                  <a:pt x="1185" y="417"/>
                </a:cubicBezTo>
                <a:cubicBezTo>
                  <a:pt x="1186" y="418"/>
                  <a:pt x="1188" y="418"/>
                  <a:pt x="1188" y="418"/>
                </a:cubicBezTo>
                <a:cubicBezTo>
                  <a:pt x="1189" y="419"/>
                  <a:pt x="1189" y="420"/>
                  <a:pt x="1190" y="421"/>
                </a:cubicBezTo>
                <a:cubicBezTo>
                  <a:pt x="1190" y="421"/>
                  <a:pt x="1190" y="422"/>
                  <a:pt x="1191" y="423"/>
                </a:cubicBezTo>
                <a:cubicBezTo>
                  <a:pt x="1191" y="423"/>
                  <a:pt x="1191" y="424"/>
                  <a:pt x="1192" y="425"/>
                </a:cubicBezTo>
                <a:cubicBezTo>
                  <a:pt x="1192" y="425"/>
                  <a:pt x="1192" y="426"/>
                  <a:pt x="1193" y="426"/>
                </a:cubicBezTo>
                <a:cubicBezTo>
                  <a:pt x="1193" y="427"/>
                  <a:pt x="1195" y="426"/>
                  <a:pt x="1196" y="427"/>
                </a:cubicBezTo>
                <a:cubicBezTo>
                  <a:pt x="1197" y="427"/>
                  <a:pt x="1197" y="427"/>
                  <a:pt x="1197" y="428"/>
                </a:cubicBezTo>
                <a:cubicBezTo>
                  <a:pt x="1197" y="429"/>
                  <a:pt x="1198" y="429"/>
                  <a:pt x="1198" y="430"/>
                </a:cubicBezTo>
                <a:cubicBezTo>
                  <a:pt x="1198" y="430"/>
                  <a:pt x="1199" y="430"/>
                  <a:pt x="1199" y="429"/>
                </a:cubicBezTo>
                <a:cubicBezTo>
                  <a:pt x="1199" y="429"/>
                  <a:pt x="1200" y="429"/>
                  <a:pt x="1200" y="429"/>
                </a:cubicBezTo>
                <a:cubicBezTo>
                  <a:pt x="1201" y="428"/>
                  <a:pt x="1202" y="426"/>
                  <a:pt x="1203" y="425"/>
                </a:cubicBezTo>
                <a:cubicBezTo>
                  <a:pt x="1204" y="423"/>
                  <a:pt x="1204" y="422"/>
                  <a:pt x="1204" y="421"/>
                </a:cubicBezTo>
                <a:cubicBezTo>
                  <a:pt x="1205" y="420"/>
                  <a:pt x="1205" y="418"/>
                  <a:pt x="1205" y="417"/>
                </a:cubicBezTo>
                <a:cubicBezTo>
                  <a:pt x="1206" y="416"/>
                  <a:pt x="1206" y="415"/>
                  <a:pt x="1206" y="414"/>
                </a:cubicBezTo>
                <a:cubicBezTo>
                  <a:pt x="1207" y="413"/>
                  <a:pt x="1207" y="412"/>
                  <a:pt x="1207" y="412"/>
                </a:cubicBezTo>
                <a:cubicBezTo>
                  <a:pt x="1208" y="411"/>
                  <a:pt x="1210" y="412"/>
                  <a:pt x="1211" y="412"/>
                </a:cubicBezTo>
                <a:cubicBezTo>
                  <a:pt x="1211" y="412"/>
                  <a:pt x="1211" y="412"/>
                  <a:pt x="1211" y="412"/>
                </a:cubicBezTo>
                <a:cubicBezTo>
                  <a:pt x="1212" y="412"/>
                  <a:pt x="1212" y="412"/>
                  <a:pt x="1213" y="412"/>
                </a:cubicBezTo>
                <a:cubicBezTo>
                  <a:pt x="1213" y="411"/>
                  <a:pt x="1213" y="410"/>
                  <a:pt x="1214" y="410"/>
                </a:cubicBezTo>
                <a:cubicBezTo>
                  <a:pt x="1214" y="409"/>
                  <a:pt x="1214" y="408"/>
                  <a:pt x="1215" y="407"/>
                </a:cubicBezTo>
                <a:cubicBezTo>
                  <a:pt x="1216" y="406"/>
                  <a:pt x="1218" y="405"/>
                  <a:pt x="1219" y="403"/>
                </a:cubicBezTo>
                <a:cubicBezTo>
                  <a:pt x="1220" y="403"/>
                  <a:pt x="1220" y="402"/>
                  <a:pt x="1220" y="401"/>
                </a:cubicBezTo>
                <a:cubicBezTo>
                  <a:pt x="1220" y="399"/>
                  <a:pt x="1221" y="398"/>
                  <a:pt x="1221" y="397"/>
                </a:cubicBezTo>
                <a:cubicBezTo>
                  <a:pt x="1221" y="397"/>
                  <a:pt x="1221" y="396"/>
                  <a:pt x="1222" y="395"/>
                </a:cubicBezTo>
                <a:cubicBezTo>
                  <a:pt x="1223" y="394"/>
                  <a:pt x="1224" y="393"/>
                  <a:pt x="1225" y="392"/>
                </a:cubicBezTo>
                <a:cubicBezTo>
                  <a:pt x="1226" y="391"/>
                  <a:pt x="1226" y="390"/>
                  <a:pt x="1226" y="389"/>
                </a:cubicBezTo>
                <a:cubicBezTo>
                  <a:pt x="1227" y="388"/>
                  <a:pt x="1227" y="387"/>
                  <a:pt x="1227" y="386"/>
                </a:cubicBezTo>
                <a:cubicBezTo>
                  <a:pt x="1228" y="385"/>
                  <a:pt x="1228" y="385"/>
                  <a:pt x="1228" y="384"/>
                </a:cubicBezTo>
                <a:cubicBezTo>
                  <a:pt x="1229" y="383"/>
                  <a:pt x="1229" y="383"/>
                  <a:pt x="1229" y="382"/>
                </a:cubicBezTo>
                <a:cubicBezTo>
                  <a:pt x="1230" y="381"/>
                  <a:pt x="1232" y="380"/>
                  <a:pt x="1233" y="379"/>
                </a:cubicBezTo>
                <a:cubicBezTo>
                  <a:pt x="1233" y="378"/>
                  <a:pt x="1233" y="378"/>
                  <a:pt x="1234" y="377"/>
                </a:cubicBezTo>
                <a:cubicBezTo>
                  <a:pt x="1234" y="376"/>
                  <a:pt x="1234" y="375"/>
                  <a:pt x="1235" y="375"/>
                </a:cubicBezTo>
                <a:cubicBezTo>
                  <a:pt x="1235" y="374"/>
                  <a:pt x="1235" y="373"/>
                  <a:pt x="1236" y="372"/>
                </a:cubicBezTo>
                <a:cubicBezTo>
                  <a:pt x="1236" y="372"/>
                  <a:pt x="1236" y="371"/>
                  <a:pt x="1237" y="371"/>
                </a:cubicBezTo>
                <a:cubicBezTo>
                  <a:pt x="1237" y="370"/>
                  <a:pt x="1239" y="371"/>
                  <a:pt x="1240" y="370"/>
                </a:cubicBezTo>
                <a:cubicBezTo>
                  <a:pt x="1241" y="370"/>
                  <a:pt x="1241" y="369"/>
                  <a:pt x="1241" y="369"/>
                </a:cubicBezTo>
                <a:cubicBezTo>
                  <a:pt x="1241" y="368"/>
                  <a:pt x="1242" y="368"/>
                  <a:pt x="1242" y="367"/>
                </a:cubicBezTo>
                <a:cubicBezTo>
                  <a:pt x="1242" y="367"/>
                  <a:pt x="1243" y="367"/>
                  <a:pt x="1243" y="367"/>
                </a:cubicBezTo>
                <a:cubicBezTo>
                  <a:pt x="1243" y="367"/>
                  <a:pt x="1243" y="367"/>
                  <a:pt x="1244" y="368"/>
                </a:cubicBezTo>
                <a:cubicBezTo>
                  <a:pt x="1245" y="368"/>
                  <a:pt x="1247" y="368"/>
                  <a:pt x="1247" y="369"/>
                </a:cubicBezTo>
                <a:cubicBezTo>
                  <a:pt x="1248" y="369"/>
                  <a:pt x="1248" y="370"/>
                  <a:pt x="1248" y="371"/>
                </a:cubicBezTo>
                <a:cubicBezTo>
                  <a:pt x="1249" y="372"/>
                  <a:pt x="1249" y="372"/>
                  <a:pt x="1249" y="373"/>
                </a:cubicBezTo>
                <a:cubicBezTo>
                  <a:pt x="1250" y="374"/>
                  <a:pt x="1250" y="374"/>
                  <a:pt x="1250" y="375"/>
                </a:cubicBezTo>
                <a:cubicBezTo>
                  <a:pt x="1251" y="376"/>
                  <a:pt x="1251" y="376"/>
                  <a:pt x="1252" y="377"/>
                </a:cubicBezTo>
                <a:cubicBezTo>
                  <a:pt x="1252" y="378"/>
                  <a:pt x="1254" y="378"/>
                  <a:pt x="1255" y="379"/>
                </a:cubicBezTo>
                <a:cubicBezTo>
                  <a:pt x="1255" y="380"/>
                  <a:pt x="1255" y="380"/>
                  <a:pt x="1256" y="381"/>
                </a:cubicBezTo>
                <a:cubicBezTo>
                  <a:pt x="1256" y="382"/>
                  <a:pt x="1256" y="383"/>
                  <a:pt x="1257" y="384"/>
                </a:cubicBezTo>
                <a:cubicBezTo>
                  <a:pt x="1257" y="385"/>
                  <a:pt x="1257" y="385"/>
                  <a:pt x="1258" y="385"/>
                </a:cubicBezTo>
                <a:cubicBezTo>
                  <a:pt x="1259" y="385"/>
                  <a:pt x="1261" y="385"/>
                  <a:pt x="1262" y="386"/>
                </a:cubicBezTo>
                <a:cubicBezTo>
                  <a:pt x="1263" y="386"/>
                  <a:pt x="1263" y="386"/>
                  <a:pt x="1263" y="386"/>
                </a:cubicBezTo>
                <a:cubicBezTo>
                  <a:pt x="1263" y="387"/>
                  <a:pt x="1264" y="386"/>
                  <a:pt x="1264" y="386"/>
                </a:cubicBezTo>
                <a:cubicBezTo>
                  <a:pt x="1265" y="386"/>
                  <a:pt x="1265" y="387"/>
                  <a:pt x="1265" y="387"/>
                </a:cubicBezTo>
                <a:cubicBezTo>
                  <a:pt x="1265" y="388"/>
                  <a:pt x="1265" y="388"/>
                  <a:pt x="1266" y="389"/>
                </a:cubicBezTo>
                <a:cubicBezTo>
                  <a:pt x="1267" y="389"/>
                  <a:pt x="1269" y="390"/>
                  <a:pt x="1269" y="390"/>
                </a:cubicBezTo>
                <a:cubicBezTo>
                  <a:pt x="1270" y="390"/>
                  <a:pt x="1270" y="388"/>
                  <a:pt x="1270" y="388"/>
                </a:cubicBezTo>
                <a:cubicBezTo>
                  <a:pt x="1271" y="387"/>
                  <a:pt x="1271" y="387"/>
                  <a:pt x="1272" y="386"/>
                </a:cubicBezTo>
                <a:cubicBezTo>
                  <a:pt x="1272" y="386"/>
                  <a:pt x="1272" y="385"/>
                  <a:pt x="1272" y="385"/>
                </a:cubicBezTo>
                <a:cubicBezTo>
                  <a:pt x="1273" y="385"/>
                  <a:pt x="1273" y="385"/>
                  <a:pt x="1273" y="385"/>
                </a:cubicBezTo>
                <a:cubicBezTo>
                  <a:pt x="1274" y="385"/>
                  <a:pt x="1276" y="385"/>
                  <a:pt x="1277" y="386"/>
                </a:cubicBezTo>
                <a:cubicBezTo>
                  <a:pt x="1277" y="386"/>
                  <a:pt x="1278" y="386"/>
                  <a:pt x="1278" y="386"/>
                </a:cubicBezTo>
                <a:cubicBezTo>
                  <a:pt x="1278" y="387"/>
                  <a:pt x="1278" y="388"/>
                  <a:pt x="1279" y="388"/>
                </a:cubicBezTo>
                <a:cubicBezTo>
                  <a:pt x="1279" y="389"/>
                  <a:pt x="1279" y="389"/>
                  <a:pt x="1280" y="390"/>
                </a:cubicBezTo>
                <a:cubicBezTo>
                  <a:pt x="1280" y="391"/>
                  <a:pt x="1280" y="391"/>
                  <a:pt x="1281" y="391"/>
                </a:cubicBezTo>
                <a:cubicBezTo>
                  <a:pt x="1282" y="392"/>
                  <a:pt x="1283" y="392"/>
                  <a:pt x="1284" y="392"/>
                </a:cubicBezTo>
                <a:cubicBezTo>
                  <a:pt x="1285" y="392"/>
                  <a:pt x="1285" y="392"/>
                  <a:pt x="1285" y="392"/>
                </a:cubicBezTo>
                <a:cubicBezTo>
                  <a:pt x="1285" y="392"/>
                  <a:pt x="1286" y="392"/>
                  <a:pt x="1286" y="392"/>
                </a:cubicBezTo>
                <a:cubicBezTo>
                  <a:pt x="1286" y="393"/>
                  <a:pt x="1287" y="393"/>
                  <a:pt x="1287" y="393"/>
                </a:cubicBezTo>
                <a:cubicBezTo>
                  <a:pt x="1288" y="393"/>
                  <a:pt x="1288" y="394"/>
                  <a:pt x="1288" y="394"/>
                </a:cubicBezTo>
                <a:cubicBezTo>
                  <a:pt x="1289" y="395"/>
                  <a:pt x="1291" y="395"/>
                  <a:pt x="1291" y="396"/>
                </a:cubicBezTo>
                <a:cubicBezTo>
                  <a:pt x="1292" y="397"/>
                  <a:pt x="1292" y="398"/>
                  <a:pt x="1292" y="400"/>
                </a:cubicBezTo>
                <a:cubicBezTo>
                  <a:pt x="1293" y="401"/>
                  <a:pt x="1293" y="403"/>
                  <a:pt x="1294" y="404"/>
                </a:cubicBezTo>
                <a:cubicBezTo>
                  <a:pt x="1294" y="405"/>
                  <a:pt x="1294" y="405"/>
                  <a:pt x="1295" y="406"/>
                </a:cubicBezTo>
                <a:cubicBezTo>
                  <a:pt x="1295" y="407"/>
                  <a:pt x="1295" y="407"/>
                  <a:pt x="1296" y="408"/>
                </a:cubicBezTo>
                <a:cubicBezTo>
                  <a:pt x="1296" y="408"/>
                  <a:pt x="1298" y="408"/>
                  <a:pt x="1299" y="409"/>
                </a:cubicBezTo>
                <a:cubicBezTo>
                  <a:pt x="1299" y="409"/>
                  <a:pt x="1300" y="409"/>
                  <a:pt x="1300" y="409"/>
                </a:cubicBezTo>
                <a:cubicBezTo>
                  <a:pt x="1300" y="409"/>
                  <a:pt x="1301" y="409"/>
                  <a:pt x="1301" y="409"/>
                </a:cubicBezTo>
                <a:cubicBezTo>
                  <a:pt x="1301" y="409"/>
                  <a:pt x="1302" y="408"/>
                  <a:pt x="1302" y="408"/>
                </a:cubicBezTo>
                <a:cubicBezTo>
                  <a:pt x="1302" y="408"/>
                  <a:pt x="1302" y="408"/>
                  <a:pt x="1303" y="408"/>
                </a:cubicBezTo>
                <a:cubicBezTo>
                  <a:pt x="1304" y="408"/>
                  <a:pt x="1305" y="408"/>
                  <a:pt x="1306" y="408"/>
                </a:cubicBezTo>
                <a:cubicBezTo>
                  <a:pt x="1307" y="408"/>
                  <a:pt x="1307" y="408"/>
                  <a:pt x="1307" y="408"/>
                </a:cubicBezTo>
                <a:cubicBezTo>
                  <a:pt x="1308" y="408"/>
                  <a:pt x="1308" y="408"/>
                  <a:pt x="1308" y="407"/>
                </a:cubicBezTo>
                <a:cubicBezTo>
                  <a:pt x="1308" y="407"/>
                  <a:pt x="1309" y="407"/>
                  <a:pt x="1309" y="407"/>
                </a:cubicBezTo>
                <a:cubicBezTo>
                  <a:pt x="1309" y="406"/>
                  <a:pt x="1310" y="406"/>
                  <a:pt x="1310" y="406"/>
                </a:cubicBezTo>
                <a:cubicBezTo>
                  <a:pt x="1311" y="405"/>
                  <a:pt x="1313" y="405"/>
                  <a:pt x="1314" y="404"/>
                </a:cubicBezTo>
                <a:cubicBezTo>
                  <a:pt x="1314" y="404"/>
                  <a:pt x="1314" y="404"/>
                  <a:pt x="1314" y="404"/>
                </a:cubicBezTo>
                <a:cubicBezTo>
                  <a:pt x="1315" y="404"/>
                  <a:pt x="1315" y="404"/>
                  <a:pt x="1315" y="403"/>
                </a:cubicBezTo>
                <a:cubicBezTo>
                  <a:pt x="1316" y="403"/>
                  <a:pt x="1316" y="403"/>
                  <a:pt x="1317" y="403"/>
                </a:cubicBezTo>
                <a:cubicBezTo>
                  <a:pt x="1317" y="403"/>
                  <a:pt x="1317" y="403"/>
                  <a:pt x="1318" y="402"/>
                </a:cubicBezTo>
                <a:cubicBezTo>
                  <a:pt x="1318" y="402"/>
                  <a:pt x="1320" y="401"/>
                  <a:pt x="1321" y="400"/>
                </a:cubicBezTo>
                <a:cubicBezTo>
                  <a:pt x="1321" y="399"/>
                  <a:pt x="1321" y="398"/>
                  <a:pt x="1322" y="397"/>
                </a:cubicBezTo>
                <a:cubicBezTo>
                  <a:pt x="1322" y="396"/>
                  <a:pt x="1323" y="395"/>
                  <a:pt x="1323" y="394"/>
                </a:cubicBezTo>
                <a:cubicBezTo>
                  <a:pt x="1323" y="394"/>
                  <a:pt x="1324" y="394"/>
                  <a:pt x="1324" y="393"/>
                </a:cubicBezTo>
                <a:cubicBezTo>
                  <a:pt x="1324" y="392"/>
                  <a:pt x="1324" y="391"/>
                  <a:pt x="1325" y="391"/>
                </a:cubicBezTo>
                <a:cubicBezTo>
                  <a:pt x="1326" y="390"/>
                  <a:pt x="1328" y="389"/>
                  <a:pt x="1329" y="389"/>
                </a:cubicBezTo>
                <a:cubicBezTo>
                  <a:pt x="1330" y="389"/>
                  <a:pt x="1330" y="389"/>
                  <a:pt x="1330" y="389"/>
                </a:cubicBezTo>
                <a:cubicBezTo>
                  <a:pt x="1331" y="389"/>
                  <a:pt x="1331" y="389"/>
                  <a:pt x="1331" y="389"/>
                </a:cubicBezTo>
                <a:cubicBezTo>
                  <a:pt x="1332" y="389"/>
                  <a:pt x="1332" y="390"/>
                  <a:pt x="1332" y="390"/>
                </a:cubicBezTo>
                <a:cubicBezTo>
                  <a:pt x="1333" y="390"/>
                  <a:pt x="1335" y="391"/>
                  <a:pt x="1336" y="391"/>
                </a:cubicBezTo>
                <a:cubicBezTo>
                  <a:pt x="1336" y="392"/>
                  <a:pt x="1336" y="393"/>
                  <a:pt x="1337" y="394"/>
                </a:cubicBezTo>
                <a:cubicBezTo>
                  <a:pt x="1337" y="394"/>
                  <a:pt x="1337" y="395"/>
                  <a:pt x="1338" y="396"/>
                </a:cubicBezTo>
                <a:cubicBezTo>
                  <a:pt x="1338" y="396"/>
                  <a:pt x="1338" y="397"/>
                  <a:pt x="1339" y="397"/>
                </a:cubicBezTo>
                <a:cubicBezTo>
                  <a:pt x="1339" y="398"/>
                  <a:pt x="1339" y="398"/>
                  <a:pt x="1340" y="399"/>
                </a:cubicBezTo>
                <a:cubicBezTo>
                  <a:pt x="1340" y="399"/>
                  <a:pt x="1342" y="400"/>
                  <a:pt x="1343" y="400"/>
                </a:cubicBezTo>
                <a:cubicBezTo>
                  <a:pt x="1344" y="401"/>
                  <a:pt x="1344" y="402"/>
                  <a:pt x="1344" y="403"/>
                </a:cubicBezTo>
                <a:cubicBezTo>
                  <a:pt x="1344" y="403"/>
                  <a:pt x="1344" y="404"/>
                  <a:pt x="1345" y="405"/>
                </a:cubicBezTo>
                <a:cubicBezTo>
                  <a:pt x="1345" y="406"/>
                  <a:pt x="1346" y="406"/>
                  <a:pt x="1346" y="407"/>
                </a:cubicBezTo>
                <a:cubicBezTo>
                  <a:pt x="1346" y="407"/>
                  <a:pt x="1346" y="408"/>
                  <a:pt x="1347" y="408"/>
                </a:cubicBezTo>
                <a:cubicBezTo>
                  <a:pt x="1348" y="409"/>
                  <a:pt x="1350" y="408"/>
                  <a:pt x="1350" y="409"/>
                </a:cubicBezTo>
                <a:cubicBezTo>
                  <a:pt x="1351" y="409"/>
                  <a:pt x="1351" y="410"/>
                  <a:pt x="1351" y="411"/>
                </a:cubicBezTo>
                <a:cubicBezTo>
                  <a:pt x="1352" y="412"/>
                  <a:pt x="1352" y="414"/>
                  <a:pt x="1352" y="414"/>
                </a:cubicBezTo>
                <a:cubicBezTo>
                  <a:pt x="1353" y="415"/>
                  <a:pt x="1353" y="415"/>
                  <a:pt x="1353" y="415"/>
                </a:cubicBezTo>
                <a:cubicBezTo>
                  <a:pt x="1354" y="415"/>
                  <a:pt x="1354" y="415"/>
                  <a:pt x="1354" y="416"/>
                </a:cubicBezTo>
                <a:cubicBezTo>
                  <a:pt x="1355" y="416"/>
                  <a:pt x="1357" y="417"/>
                  <a:pt x="1357" y="417"/>
                </a:cubicBezTo>
                <a:cubicBezTo>
                  <a:pt x="1358" y="418"/>
                  <a:pt x="1358" y="419"/>
                  <a:pt x="1359" y="420"/>
                </a:cubicBezTo>
                <a:cubicBezTo>
                  <a:pt x="1359" y="420"/>
                  <a:pt x="1359" y="421"/>
                  <a:pt x="1360" y="421"/>
                </a:cubicBezTo>
                <a:cubicBezTo>
                  <a:pt x="1360" y="422"/>
                  <a:pt x="1360" y="423"/>
                  <a:pt x="1361" y="423"/>
                </a:cubicBezTo>
                <a:cubicBezTo>
                  <a:pt x="1361" y="424"/>
                  <a:pt x="1361" y="426"/>
                  <a:pt x="1362" y="426"/>
                </a:cubicBezTo>
                <a:cubicBezTo>
                  <a:pt x="1362" y="427"/>
                  <a:pt x="1364" y="426"/>
                  <a:pt x="1365" y="425"/>
                </a:cubicBezTo>
                <a:cubicBezTo>
                  <a:pt x="1366" y="425"/>
                  <a:pt x="1366" y="424"/>
                  <a:pt x="1366" y="424"/>
                </a:cubicBezTo>
                <a:cubicBezTo>
                  <a:pt x="1366" y="423"/>
                  <a:pt x="1367" y="422"/>
                  <a:pt x="1367" y="422"/>
                </a:cubicBezTo>
                <a:cubicBezTo>
                  <a:pt x="1367" y="422"/>
                  <a:pt x="1368" y="423"/>
                  <a:pt x="1368" y="423"/>
                </a:cubicBezTo>
                <a:cubicBezTo>
                  <a:pt x="1368" y="423"/>
                  <a:pt x="1368" y="423"/>
                  <a:pt x="1369" y="423"/>
                </a:cubicBezTo>
                <a:cubicBezTo>
                  <a:pt x="1370" y="423"/>
                  <a:pt x="1372" y="423"/>
                  <a:pt x="1372" y="424"/>
                </a:cubicBezTo>
                <a:cubicBezTo>
                  <a:pt x="1373" y="424"/>
                  <a:pt x="1373" y="424"/>
                  <a:pt x="1373" y="423"/>
                </a:cubicBezTo>
                <a:cubicBezTo>
                  <a:pt x="1374" y="423"/>
                  <a:pt x="1374" y="422"/>
                  <a:pt x="1374" y="422"/>
                </a:cubicBezTo>
                <a:cubicBezTo>
                  <a:pt x="1375" y="421"/>
                  <a:pt x="1375" y="421"/>
                  <a:pt x="1375" y="420"/>
                </a:cubicBezTo>
                <a:cubicBezTo>
                  <a:pt x="1376" y="420"/>
                  <a:pt x="1376" y="419"/>
                  <a:pt x="1376" y="419"/>
                </a:cubicBezTo>
                <a:cubicBezTo>
                  <a:pt x="1377" y="418"/>
                  <a:pt x="1379" y="417"/>
                  <a:pt x="1380" y="416"/>
                </a:cubicBezTo>
                <a:cubicBezTo>
                  <a:pt x="1380" y="415"/>
                  <a:pt x="1380" y="415"/>
                  <a:pt x="1381" y="414"/>
                </a:cubicBezTo>
                <a:cubicBezTo>
                  <a:pt x="1381" y="413"/>
                  <a:pt x="1381" y="411"/>
                  <a:pt x="1382" y="411"/>
                </a:cubicBezTo>
                <a:cubicBezTo>
                  <a:pt x="1382" y="410"/>
                  <a:pt x="1382" y="410"/>
                  <a:pt x="1383" y="410"/>
                </a:cubicBezTo>
                <a:cubicBezTo>
                  <a:pt x="1383" y="409"/>
                  <a:pt x="1383" y="408"/>
                  <a:pt x="1384" y="406"/>
                </a:cubicBezTo>
                <a:cubicBezTo>
                  <a:pt x="1385" y="405"/>
                  <a:pt x="1386" y="403"/>
                  <a:pt x="1387" y="402"/>
                </a:cubicBezTo>
                <a:cubicBezTo>
                  <a:pt x="1388" y="400"/>
                  <a:pt x="1388" y="398"/>
                  <a:pt x="1388" y="397"/>
                </a:cubicBezTo>
                <a:cubicBezTo>
                  <a:pt x="1388" y="395"/>
                  <a:pt x="1389" y="394"/>
                  <a:pt x="1389" y="393"/>
                </a:cubicBezTo>
                <a:cubicBezTo>
                  <a:pt x="1389" y="392"/>
                  <a:pt x="1390" y="391"/>
                  <a:pt x="1390" y="390"/>
                </a:cubicBezTo>
                <a:cubicBezTo>
                  <a:pt x="1390" y="389"/>
                  <a:pt x="1390" y="387"/>
                  <a:pt x="1391" y="386"/>
                </a:cubicBezTo>
                <a:cubicBezTo>
                  <a:pt x="1392" y="385"/>
                  <a:pt x="1394" y="384"/>
                  <a:pt x="1394" y="383"/>
                </a:cubicBezTo>
                <a:cubicBezTo>
                  <a:pt x="1395" y="382"/>
                  <a:pt x="1395" y="381"/>
                  <a:pt x="1395" y="381"/>
                </a:cubicBezTo>
                <a:cubicBezTo>
                  <a:pt x="1396" y="380"/>
                  <a:pt x="1396" y="380"/>
                  <a:pt x="1396" y="380"/>
                </a:cubicBezTo>
                <a:cubicBezTo>
                  <a:pt x="1397" y="379"/>
                  <a:pt x="1397" y="375"/>
                  <a:pt x="1398" y="373"/>
                </a:cubicBezTo>
                <a:cubicBezTo>
                  <a:pt x="1398" y="372"/>
                  <a:pt x="1398" y="372"/>
                  <a:pt x="1398" y="372"/>
                </a:cubicBezTo>
                <a:cubicBezTo>
                  <a:pt x="1399" y="371"/>
                  <a:pt x="1401" y="370"/>
                  <a:pt x="1402" y="369"/>
                </a:cubicBezTo>
                <a:cubicBezTo>
                  <a:pt x="1402" y="368"/>
                  <a:pt x="1402" y="367"/>
                  <a:pt x="1403" y="366"/>
                </a:cubicBezTo>
                <a:cubicBezTo>
                  <a:pt x="1403" y="366"/>
                  <a:pt x="1404" y="366"/>
                  <a:pt x="1404" y="366"/>
                </a:cubicBezTo>
                <a:cubicBezTo>
                  <a:pt x="1404" y="366"/>
                  <a:pt x="1404" y="366"/>
                  <a:pt x="1405" y="366"/>
                </a:cubicBezTo>
                <a:cubicBezTo>
                  <a:pt x="1405" y="366"/>
                  <a:pt x="1405" y="367"/>
                  <a:pt x="1406" y="367"/>
                </a:cubicBezTo>
                <a:cubicBezTo>
                  <a:pt x="1407" y="368"/>
                  <a:pt x="1408" y="368"/>
                  <a:pt x="1409" y="369"/>
                </a:cubicBezTo>
                <a:cubicBezTo>
                  <a:pt x="1410" y="369"/>
                  <a:pt x="1410" y="370"/>
                  <a:pt x="1410" y="370"/>
                </a:cubicBezTo>
                <a:cubicBezTo>
                  <a:pt x="1410" y="371"/>
                  <a:pt x="1410" y="373"/>
                  <a:pt x="1411" y="373"/>
                </a:cubicBezTo>
                <a:cubicBezTo>
                  <a:pt x="1412" y="373"/>
                  <a:pt x="1412" y="372"/>
                  <a:pt x="1413" y="372"/>
                </a:cubicBezTo>
                <a:cubicBezTo>
                  <a:pt x="1414" y="372"/>
                  <a:pt x="1416" y="373"/>
                  <a:pt x="1416" y="374"/>
                </a:cubicBezTo>
                <a:cubicBezTo>
                  <a:pt x="1417" y="375"/>
                  <a:pt x="1417" y="376"/>
                  <a:pt x="1417" y="378"/>
                </a:cubicBezTo>
                <a:cubicBezTo>
                  <a:pt x="1418" y="379"/>
                  <a:pt x="1418" y="380"/>
                  <a:pt x="1418" y="381"/>
                </a:cubicBezTo>
                <a:cubicBezTo>
                  <a:pt x="1419" y="382"/>
                  <a:pt x="1419" y="383"/>
                  <a:pt x="1420" y="384"/>
                </a:cubicBezTo>
                <a:cubicBezTo>
                  <a:pt x="1420" y="385"/>
                  <a:pt x="1420" y="386"/>
                  <a:pt x="1421" y="386"/>
                </a:cubicBezTo>
                <a:cubicBezTo>
                  <a:pt x="1421" y="387"/>
                  <a:pt x="1423" y="387"/>
                  <a:pt x="1424" y="388"/>
                </a:cubicBezTo>
                <a:cubicBezTo>
                  <a:pt x="1424" y="388"/>
                  <a:pt x="1424" y="388"/>
                  <a:pt x="1425" y="388"/>
                </a:cubicBezTo>
                <a:cubicBezTo>
                  <a:pt x="1425" y="388"/>
                  <a:pt x="1425" y="388"/>
                  <a:pt x="1426" y="389"/>
                </a:cubicBezTo>
                <a:cubicBezTo>
                  <a:pt x="1426" y="389"/>
                  <a:pt x="1427" y="388"/>
                  <a:pt x="1427" y="388"/>
                </a:cubicBezTo>
                <a:cubicBezTo>
                  <a:pt x="1427" y="389"/>
                  <a:pt x="1427" y="393"/>
                  <a:pt x="1428" y="393"/>
                </a:cubicBezTo>
                <a:cubicBezTo>
                  <a:pt x="1428" y="394"/>
                  <a:pt x="1430" y="393"/>
                  <a:pt x="1431" y="393"/>
                </a:cubicBezTo>
                <a:cubicBezTo>
                  <a:pt x="1432" y="394"/>
                  <a:pt x="1432" y="394"/>
                  <a:pt x="1432" y="395"/>
                </a:cubicBezTo>
                <a:cubicBezTo>
                  <a:pt x="1432" y="395"/>
                  <a:pt x="1433" y="395"/>
                  <a:pt x="1433" y="396"/>
                </a:cubicBezTo>
                <a:cubicBezTo>
                  <a:pt x="1434" y="396"/>
                  <a:pt x="1434" y="396"/>
                  <a:pt x="1434" y="396"/>
                </a:cubicBezTo>
                <a:cubicBezTo>
                  <a:pt x="1434" y="396"/>
                  <a:pt x="1435" y="396"/>
                  <a:pt x="1435" y="396"/>
                </a:cubicBezTo>
                <a:cubicBezTo>
                  <a:pt x="1436" y="396"/>
                  <a:pt x="1438" y="395"/>
                  <a:pt x="1438" y="396"/>
                </a:cubicBezTo>
                <a:cubicBezTo>
                  <a:pt x="1439" y="396"/>
                  <a:pt x="1439" y="397"/>
                  <a:pt x="1440" y="397"/>
                </a:cubicBezTo>
                <a:cubicBezTo>
                  <a:pt x="1440" y="398"/>
                  <a:pt x="1440" y="398"/>
                  <a:pt x="1440" y="399"/>
                </a:cubicBezTo>
                <a:cubicBezTo>
                  <a:pt x="1441" y="399"/>
                  <a:pt x="1441" y="400"/>
                  <a:pt x="1441" y="401"/>
                </a:cubicBezTo>
                <a:cubicBezTo>
                  <a:pt x="1442" y="402"/>
                  <a:pt x="1445" y="403"/>
                  <a:pt x="1446" y="404"/>
                </a:cubicBezTo>
                <a:cubicBezTo>
                  <a:pt x="1447" y="406"/>
                  <a:pt x="1446" y="407"/>
                  <a:pt x="1447" y="409"/>
                </a:cubicBezTo>
                <a:cubicBezTo>
                  <a:pt x="1447" y="410"/>
                  <a:pt x="1447" y="412"/>
                  <a:pt x="1448" y="412"/>
                </a:cubicBezTo>
                <a:cubicBezTo>
                  <a:pt x="1448" y="413"/>
                  <a:pt x="1448" y="413"/>
                  <a:pt x="1449" y="414"/>
                </a:cubicBezTo>
                <a:cubicBezTo>
                  <a:pt x="1450" y="414"/>
                  <a:pt x="1452" y="415"/>
                  <a:pt x="1453" y="415"/>
                </a:cubicBezTo>
                <a:cubicBezTo>
                  <a:pt x="1454" y="416"/>
                  <a:pt x="1454" y="416"/>
                  <a:pt x="1454" y="417"/>
                </a:cubicBezTo>
                <a:cubicBezTo>
                  <a:pt x="1454" y="418"/>
                  <a:pt x="1455" y="419"/>
                  <a:pt x="1455" y="420"/>
                </a:cubicBezTo>
                <a:cubicBezTo>
                  <a:pt x="1456" y="421"/>
                  <a:pt x="1456" y="422"/>
                  <a:pt x="1456" y="424"/>
                </a:cubicBezTo>
                <a:cubicBezTo>
                  <a:pt x="1457" y="425"/>
                  <a:pt x="1457" y="427"/>
                  <a:pt x="1457" y="428"/>
                </a:cubicBezTo>
                <a:cubicBezTo>
                  <a:pt x="1458" y="429"/>
                  <a:pt x="1460" y="429"/>
                  <a:pt x="1460" y="429"/>
                </a:cubicBezTo>
                <a:cubicBezTo>
                  <a:pt x="1461" y="429"/>
                  <a:pt x="1461" y="428"/>
                  <a:pt x="1461" y="428"/>
                </a:cubicBezTo>
                <a:cubicBezTo>
                  <a:pt x="1462" y="428"/>
                  <a:pt x="1462" y="427"/>
                  <a:pt x="1463" y="427"/>
                </a:cubicBezTo>
                <a:cubicBezTo>
                  <a:pt x="1463" y="427"/>
                  <a:pt x="1463" y="426"/>
                  <a:pt x="1464" y="426"/>
                </a:cubicBezTo>
                <a:cubicBezTo>
                  <a:pt x="1464" y="426"/>
                  <a:pt x="1464" y="427"/>
                  <a:pt x="1465" y="427"/>
                </a:cubicBezTo>
                <a:cubicBezTo>
                  <a:pt x="1465" y="427"/>
                  <a:pt x="1468" y="428"/>
                  <a:pt x="1469" y="428"/>
                </a:cubicBezTo>
                <a:cubicBezTo>
                  <a:pt x="1469" y="428"/>
                  <a:pt x="1470" y="428"/>
                  <a:pt x="1470" y="428"/>
                </a:cubicBezTo>
                <a:cubicBezTo>
                  <a:pt x="1470" y="427"/>
                  <a:pt x="1471" y="427"/>
                  <a:pt x="1471" y="426"/>
                </a:cubicBezTo>
                <a:cubicBezTo>
                  <a:pt x="1471" y="425"/>
                  <a:pt x="1471" y="422"/>
                  <a:pt x="1472" y="420"/>
                </a:cubicBezTo>
                <a:cubicBezTo>
                  <a:pt x="1473" y="418"/>
                  <a:pt x="1474" y="417"/>
                  <a:pt x="1475" y="415"/>
                </a:cubicBezTo>
                <a:cubicBezTo>
                  <a:pt x="1476" y="414"/>
                  <a:pt x="1476" y="412"/>
                  <a:pt x="1476" y="411"/>
                </a:cubicBezTo>
                <a:cubicBezTo>
                  <a:pt x="1477" y="409"/>
                  <a:pt x="1477" y="409"/>
                  <a:pt x="1477" y="407"/>
                </a:cubicBezTo>
                <a:cubicBezTo>
                  <a:pt x="1478" y="406"/>
                  <a:pt x="1478" y="405"/>
                  <a:pt x="1478" y="403"/>
                </a:cubicBezTo>
                <a:cubicBezTo>
                  <a:pt x="1479" y="402"/>
                  <a:pt x="1479" y="400"/>
                  <a:pt x="1479" y="399"/>
                </a:cubicBezTo>
                <a:cubicBezTo>
                  <a:pt x="1480" y="398"/>
                  <a:pt x="1482" y="398"/>
                  <a:pt x="1483" y="398"/>
                </a:cubicBezTo>
                <a:cubicBezTo>
                  <a:pt x="1483" y="397"/>
                  <a:pt x="1483" y="397"/>
                  <a:pt x="1483" y="397"/>
                </a:cubicBezTo>
                <a:cubicBezTo>
                  <a:pt x="1484" y="396"/>
                  <a:pt x="1484" y="396"/>
                  <a:pt x="1485" y="395"/>
                </a:cubicBezTo>
                <a:cubicBezTo>
                  <a:pt x="1485" y="393"/>
                  <a:pt x="1485" y="390"/>
                  <a:pt x="1486" y="388"/>
                </a:cubicBezTo>
                <a:cubicBezTo>
                  <a:pt x="1486" y="386"/>
                  <a:pt x="1486" y="385"/>
                  <a:pt x="1487" y="383"/>
                </a:cubicBezTo>
                <a:cubicBezTo>
                  <a:pt x="1487" y="381"/>
                  <a:pt x="1489" y="378"/>
                  <a:pt x="1490" y="376"/>
                </a:cubicBezTo>
                <a:cubicBezTo>
                  <a:pt x="1491" y="374"/>
                  <a:pt x="1491" y="373"/>
                  <a:pt x="1491" y="372"/>
                </a:cubicBezTo>
                <a:cubicBezTo>
                  <a:pt x="1491" y="371"/>
                  <a:pt x="1490" y="368"/>
                  <a:pt x="1492" y="368"/>
                </a:cubicBezTo>
                <a:cubicBezTo>
                  <a:pt x="1495" y="367"/>
                  <a:pt x="1508" y="368"/>
                  <a:pt x="1512" y="368"/>
                </a:cubicBezTo>
                <a:cubicBezTo>
                  <a:pt x="1513" y="368"/>
                  <a:pt x="1513" y="368"/>
                  <a:pt x="1513" y="368"/>
                </a:cubicBezTo>
                <a:cubicBezTo>
                  <a:pt x="1513" y="367"/>
                  <a:pt x="1514" y="366"/>
                  <a:pt x="1514" y="366"/>
                </a:cubicBezTo>
                <a:cubicBezTo>
                  <a:pt x="1514" y="366"/>
                  <a:pt x="1515" y="365"/>
                  <a:pt x="1515" y="365"/>
                </a:cubicBezTo>
                <a:cubicBezTo>
                  <a:pt x="1515" y="365"/>
                  <a:pt x="1516" y="365"/>
                  <a:pt x="1516" y="366"/>
                </a:cubicBezTo>
                <a:cubicBezTo>
                  <a:pt x="1517" y="366"/>
                  <a:pt x="1519" y="367"/>
                  <a:pt x="1519" y="367"/>
                </a:cubicBezTo>
                <a:cubicBezTo>
                  <a:pt x="1520" y="368"/>
                  <a:pt x="1520" y="370"/>
                  <a:pt x="1520" y="370"/>
                </a:cubicBezTo>
                <a:cubicBezTo>
                  <a:pt x="1521" y="371"/>
                  <a:pt x="1521" y="371"/>
                  <a:pt x="1521" y="372"/>
                </a:cubicBezTo>
                <a:cubicBezTo>
                  <a:pt x="1522" y="372"/>
                  <a:pt x="1522" y="374"/>
                  <a:pt x="1522" y="375"/>
                </a:cubicBezTo>
                <a:cubicBezTo>
                  <a:pt x="1523" y="376"/>
                  <a:pt x="1523" y="377"/>
                  <a:pt x="1524" y="378"/>
                </a:cubicBezTo>
                <a:cubicBezTo>
                  <a:pt x="1524" y="379"/>
                  <a:pt x="1526" y="380"/>
                  <a:pt x="1527" y="381"/>
                </a:cubicBezTo>
                <a:cubicBezTo>
                  <a:pt x="1527" y="383"/>
                  <a:pt x="1527" y="384"/>
                  <a:pt x="1528" y="385"/>
                </a:cubicBezTo>
                <a:cubicBezTo>
                  <a:pt x="1528" y="386"/>
                  <a:pt x="1528" y="387"/>
                  <a:pt x="1529" y="388"/>
                </a:cubicBezTo>
                <a:cubicBezTo>
                  <a:pt x="1529" y="389"/>
                  <a:pt x="1529" y="390"/>
                  <a:pt x="1530" y="390"/>
                </a:cubicBezTo>
                <a:cubicBezTo>
                  <a:pt x="1530" y="391"/>
                  <a:pt x="1530" y="391"/>
                  <a:pt x="1531" y="392"/>
                </a:cubicBezTo>
                <a:cubicBezTo>
                  <a:pt x="1531" y="393"/>
                  <a:pt x="1533" y="396"/>
                  <a:pt x="1534" y="397"/>
                </a:cubicBezTo>
                <a:cubicBezTo>
                  <a:pt x="1535" y="398"/>
                  <a:pt x="1535" y="399"/>
                  <a:pt x="1535" y="400"/>
                </a:cubicBezTo>
                <a:cubicBezTo>
                  <a:pt x="1535" y="402"/>
                  <a:pt x="1536" y="403"/>
                  <a:pt x="1536" y="404"/>
                </a:cubicBezTo>
                <a:cubicBezTo>
                  <a:pt x="1537" y="405"/>
                  <a:pt x="1537" y="406"/>
                  <a:pt x="1537" y="407"/>
                </a:cubicBezTo>
                <a:cubicBezTo>
                  <a:pt x="1537" y="409"/>
                  <a:pt x="1537" y="410"/>
                  <a:pt x="1538" y="411"/>
                </a:cubicBezTo>
                <a:cubicBezTo>
                  <a:pt x="1539" y="411"/>
                  <a:pt x="1541" y="411"/>
                  <a:pt x="1541" y="411"/>
                </a:cubicBezTo>
                <a:cubicBezTo>
                  <a:pt x="1542" y="411"/>
                  <a:pt x="1542" y="411"/>
                  <a:pt x="1542" y="411"/>
                </a:cubicBezTo>
                <a:cubicBezTo>
                  <a:pt x="1543" y="411"/>
                  <a:pt x="1543" y="412"/>
                  <a:pt x="1543" y="412"/>
                </a:cubicBezTo>
                <a:cubicBezTo>
                  <a:pt x="1544" y="412"/>
                  <a:pt x="1544" y="411"/>
                  <a:pt x="1544" y="411"/>
                </a:cubicBezTo>
                <a:cubicBezTo>
                  <a:pt x="1545" y="411"/>
                  <a:pt x="1548" y="411"/>
                  <a:pt x="1549" y="411"/>
                </a:cubicBezTo>
                <a:cubicBezTo>
                  <a:pt x="1549" y="411"/>
                  <a:pt x="1549" y="411"/>
                  <a:pt x="1550" y="411"/>
                </a:cubicBezTo>
                <a:cubicBezTo>
                  <a:pt x="1550" y="412"/>
                  <a:pt x="1550" y="413"/>
                  <a:pt x="1551" y="414"/>
                </a:cubicBezTo>
                <a:cubicBezTo>
                  <a:pt x="1551" y="414"/>
                  <a:pt x="1551" y="416"/>
                  <a:pt x="1552" y="416"/>
                </a:cubicBezTo>
                <a:cubicBezTo>
                  <a:pt x="1552" y="417"/>
                  <a:pt x="1552" y="416"/>
                  <a:pt x="1553" y="416"/>
                </a:cubicBezTo>
                <a:cubicBezTo>
                  <a:pt x="1554" y="416"/>
                  <a:pt x="1555" y="416"/>
                  <a:pt x="1556" y="416"/>
                </a:cubicBezTo>
                <a:cubicBezTo>
                  <a:pt x="1557" y="416"/>
                  <a:pt x="1557" y="414"/>
                  <a:pt x="1557" y="414"/>
                </a:cubicBezTo>
                <a:cubicBezTo>
                  <a:pt x="1557" y="413"/>
                  <a:pt x="1558" y="414"/>
                  <a:pt x="1558" y="414"/>
                </a:cubicBezTo>
                <a:cubicBezTo>
                  <a:pt x="1558" y="414"/>
                  <a:pt x="1559" y="414"/>
                  <a:pt x="1559" y="413"/>
                </a:cubicBezTo>
                <a:cubicBezTo>
                  <a:pt x="1560" y="413"/>
                  <a:pt x="1560" y="412"/>
                  <a:pt x="1560" y="412"/>
                </a:cubicBezTo>
                <a:cubicBezTo>
                  <a:pt x="1561" y="411"/>
                  <a:pt x="1563" y="411"/>
                  <a:pt x="1563" y="410"/>
                </a:cubicBezTo>
                <a:cubicBezTo>
                  <a:pt x="1564" y="410"/>
                  <a:pt x="1564" y="410"/>
                  <a:pt x="1564" y="410"/>
                </a:cubicBezTo>
                <a:cubicBezTo>
                  <a:pt x="1565" y="410"/>
                  <a:pt x="1565" y="409"/>
                  <a:pt x="1566" y="409"/>
                </a:cubicBezTo>
                <a:cubicBezTo>
                  <a:pt x="1566" y="409"/>
                  <a:pt x="1566" y="408"/>
                  <a:pt x="1567" y="408"/>
                </a:cubicBezTo>
                <a:cubicBezTo>
                  <a:pt x="1567" y="408"/>
                  <a:pt x="1567" y="407"/>
                  <a:pt x="1567" y="407"/>
                </a:cubicBezTo>
                <a:cubicBezTo>
                  <a:pt x="1568" y="407"/>
                  <a:pt x="1570" y="407"/>
                  <a:pt x="1571" y="405"/>
                </a:cubicBezTo>
                <a:cubicBezTo>
                  <a:pt x="1571" y="404"/>
                  <a:pt x="1571" y="402"/>
                  <a:pt x="1572" y="400"/>
                </a:cubicBezTo>
                <a:cubicBezTo>
                  <a:pt x="1572" y="398"/>
                  <a:pt x="1573" y="395"/>
                  <a:pt x="1573" y="394"/>
                </a:cubicBezTo>
                <a:cubicBezTo>
                  <a:pt x="1573" y="392"/>
                  <a:pt x="1573" y="392"/>
                  <a:pt x="1574" y="390"/>
                </a:cubicBezTo>
                <a:cubicBezTo>
                  <a:pt x="1574" y="389"/>
                  <a:pt x="1574" y="387"/>
                  <a:pt x="1575" y="385"/>
                </a:cubicBezTo>
                <a:cubicBezTo>
                  <a:pt x="1576" y="383"/>
                  <a:pt x="1577" y="382"/>
                  <a:pt x="1578" y="380"/>
                </a:cubicBezTo>
                <a:cubicBezTo>
                  <a:pt x="1579" y="378"/>
                  <a:pt x="1579" y="375"/>
                  <a:pt x="1579" y="372"/>
                </a:cubicBezTo>
                <a:cubicBezTo>
                  <a:pt x="1579" y="370"/>
                  <a:pt x="1580" y="367"/>
                  <a:pt x="1580" y="363"/>
                </a:cubicBezTo>
                <a:cubicBezTo>
                  <a:pt x="1580" y="359"/>
                  <a:pt x="1581" y="354"/>
                  <a:pt x="1581" y="348"/>
                </a:cubicBezTo>
                <a:cubicBezTo>
                  <a:pt x="1582" y="342"/>
                  <a:pt x="1582" y="332"/>
                  <a:pt x="1582" y="327"/>
                </a:cubicBezTo>
                <a:cubicBezTo>
                  <a:pt x="1583" y="321"/>
                  <a:pt x="1585" y="320"/>
                  <a:pt x="1585" y="316"/>
                </a:cubicBezTo>
                <a:cubicBezTo>
                  <a:pt x="1586" y="312"/>
                  <a:pt x="1586" y="308"/>
                  <a:pt x="1586" y="304"/>
                </a:cubicBezTo>
                <a:cubicBezTo>
                  <a:pt x="1587" y="300"/>
                  <a:pt x="1587" y="297"/>
                  <a:pt x="1587" y="293"/>
                </a:cubicBezTo>
                <a:cubicBezTo>
                  <a:pt x="1588" y="288"/>
                  <a:pt x="1588" y="282"/>
                  <a:pt x="1589" y="278"/>
                </a:cubicBezTo>
                <a:cubicBezTo>
                  <a:pt x="1589" y="275"/>
                  <a:pt x="1589" y="274"/>
                  <a:pt x="1590" y="272"/>
                </a:cubicBezTo>
                <a:cubicBezTo>
                  <a:pt x="1590" y="270"/>
                  <a:pt x="1592" y="268"/>
                  <a:pt x="1593" y="266"/>
                </a:cubicBezTo>
                <a:cubicBezTo>
                  <a:pt x="1593" y="263"/>
                  <a:pt x="1593" y="259"/>
                  <a:pt x="1594" y="256"/>
                </a:cubicBezTo>
                <a:cubicBezTo>
                  <a:pt x="1594" y="253"/>
                  <a:pt x="1595" y="252"/>
                  <a:pt x="1595" y="249"/>
                </a:cubicBezTo>
                <a:cubicBezTo>
                  <a:pt x="1595" y="246"/>
                  <a:pt x="1596" y="241"/>
                  <a:pt x="1596" y="238"/>
                </a:cubicBezTo>
                <a:cubicBezTo>
                  <a:pt x="1596" y="235"/>
                  <a:pt x="1596" y="233"/>
                  <a:pt x="1597" y="231"/>
                </a:cubicBezTo>
                <a:cubicBezTo>
                  <a:pt x="1598" y="228"/>
                  <a:pt x="1599" y="225"/>
                  <a:pt x="1600" y="224"/>
                </a:cubicBezTo>
                <a:cubicBezTo>
                  <a:pt x="1601" y="222"/>
                  <a:pt x="1601" y="222"/>
                  <a:pt x="1601" y="221"/>
                </a:cubicBezTo>
                <a:cubicBezTo>
                  <a:pt x="1602" y="220"/>
                  <a:pt x="1602" y="219"/>
                  <a:pt x="1602" y="218"/>
                </a:cubicBezTo>
                <a:cubicBezTo>
                  <a:pt x="1603" y="216"/>
                  <a:pt x="1603" y="215"/>
                  <a:pt x="1603" y="214"/>
                </a:cubicBezTo>
                <a:cubicBezTo>
                  <a:pt x="1603" y="212"/>
                  <a:pt x="1603" y="212"/>
                  <a:pt x="1604" y="211"/>
                </a:cubicBezTo>
                <a:cubicBezTo>
                  <a:pt x="1605" y="209"/>
                  <a:pt x="1608" y="206"/>
                  <a:pt x="1609" y="205"/>
                </a:cubicBezTo>
                <a:cubicBezTo>
                  <a:pt x="1609" y="204"/>
                  <a:pt x="1609" y="204"/>
                  <a:pt x="1609" y="204"/>
                </a:cubicBezTo>
                <a:cubicBezTo>
                  <a:pt x="1610" y="204"/>
                  <a:pt x="1610" y="204"/>
                  <a:pt x="1611" y="205"/>
                </a:cubicBezTo>
                <a:cubicBezTo>
                  <a:pt x="1611" y="205"/>
                  <a:pt x="1611" y="207"/>
                  <a:pt x="1612" y="209"/>
                </a:cubicBezTo>
                <a:cubicBezTo>
                  <a:pt x="1612" y="212"/>
                  <a:pt x="1614" y="217"/>
                  <a:pt x="1615" y="219"/>
                </a:cubicBezTo>
                <a:cubicBezTo>
                  <a:pt x="1615" y="220"/>
                  <a:pt x="1616" y="220"/>
                  <a:pt x="1616" y="221"/>
                </a:cubicBezTo>
                <a:cubicBezTo>
                  <a:pt x="1616" y="221"/>
                  <a:pt x="1616" y="223"/>
                  <a:pt x="1617" y="223"/>
                </a:cubicBezTo>
                <a:cubicBezTo>
                  <a:pt x="1617" y="224"/>
                  <a:pt x="1618" y="225"/>
                  <a:pt x="1618" y="226"/>
                </a:cubicBezTo>
                <a:cubicBezTo>
                  <a:pt x="1618" y="227"/>
                  <a:pt x="1618" y="231"/>
                  <a:pt x="1619" y="233"/>
                </a:cubicBezTo>
                <a:cubicBezTo>
                  <a:pt x="1620" y="235"/>
                  <a:pt x="1621" y="236"/>
                  <a:pt x="1622" y="238"/>
                </a:cubicBezTo>
                <a:cubicBezTo>
                  <a:pt x="1623" y="239"/>
                  <a:pt x="1623" y="240"/>
                  <a:pt x="1623" y="242"/>
                </a:cubicBezTo>
                <a:cubicBezTo>
                  <a:pt x="1624" y="244"/>
                  <a:pt x="1624" y="247"/>
                  <a:pt x="1624" y="250"/>
                </a:cubicBezTo>
                <a:cubicBezTo>
                  <a:pt x="1625" y="252"/>
                  <a:pt x="1625" y="254"/>
                  <a:pt x="1625" y="257"/>
                </a:cubicBezTo>
                <a:cubicBezTo>
                  <a:pt x="1626" y="260"/>
                  <a:pt x="1626" y="265"/>
                  <a:pt x="1626" y="268"/>
                </a:cubicBezTo>
                <a:cubicBezTo>
                  <a:pt x="1627" y="270"/>
                  <a:pt x="1629" y="272"/>
                  <a:pt x="1629" y="274"/>
                </a:cubicBezTo>
                <a:cubicBezTo>
                  <a:pt x="1630" y="276"/>
                  <a:pt x="1630" y="278"/>
                  <a:pt x="1631" y="280"/>
                </a:cubicBezTo>
                <a:cubicBezTo>
                  <a:pt x="1631" y="282"/>
                  <a:pt x="1631" y="284"/>
                  <a:pt x="1632" y="286"/>
                </a:cubicBezTo>
                <a:cubicBezTo>
                  <a:pt x="1632" y="288"/>
                  <a:pt x="1632" y="289"/>
                  <a:pt x="1633" y="291"/>
                </a:cubicBezTo>
                <a:cubicBezTo>
                  <a:pt x="1633" y="293"/>
                  <a:pt x="1633" y="294"/>
                  <a:pt x="1634" y="296"/>
                </a:cubicBezTo>
                <a:cubicBezTo>
                  <a:pt x="1634" y="297"/>
                  <a:pt x="1636" y="299"/>
                  <a:pt x="1637" y="301"/>
                </a:cubicBezTo>
                <a:cubicBezTo>
                  <a:pt x="1638" y="302"/>
                  <a:pt x="1638" y="305"/>
                  <a:pt x="1638" y="307"/>
                </a:cubicBezTo>
                <a:cubicBezTo>
                  <a:pt x="1638" y="308"/>
                  <a:pt x="1639" y="308"/>
                  <a:pt x="1639" y="309"/>
                </a:cubicBezTo>
                <a:cubicBezTo>
                  <a:pt x="1639" y="310"/>
                  <a:pt x="1640" y="311"/>
                  <a:pt x="1640" y="312"/>
                </a:cubicBezTo>
                <a:cubicBezTo>
                  <a:pt x="1640" y="314"/>
                  <a:pt x="1640" y="316"/>
                  <a:pt x="1641" y="318"/>
                </a:cubicBezTo>
                <a:cubicBezTo>
                  <a:pt x="1642" y="320"/>
                  <a:pt x="1644" y="322"/>
                  <a:pt x="1645" y="324"/>
                </a:cubicBezTo>
                <a:cubicBezTo>
                  <a:pt x="1646" y="326"/>
                  <a:pt x="1646" y="328"/>
                  <a:pt x="1646" y="330"/>
                </a:cubicBezTo>
                <a:cubicBezTo>
                  <a:pt x="1647" y="333"/>
                  <a:pt x="1647" y="336"/>
                  <a:pt x="1647" y="338"/>
                </a:cubicBezTo>
                <a:cubicBezTo>
                  <a:pt x="1648" y="341"/>
                  <a:pt x="1648" y="342"/>
                  <a:pt x="1648" y="344"/>
                </a:cubicBezTo>
                <a:cubicBezTo>
                  <a:pt x="1649" y="346"/>
                  <a:pt x="1651" y="347"/>
                  <a:pt x="1652" y="347"/>
                </a:cubicBezTo>
                <a:cubicBezTo>
                  <a:pt x="1652" y="347"/>
                  <a:pt x="1652" y="347"/>
                  <a:pt x="1653" y="346"/>
                </a:cubicBezTo>
                <a:cubicBezTo>
                  <a:pt x="1653" y="346"/>
                  <a:pt x="1653" y="345"/>
                  <a:pt x="1654" y="344"/>
                </a:cubicBezTo>
                <a:cubicBezTo>
                  <a:pt x="1654" y="344"/>
                  <a:pt x="1654" y="342"/>
                  <a:pt x="1655" y="342"/>
                </a:cubicBezTo>
                <a:cubicBezTo>
                  <a:pt x="1655" y="341"/>
                  <a:pt x="1655" y="340"/>
                  <a:pt x="1656" y="340"/>
                </a:cubicBezTo>
                <a:cubicBezTo>
                  <a:pt x="1657" y="339"/>
                  <a:pt x="1658" y="338"/>
                  <a:pt x="1659" y="338"/>
                </a:cubicBezTo>
                <a:cubicBezTo>
                  <a:pt x="1659" y="337"/>
                  <a:pt x="1660" y="337"/>
                  <a:pt x="1660" y="337"/>
                </a:cubicBezTo>
                <a:cubicBezTo>
                  <a:pt x="1660" y="337"/>
                  <a:pt x="1661" y="337"/>
                  <a:pt x="1661" y="338"/>
                </a:cubicBezTo>
                <a:cubicBezTo>
                  <a:pt x="1661" y="338"/>
                  <a:pt x="1662" y="338"/>
                  <a:pt x="1662" y="338"/>
                </a:cubicBezTo>
                <a:cubicBezTo>
                  <a:pt x="1662" y="339"/>
                  <a:pt x="1662" y="340"/>
                  <a:pt x="1663" y="341"/>
                </a:cubicBezTo>
                <a:cubicBezTo>
                  <a:pt x="1664" y="341"/>
                  <a:pt x="1666" y="341"/>
                  <a:pt x="1666" y="341"/>
                </a:cubicBezTo>
                <a:cubicBezTo>
                  <a:pt x="1667" y="342"/>
                  <a:pt x="1667" y="342"/>
                  <a:pt x="1667" y="342"/>
                </a:cubicBezTo>
                <a:cubicBezTo>
                  <a:pt x="1668" y="343"/>
                  <a:pt x="1668" y="344"/>
                  <a:pt x="1668" y="344"/>
                </a:cubicBezTo>
                <a:cubicBezTo>
                  <a:pt x="1669" y="345"/>
                  <a:pt x="1669" y="346"/>
                  <a:pt x="1670" y="346"/>
                </a:cubicBezTo>
                <a:cubicBezTo>
                  <a:pt x="1670" y="347"/>
                  <a:pt x="1670" y="348"/>
                  <a:pt x="1670" y="348"/>
                </a:cubicBezTo>
                <a:cubicBezTo>
                  <a:pt x="1671" y="349"/>
                  <a:pt x="1673" y="349"/>
                  <a:pt x="1674" y="350"/>
                </a:cubicBezTo>
                <a:cubicBezTo>
                  <a:pt x="1674" y="351"/>
                  <a:pt x="1674" y="352"/>
                  <a:pt x="1675" y="353"/>
                </a:cubicBezTo>
                <a:cubicBezTo>
                  <a:pt x="1675" y="353"/>
                  <a:pt x="1675" y="354"/>
                  <a:pt x="1676" y="354"/>
                </a:cubicBezTo>
                <a:cubicBezTo>
                  <a:pt x="1676" y="354"/>
                  <a:pt x="1676" y="354"/>
                  <a:pt x="1677" y="354"/>
                </a:cubicBezTo>
                <a:cubicBezTo>
                  <a:pt x="1677" y="354"/>
                  <a:pt x="1677" y="353"/>
                  <a:pt x="1678" y="353"/>
                </a:cubicBezTo>
                <a:cubicBezTo>
                  <a:pt x="1679" y="354"/>
                  <a:pt x="1680" y="354"/>
                  <a:pt x="1681" y="354"/>
                </a:cubicBezTo>
                <a:cubicBezTo>
                  <a:pt x="1682" y="354"/>
                  <a:pt x="1682" y="355"/>
                  <a:pt x="1682" y="355"/>
                </a:cubicBezTo>
                <a:cubicBezTo>
                  <a:pt x="1682" y="354"/>
                  <a:pt x="1683" y="353"/>
                  <a:pt x="1683" y="352"/>
                </a:cubicBezTo>
                <a:cubicBezTo>
                  <a:pt x="1683" y="352"/>
                  <a:pt x="1684" y="352"/>
                  <a:pt x="1684" y="352"/>
                </a:cubicBezTo>
                <a:cubicBezTo>
                  <a:pt x="1684" y="352"/>
                  <a:pt x="1685" y="352"/>
                  <a:pt x="1685" y="352"/>
                </a:cubicBezTo>
                <a:cubicBezTo>
                  <a:pt x="1686" y="352"/>
                  <a:pt x="1688" y="352"/>
                  <a:pt x="1688" y="353"/>
                </a:cubicBezTo>
                <a:cubicBezTo>
                  <a:pt x="1689" y="353"/>
                  <a:pt x="1689" y="353"/>
                  <a:pt x="1689" y="354"/>
                </a:cubicBezTo>
                <a:cubicBezTo>
                  <a:pt x="1690" y="354"/>
                  <a:pt x="1690" y="354"/>
                  <a:pt x="1690" y="354"/>
                </a:cubicBezTo>
                <a:cubicBezTo>
                  <a:pt x="1691" y="354"/>
                  <a:pt x="1691" y="354"/>
                  <a:pt x="1691" y="354"/>
                </a:cubicBezTo>
                <a:cubicBezTo>
                  <a:pt x="1692" y="354"/>
                  <a:pt x="1692" y="354"/>
                  <a:pt x="1693" y="355"/>
                </a:cubicBezTo>
                <a:cubicBezTo>
                  <a:pt x="1693" y="355"/>
                  <a:pt x="1695" y="354"/>
                  <a:pt x="1696" y="355"/>
                </a:cubicBezTo>
                <a:cubicBezTo>
                  <a:pt x="1696" y="355"/>
                  <a:pt x="1696" y="355"/>
                  <a:pt x="1697" y="356"/>
                </a:cubicBezTo>
                <a:cubicBezTo>
                  <a:pt x="1697" y="356"/>
                  <a:pt x="1697" y="357"/>
                  <a:pt x="1698" y="357"/>
                </a:cubicBezTo>
                <a:cubicBezTo>
                  <a:pt x="1698" y="358"/>
                  <a:pt x="1699" y="358"/>
                  <a:pt x="1699" y="359"/>
                </a:cubicBezTo>
                <a:cubicBezTo>
                  <a:pt x="1699" y="360"/>
                  <a:pt x="1699" y="360"/>
                  <a:pt x="1700" y="361"/>
                </a:cubicBezTo>
                <a:cubicBezTo>
                  <a:pt x="1700" y="361"/>
                  <a:pt x="1702" y="360"/>
                  <a:pt x="1703" y="360"/>
                </a:cubicBezTo>
                <a:cubicBezTo>
                  <a:pt x="1704" y="360"/>
                  <a:pt x="1704" y="360"/>
                  <a:pt x="1704" y="360"/>
                </a:cubicBezTo>
                <a:cubicBezTo>
                  <a:pt x="1704" y="360"/>
                  <a:pt x="1705" y="360"/>
                  <a:pt x="1705" y="361"/>
                </a:cubicBezTo>
                <a:cubicBezTo>
                  <a:pt x="1706" y="361"/>
                  <a:pt x="1706" y="361"/>
                  <a:pt x="1706" y="361"/>
                </a:cubicBezTo>
                <a:cubicBezTo>
                  <a:pt x="1706" y="362"/>
                  <a:pt x="1706" y="363"/>
                  <a:pt x="1707" y="364"/>
                </a:cubicBezTo>
                <a:cubicBezTo>
                  <a:pt x="1708" y="364"/>
                  <a:pt x="1711" y="364"/>
                  <a:pt x="1712" y="364"/>
                </a:cubicBezTo>
                <a:cubicBezTo>
                  <a:pt x="1712" y="364"/>
                  <a:pt x="1712" y="365"/>
                  <a:pt x="1712" y="365"/>
                </a:cubicBezTo>
                <a:cubicBezTo>
                  <a:pt x="1713" y="367"/>
                  <a:pt x="1713" y="370"/>
                  <a:pt x="1713" y="372"/>
                </a:cubicBezTo>
                <a:cubicBezTo>
                  <a:pt x="1714" y="373"/>
                  <a:pt x="1714" y="374"/>
                  <a:pt x="1715" y="375"/>
                </a:cubicBezTo>
                <a:cubicBezTo>
                  <a:pt x="1715" y="377"/>
                  <a:pt x="1717" y="377"/>
                  <a:pt x="1718" y="378"/>
                </a:cubicBezTo>
                <a:cubicBezTo>
                  <a:pt x="1718" y="379"/>
                  <a:pt x="1718" y="380"/>
                  <a:pt x="1719" y="381"/>
                </a:cubicBezTo>
                <a:cubicBezTo>
                  <a:pt x="1719" y="381"/>
                  <a:pt x="1719" y="382"/>
                  <a:pt x="1720" y="382"/>
                </a:cubicBezTo>
                <a:cubicBezTo>
                  <a:pt x="1720" y="383"/>
                  <a:pt x="1720" y="383"/>
                  <a:pt x="1721" y="384"/>
                </a:cubicBezTo>
                <a:cubicBezTo>
                  <a:pt x="1721" y="385"/>
                  <a:pt x="1721" y="385"/>
                  <a:pt x="1722" y="386"/>
                </a:cubicBezTo>
                <a:cubicBezTo>
                  <a:pt x="1723" y="386"/>
                  <a:pt x="1724" y="387"/>
                  <a:pt x="1725" y="388"/>
                </a:cubicBezTo>
                <a:cubicBezTo>
                  <a:pt x="1726" y="388"/>
                  <a:pt x="1726" y="389"/>
                  <a:pt x="1726" y="390"/>
                </a:cubicBezTo>
                <a:cubicBezTo>
                  <a:pt x="1726" y="390"/>
                  <a:pt x="1727" y="391"/>
                  <a:pt x="1727" y="391"/>
                </a:cubicBezTo>
                <a:cubicBezTo>
                  <a:pt x="1728" y="391"/>
                  <a:pt x="1728" y="391"/>
                  <a:pt x="1728" y="392"/>
                </a:cubicBezTo>
                <a:cubicBezTo>
                  <a:pt x="1729" y="392"/>
                  <a:pt x="1729" y="393"/>
                  <a:pt x="1729" y="393"/>
                </a:cubicBezTo>
                <a:cubicBezTo>
                  <a:pt x="1730" y="393"/>
                  <a:pt x="1732" y="393"/>
                  <a:pt x="1732" y="393"/>
                </a:cubicBezTo>
                <a:cubicBezTo>
                  <a:pt x="1733" y="393"/>
                  <a:pt x="1733" y="394"/>
                  <a:pt x="1733" y="394"/>
                </a:cubicBezTo>
                <a:cubicBezTo>
                  <a:pt x="1734" y="395"/>
                  <a:pt x="1734" y="395"/>
                  <a:pt x="1735" y="395"/>
                </a:cubicBezTo>
                <a:cubicBezTo>
                  <a:pt x="1735" y="395"/>
                  <a:pt x="1735" y="395"/>
                  <a:pt x="1736" y="395"/>
                </a:cubicBezTo>
                <a:cubicBezTo>
                  <a:pt x="1736" y="395"/>
                  <a:pt x="1736" y="395"/>
                  <a:pt x="1737" y="395"/>
                </a:cubicBezTo>
                <a:cubicBezTo>
                  <a:pt x="1737" y="395"/>
                  <a:pt x="1739" y="394"/>
                  <a:pt x="1740" y="393"/>
                </a:cubicBezTo>
                <a:cubicBezTo>
                  <a:pt x="1740" y="393"/>
                  <a:pt x="1741" y="394"/>
                  <a:pt x="1741" y="394"/>
                </a:cubicBezTo>
                <a:cubicBezTo>
                  <a:pt x="1741" y="394"/>
                  <a:pt x="1742" y="394"/>
                  <a:pt x="1742" y="394"/>
                </a:cubicBezTo>
                <a:cubicBezTo>
                  <a:pt x="1742" y="394"/>
                  <a:pt x="1742" y="394"/>
                  <a:pt x="1743" y="395"/>
                </a:cubicBezTo>
                <a:cubicBezTo>
                  <a:pt x="1743" y="395"/>
                  <a:pt x="1743" y="396"/>
                  <a:pt x="1744" y="396"/>
                </a:cubicBezTo>
                <a:cubicBezTo>
                  <a:pt x="1745" y="396"/>
                  <a:pt x="1746" y="395"/>
                  <a:pt x="1747" y="395"/>
                </a:cubicBezTo>
                <a:cubicBezTo>
                  <a:pt x="1748" y="395"/>
                  <a:pt x="1748" y="394"/>
                  <a:pt x="1748" y="394"/>
                </a:cubicBezTo>
                <a:cubicBezTo>
                  <a:pt x="1748" y="394"/>
                  <a:pt x="1749" y="394"/>
                  <a:pt x="1749" y="394"/>
                </a:cubicBezTo>
                <a:cubicBezTo>
                  <a:pt x="1749" y="394"/>
                  <a:pt x="1750" y="394"/>
                  <a:pt x="1750" y="393"/>
                </a:cubicBezTo>
                <a:cubicBezTo>
                  <a:pt x="1751" y="393"/>
                  <a:pt x="1751" y="393"/>
                  <a:pt x="1751" y="392"/>
                </a:cubicBezTo>
                <a:cubicBezTo>
                  <a:pt x="1752" y="392"/>
                  <a:pt x="1754" y="391"/>
                  <a:pt x="1754" y="391"/>
                </a:cubicBezTo>
                <a:cubicBezTo>
                  <a:pt x="1755" y="390"/>
                  <a:pt x="1755" y="390"/>
                  <a:pt x="1755" y="389"/>
                </a:cubicBezTo>
                <a:cubicBezTo>
                  <a:pt x="1756" y="389"/>
                  <a:pt x="1756" y="389"/>
                  <a:pt x="1757" y="389"/>
                </a:cubicBezTo>
                <a:cubicBezTo>
                  <a:pt x="1757" y="388"/>
                  <a:pt x="1757" y="389"/>
                  <a:pt x="1758" y="388"/>
                </a:cubicBezTo>
                <a:cubicBezTo>
                  <a:pt x="1758" y="388"/>
                  <a:pt x="1758" y="388"/>
                  <a:pt x="1759" y="388"/>
                </a:cubicBezTo>
                <a:cubicBezTo>
                  <a:pt x="1759" y="388"/>
                  <a:pt x="1761" y="388"/>
                  <a:pt x="1762" y="388"/>
                </a:cubicBezTo>
                <a:cubicBezTo>
                  <a:pt x="1762" y="388"/>
                  <a:pt x="1763" y="388"/>
                  <a:pt x="1763" y="388"/>
                </a:cubicBezTo>
                <a:cubicBezTo>
                  <a:pt x="1763" y="389"/>
                  <a:pt x="1764" y="389"/>
                  <a:pt x="1764" y="389"/>
                </a:cubicBezTo>
                <a:cubicBezTo>
                  <a:pt x="1764" y="390"/>
                  <a:pt x="1765" y="390"/>
                  <a:pt x="1765" y="391"/>
                </a:cubicBezTo>
                <a:cubicBezTo>
                  <a:pt x="1765" y="391"/>
                  <a:pt x="1765" y="391"/>
                  <a:pt x="1766" y="391"/>
                </a:cubicBezTo>
                <a:cubicBezTo>
                  <a:pt x="1767" y="392"/>
                  <a:pt x="1768" y="392"/>
                  <a:pt x="1769" y="392"/>
                </a:cubicBezTo>
                <a:cubicBezTo>
                  <a:pt x="1770" y="392"/>
                  <a:pt x="1770" y="392"/>
                  <a:pt x="1770" y="392"/>
                </a:cubicBezTo>
                <a:cubicBezTo>
                  <a:pt x="1771" y="392"/>
                  <a:pt x="1771" y="392"/>
                  <a:pt x="1771" y="392"/>
                </a:cubicBezTo>
                <a:cubicBezTo>
                  <a:pt x="1772" y="392"/>
                  <a:pt x="1772" y="392"/>
                  <a:pt x="1772" y="392"/>
                </a:cubicBezTo>
                <a:cubicBezTo>
                  <a:pt x="1772" y="392"/>
                  <a:pt x="1773" y="392"/>
                  <a:pt x="1773" y="392"/>
                </a:cubicBezTo>
                <a:cubicBezTo>
                  <a:pt x="1774" y="392"/>
                  <a:pt x="1776" y="392"/>
                  <a:pt x="1777" y="392"/>
                </a:cubicBezTo>
                <a:cubicBezTo>
                  <a:pt x="1777" y="392"/>
                  <a:pt x="1777" y="392"/>
                  <a:pt x="1778" y="392"/>
                </a:cubicBezTo>
                <a:cubicBezTo>
                  <a:pt x="1778" y="391"/>
                  <a:pt x="1778" y="391"/>
                  <a:pt x="1779" y="390"/>
                </a:cubicBezTo>
                <a:cubicBezTo>
                  <a:pt x="1779" y="390"/>
                  <a:pt x="1779" y="390"/>
                  <a:pt x="1780" y="390"/>
                </a:cubicBezTo>
                <a:cubicBezTo>
                  <a:pt x="1780" y="389"/>
                  <a:pt x="1780" y="385"/>
                  <a:pt x="1781" y="385"/>
                </a:cubicBezTo>
                <a:cubicBezTo>
                  <a:pt x="1781" y="384"/>
                  <a:pt x="1783" y="386"/>
                  <a:pt x="1784" y="386"/>
                </a:cubicBezTo>
                <a:cubicBezTo>
                  <a:pt x="1784" y="386"/>
                  <a:pt x="1785" y="386"/>
                  <a:pt x="1785" y="386"/>
                </a:cubicBezTo>
                <a:cubicBezTo>
                  <a:pt x="1785" y="387"/>
                  <a:pt x="1786" y="386"/>
                  <a:pt x="1786" y="387"/>
                </a:cubicBezTo>
                <a:cubicBezTo>
                  <a:pt x="1786" y="387"/>
                  <a:pt x="1787" y="387"/>
                  <a:pt x="1787" y="387"/>
                </a:cubicBezTo>
                <a:cubicBezTo>
                  <a:pt x="1787" y="387"/>
                  <a:pt x="1788" y="387"/>
                  <a:pt x="1788" y="387"/>
                </a:cubicBezTo>
                <a:cubicBezTo>
                  <a:pt x="1789" y="388"/>
                  <a:pt x="1790" y="389"/>
                  <a:pt x="1791" y="389"/>
                </a:cubicBezTo>
                <a:cubicBezTo>
                  <a:pt x="1792" y="389"/>
                  <a:pt x="1792" y="389"/>
                  <a:pt x="1792" y="389"/>
                </a:cubicBezTo>
                <a:cubicBezTo>
                  <a:pt x="1793" y="389"/>
                  <a:pt x="1793" y="389"/>
                  <a:pt x="1793" y="389"/>
                </a:cubicBezTo>
                <a:cubicBezTo>
                  <a:pt x="1794" y="388"/>
                  <a:pt x="1795" y="387"/>
                  <a:pt x="1796" y="387"/>
                </a:cubicBezTo>
                <a:cubicBezTo>
                  <a:pt x="1796" y="386"/>
                  <a:pt x="1798" y="386"/>
                  <a:pt x="1799" y="385"/>
                </a:cubicBezTo>
                <a:cubicBezTo>
                  <a:pt x="1799" y="384"/>
                  <a:pt x="1799" y="383"/>
                  <a:pt x="1800" y="382"/>
                </a:cubicBezTo>
                <a:cubicBezTo>
                  <a:pt x="1800" y="381"/>
                  <a:pt x="1800" y="381"/>
                  <a:pt x="1801" y="380"/>
                </a:cubicBezTo>
                <a:cubicBezTo>
                  <a:pt x="1801" y="380"/>
                  <a:pt x="1801" y="379"/>
                  <a:pt x="1802" y="379"/>
                </a:cubicBezTo>
                <a:cubicBezTo>
                  <a:pt x="1802" y="378"/>
                  <a:pt x="1802" y="378"/>
                  <a:pt x="1803" y="377"/>
                </a:cubicBezTo>
                <a:cubicBezTo>
                  <a:pt x="1803" y="376"/>
                  <a:pt x="1805" y="376"/>
                  <a:pt x="1806" y="376"/>
                </a:cubicBezTo>
                <a:cubicBezTo>
                  <a:pt x="1807" y="375"/>
                  <a:pt x="1807" y="375"/>
                  <a:pt x="1807" y="375"/>
                </a:cubicBezTo>
                <a:cubicBezTo>
                  <a:pt x="1807" y="375"/>
                  <a:pt x="1808" y="375"/>
                  <a:pt x="1808" y="376"/>
                </a:cubicBezTo>
                <a:cubicBezTo>
                  <a:pt x="1808" y="376"/>
                  <a:pt x="1809" y="377"/>
                  <a:pt x="1809" y="378"/>
                </a:cubicBezTo>
                <a:cubicBezTo>
                  <a:pt x="1809" y="378"/>
                  <a:pt x="1810" y="378"/>
                  <a:pt x="1810" y="379"/>
                </a:cubicBezTo>
                <a:cubicBezTo>
                  <a:pt x="1811" y="379"/>
                  <a:pt x="1813" y="382"/>
                  <a:pt x="1813" y="383"/>
                </a:cubicBezTo>
                <a:cubicBezTo>
                  <a:pt x="1814" y="383"/>
                  <a:pt x="1814" y="382"/>
                  <a:pt x="1814" y="382"/>
                </a:cubicBezTo>
                <a:cubicBezTo>
                  <a:pt x="1815" y="381"/>
                  <a:pt x="1815" y="380"/>
                  <a:pt x="1815" y="380"/>
                </a:cubicBezTo>
                <a:cubicBezTo>
                  <a:pt x="1816" y="380"/>
                  <a:pt x="1816" y="379"/>
                  <a:pt x="1816" y="379"/>
                </a:cubicBezTo>
                <a:cubicBezTo>
                  <a:pt x="1817" y="379"/>
                  <a:pt x="1817" y="379"/>
                  <a:pt x="1817" y="379"/>
                </a:cubicBezTo>
                <a:cubicBezTo>
                  <a:pt x="1818" y="379"/>
                  <a:pt x="1820" y="379"/>
                  <a:pt x="1821" y="379"/>
                </a:cubicBezTo>
                <a:cubicBezTo>
                  <a:pt x="1821" y="378"/>
                  <a:pt x="1821" y="378"/>
                  <a:pt x="1822" y="378"/>
                </a:cubicBezTo>
                <a:cubicBezTo>
                  <a:pt x="1822" y="377"/>
                  <a:pt x="1822" y="378"/>
                  <a:pt x="1823" y="378"/>
                </a:cubicBezTo>
                <a:cubicBezTo>
                  <a:pt x="1823" y="378"/>
                  <a:pt x="1823" y="377"/>
                  <a:pt x="1824" y="377"/>
                </a:cubicBezTo>
                <a:cubicBezTo>
                  <a:pt x="1825" y="377"/>
                  <a:pt x="1827" y="377"/>
                  <a:pt x="1828" y="377"/>
                </a:cubicBezTo>
                <a:cubicBezTo>
                  <a:pt x="1829" y="377"/>
                  <a:pt x="1829" y="377"/>
                  <a:pt x="1829" y="378"/>
                </a:cubicBezTo>
                <a:cubicBezTo>
                  <a:pt x="1829" y="378"/>
                  <a:pt x="1830" y="379"/>
                  <a:pt x="1830" y="380"/>
                </a:cubicBezTo>
                <a:cubicBezTo>
                  <a:pt x="1830" y="380"/>
                  <a:pt x="1831" y="381"/>
                  <a:pt x="1831" y="381"/>
                </a:cubicBezTo>
                <a:cubicBezTo>
                  <a:pt x="1831" y="381"/>
                  <a:pt x="1832" y="381"/>
                  <a:pt x="1832" y="380"/>
                </a:cubicBezTo>
                <a:cubicBezTo>
                  <a:pt x="1833" y="380"/>
                  <a:pt x="1835" y="380"/>
                  <a:pt x="1835" y="380"/>
                </a:cubicBezTo>
                <a:cubicBezTo>
                  <a:pt x="1836" y="379"/>
                  <a:pt x="1836" y="379"/>
                  <a:pt x="1836" y="379"/>
                </a:cubicBezTo>
                <a:cubicBezTo>
                  <a:pt x="1837" y="378"/>
                  <a:pt x="1837" y="378"/>
                  <a:pt x="1837" y="378"/>
                </a:cubicBezTo>
                <a:cubicBezTo>
                  <a:pt x="1838" y="377"/>
                  <a:pt x="1838" y="376"/>
                  <a:pt x="1839" y="376"/>
                </a:cubicBezTo>
                <a:cubicBezTo>
                  <a:pt x="1839" y="375"/>
                  <a:pt x="1839" y="375"/>
                  <a:pt x="1839" y="374"/>
                </a:cubicBezTo>
                <a:cubicBezTo>
                  <a:pt x="1840" y="374"/>
                  <a:pt x="1842" y="373"/>
                  <a:pt x="1843" y="373"/>
                </a:cubicBezTo>
                <a:cubicBezTo>
                  <a:pt x="1843" y="373"/>
                  <a:pt x="1844" y="373"/>
                  <a:pt x="1844" y="373"/>
                </a:cubicBezTo>
                <a:cubicBezTo>
                  <a:pt x="1844" y="373"/>
                  <a:pt x="1845" y="374"/>
                  <a:pt x="1845" y="375"/>
                </a:cubicBezTo>
                <a:cubicBezTo>
                  <a:pt x="1845" y="376"/>
                  <a:pt x="1845" y="377"/>
                  <a:pt x="1846" y="378"/>
                </a:cubicBezTo>
                <a:cubicBezTo>
                  <a:pt x="1846" y="379"/>
                  <a:pt x="1846" y="380"/>
                  <a:pt x="1847" y="381"/>
                </a:cubicBezTo>
                <a:cubicBezTo>
                  <a:pt x="1848" y="381"/>
                  <a:pt x="1850" y="382"/>
                  <a:pt x="1851" y="382"/>
                </a:cubicBezTo>
                <a:cubicBezTo>
                  <a:pt x="1852" y="382"/>
                  <a:pt x="1852" y="381"/>
                  <a:pt x="1852" y="381"/>
                </a:cubicBezTo>
                <a:cubicBezTo>
                  <a:pt x="1852" y="381"/>
                  <a:pt x="1853" y="382"/>
                  <a:pt x="1853" y="382"/>
                </a:cubicBezTo>
                <a:cubicBezTo>
                  <a:pt x="1853" y="382"/>
                  <a:pt x="1854" y="381"/>
                  <a:pt x="1854" y="381"/>
                </a:cubicBezTo>
                <a:cubicBezTo>
                  <a:pt x="1855" y="381"/>
                  <a:pt x="1857" y="381"/>
                  <a:pt x="1857" y="381"/>
                </a:cubicBezTo>
                <a:cubicBezTo>
                  <a:pt x="1858" y="382"/>
                  <a:pt x="1858" y="382"/>
                  <a:pt x="1858" y="382"/>
                </a:cubicBezTo>
                <a:cubicBezTo>
                  <a:pt x="1859" y="383"/>
                  <a:pt x="1859" y="383"/>
                  <a:pt x="1859" y="384"/>
                </a:cubicBezTo>
                <a:cubicBezTo>
                  <a:pt x="1860" y="384"/>
                  <a:pt x="1860" y="385"/>
                  <a:pt x="1861" y="385"/>
                </a:cubicBezTo>
                <a:cubicBezTo>
                  <a:pt x="1861" y="385"/>
                  <a:pt x="1861" y="384"/>
                  <a:pt x="1862" y="384"/>
                </a:cubicBezTo>
                <a:cubicBezTo>
                  <a:pt x="1862" y="383"/>
                  <a:pt x="1864" y="383"/>
                  <a:pt x="1865" y="382"/>
                </a:cubicBezTo>
                <a:cubicBezTo>
                  <a:pt x="1865" y="382"/>
                  <a:pt x="1865" y="382"/>
                  <a:pt x="1866" y="382"/>
                </a:cubicBezTo>
                <a:cubicBezTo>
                  <a:pt x="1866" y="382"/>
                  <a:pt x="1867" y="382"/>
                  <a:pt x="1867" y="382"/>
                </a:cubicBezTo>
                <a:cubicBezTo>
                  <a:pt x="1867" y="382"/>
                  <a:pt x="1868" y="382"/>
                  <a:pt x="1868" y="382"/>
                </a:cubicBezTo>
                <a:cubicBezTo>
                  <a:pt x="1868" y="382"/>
                  <a:pt x="1869" y="382"/>
                  <a:pt x="1869" y="382"/>
                </a:cubicBezTo>
                <a:cubicBezTo>
                  <a:pt x="1870" y="382"/>
                  <a:pt x="1871" y="381"/>
                  <a:pt x="1872" y="381"/>
                </a:cubicBezTo>
                <a:cubicBezTo>
                  <a:pt x="1873" y="381"/>
                  <a:pt x="1873" y="382"/>
                  <a:pt x="1873" y="382"/>
                </a:cubicBezTo>
                <a:cubicBezTo>
                  <a:pt x="1874" y="382"/>
                  <a:pt x="1874" y="383"/>
                  <a:pt x="1874" y="383"/>
                </a:cubicBezTo>
                <a:cubicBezTo>
                  <a:pt x="1875" y="382"/>
                  <a:pt x="1875" y="380"/>
                  <a:pt x="1875" y="380"/>
                </a:cubicBezTo>
                <a:cubicBezTo>
                  <a:pt x="1875" y="379"/>
                  <a:pt x="1876" y="380"/>
                  <a:pt x="1876" y="379"/>
                </a:cubicBezTo>
                <a:cubicBezTo>
                  <a:pt x="1877" y="379"/>
                  <a:pt x="1879" y="379"/>
                  <a:pt x="1879" y="378"/>
                </a:cubicBezTo>
                <a:cubicBezTo>
                  <a:pt x="1880" y="378"/>
                  <a:pt x="1880" y="378"/>
                  <a:pt x="1881" y="377"/>
                </a:cubicBezTo>
                <a:cubicBezTo>
                  <a:pt x="1881" y="377"/>
                  <a:pt x="1881" y="378"/>
                  <a:pt x="1881" y="378"/>
                </a:cubicBezTo>
                <a:cubicBezTo>
                  <a:pt x="1882" y="378"/>
                  <a:pt x="1882" y="377"/>
                  <a:pt x="1883" y="377"/>
                </a:cubicBezTo>
                <a:cubicBezTo>
                  <a:pt x="1883" y="377"/>
                  <a:pt x="1883" y="378"/>
                  <a:pt x="1884" y="377"/>
                </a:cubicBezTo>
                <a:cubicBezTo>
                  <a:pt x="1885" y="377"/>
                  <a:pt x="1887" y="375"/>
                  <a:pt x="1888" y="373"/>
                </a:cubicBezTo>
                <a:cubicBezTo>
                  <a:pt x="1889" y="372"/>
                  <a:pt x="1888" y="371"/>
                  <a:pt x="1889" y="370"/>
                </a:cubicBezTo>
                <a:cubicBezTo>
                  <a:pt x="1889" y="368"/>
                  <a:pt x="1890" y="367"/>
                  <a:pt x="1890" y="366"/>
                </a:cubicBezTo>
                <a:cubicBezTo>
                  <a:pt x="1890" y="365"/>
                  <a:pt x="1890" y="364"/>
                  <a:pt x="1891" y="363"/>
                </a:cubicBezTo>
                <a:cubicBezTo>
                  <a:pt x="1892" y="363"/>
                  <a:pt x="1893" y="365"/>
                  <a:pt x="1894" y="365"/>
                </a:cubicBezTo>
                <a:cubicBezTo>
                  <a:pt x="1895" y="365"/>
                  <a:pt x="1895" y="365"/>
                  <a:pt x="1895" y="364"/>
                </a:cubicBezTo>
                <a:cubicBezTo>
                  <a:pt x="1896" y="364"/>
                  <a:pt x="1896" y="363"/>
                  <a:pt x="1896" y="363"/>
                </a:cubicBezTo>
                <a:cubicBezTo>
                  <a:pt x="1897" y="362"/>
                  <a:pt x="1897" y="362"/>
                  <a:pt x="1897" y="362"/>
                </a:cubicBezTo>
                <a:cubicBezTo>
                  <a:pt x="1898" y="362"/>
                  <a:pt x="1898" y="362"/>
                  <a:pt x="1898" y="362"/>
                </a:cubicBezTo>
                <a:cubicBezTo>
                  <a:pt x="1899" y="361"/>
                  <a:pt x="1901" y="360"/>
                  <a:pt x="1901" y="359"/>
                </a:cubicBezTo>
                <a:cubicBezTo>
                  <a:pt x="1902" y="359"/>
                  <a:pt x="1902" y="359"/>
                  <a:pt x="1903" y="358"/>
                </a:cubicBezTo>
                <a:cubicBezTo>
                  <a:pt x="1903" y="357"/>
                  <a:pt x="1903" y="356"/>
                  <a:pt x="1904" y="355"/>
                </a:cubicBezTo>
                <a:cubicBezTo>
                  <a:pt x="1904" y="354"/>
                  <a:pt x="1904" y="351"/>
                  <a:pt x="1905" y="350"/>
                </a:cubicBezTo>
                <a:cubicBezTo>
                  <a:pt x="1905" y="349"/>
                  <a:pt x="1905" y="348"/>
                  <a:pt x="1906" y="348"/>
                </a:cubicBezTo>
                <a:cubicBezTo>
                  <a:pt x="1906" y="348"/>
                  <a:pt x="1908" y="348"/>
                  <a:pt x="1909" y="348"/>
                </a:cubicBezTo>
                <a:cubicBezTo>
                  <a:pt x="1909" y="348"/>
                  <a:pt x="1910" y="348"/>
                  <a:pt x="1910" y="348"/>
                </a:cubicBezTo>
                <a:cubicBezTo>
                  <a:pt x="1910" y="348"/>
                  <a:pt x="1911" y="346"/>
                  <a:pt x="1911" y="345"/>
                </a:cubicBezTo>
                <a:cubicBezTo>
                  <a:pt x="1911" y="344"/>
                  <a:pt x="1912" y="343"/>
                  <a:pt x="1912" y="343"/>
                </a:cubicBezTo>
                <a:cubicBezTo>
                  <a:pt x="1912" y="342"/>
                  <a:pt x="1912" y="342"/>
                  <a:pt x="1913" y="341"/>
                </a:cubicBezTo>
                <a:cubicBezTo>
                  <a:pt x="1914" y="341"/>
                  <a:pt x="1916" y="341"/>
                  <a:pt x="1916" y="341"/>
                </a:cubicBezTo>
                <a:cubicBezTo>
                  <a:pt x="1917" y="342"/>
                  <a:pt x="1917" y="343"/>
                  <a:pt x="1917" y="345"/>
                </a:cubicBezTo>
                <a:cubicBezTo>
                  <a:pt x="1917" y="346"/>
                  <a:pt x="1918" y="348"/>
                  <a:pt x="1918" y="349"/>
                </a:cubicBezTo>
                <a:cubicBezTo>
                  <a:pt x="1919" y="350"/>
                  <a:pt x="1919" y="352"/>
                  <a:pt x="1919" y="352"/>
                </a:cubicBezTo>
                <a:cubicBezTo>
                  <a:pt x="1920" y="353"/>
                  <a:pt x="1920" y="354"/>
                  <a:pt x="1920" y="354"/>
                </a:cubicBezTo>
                <a:cubicBezTo>
                  <a:pt x="1921" y="354"/>
                  <a:pt x="1923" y="354"/>
                  <a:pt x="1923" y="354"/>
                </a:cubicBezTo>
                <a:cubicBezTo>
                  <a:pt x="1924" y="355"/>
                  <a:pt x="1924" y="356"/>
                  <a:pt x="1925" y="357"/>
                </a:cubicBezTo>
                <a:cubicBezTo>
                  <a:pt x="1925" y="358"/>
                  <a:pt x="1925" y="360"/>
                  <a:pt x="1926" y="360"/>
                </a:cubicBezTo>
                <a:cubicBezTo>
                  <a:pt x="1926" y="361"/>
                  <a:pt x="1926" y="362"/>
                  <a:pt x="1927" y="363"/>
                </a:cubicBezTo>
                <a:cubicBezTo>
                  <a:pt x="1927" y="363"/>
                  <a:pt x="1927" y="363"/>
                  <a:pt x="1928" y="364"/>
                </a:cubicBezTo>
                <a:cubicBezTo>
                  <a:pt x="1929" y="365"/>
                  <a:pt x="1930" y="367"/>
                  <a:pt x="1931" y="368"/>
                </a:cubicBezTo>
                <a:cubicBezTo>
                  <a:pt x="1932" y="369"/>
                  <a:pt x="1932" y="369"/>
                  <a:pt x="1932" y="370"/>
                </a:cubicBezTo>
                <a:cubicBezTo>
                  <a:pt x="1932" y="371"/>
                  <a:pt x="1933" y="372"/>
                  <a:pt x="1933" y="373"/>
                </a:cubicBezTo>
                <a:cubicBezTo>
                  <a:pt x="1933" y="374"/>
                  <a:pt x="1934" y="377"/>
                  <a:pt x="1934" y="378"/>
                </a:cubicBezTo>
                <a:cubicBezTo>
                  <a:pt x="1934" y="379"/>
                  <a:pt x="1934" y="380"/>
                  <a:pt x="1935" y="380"/>
                </a:cubicBezTo>
                <a:cubicBezTo>
                  <a:pt x="1936" y="380"/>
                  <a:pt x="1937" y="378"/>
                  <a:pt x="1938" y="377"/>
                </a:cubicBezTo>
                <a:cubicBezTo>
                  <a:pt x="1939" y="377"/>
                  <a:pt x="1939" y="375"/>
                  <a:pt x="1939" y="376"/>
                </a:cubicBezTo>
                <a:cubicBezTo>
                  <a:pt x="1940" y="376"/>
                  <a:pt x="1940" y="378"/>
                  <a:pt x="1940" y="378"/>
                </a:cubicBezTo>
                <a:cubicBezTo>
                  <a:pt x="1941" y="379"/>
                  <a:pt x="1941" y="379"/>
                  <a:pt x="1941" y="379"/>
                </a:cubicBezTo>
                <a:cubicBezTo>
                  <a:pt x="1942" y="379"/>
                  <a:pt x="1942" y="380"/>
                  <a:pt x="1942" y="380"/>
                </a:cubicBezTo>
                <a:cubicBezTo>
                  <a:pt x="1943" y="381"/>
                  <a:pt x="1945" y="380"/>
                  <a:pt x="1946" y="380"/>
                </a:cubicBezTo>
                <a:cubicBezTo>
                  <a:pt x="1946" y="381"/>
                  <a:pt x="1946" y="381"/>
                  <a:pt x="1947" y="381"/>
                </a:cubicBezTo>
                <a:cubicBezTo>
                  <a:pt x="1947" y="381"/>
                  <a:pt x="1947" y="381"/>
                  <a:pt x="1948" y="380"/>
                </a:cubicBezTo>
                <a:cubicBezTo>
                  <a:pt x="1948" y="380"/>
                  <a:pt x="1948" y="380"/>
                  <a:pt x="1949" y="380"/>
                </a:cubicBezTo>
                <a:cubicBezTo>
                  <a:pt x="1950" y="380"/>
                  <a:pt x="1952" y="379"/>
                  <a:pt x="1953" y="379"/>
                </a:cubicBezTo>
                <a:cubicBezTo>
                  <a:pt x="1953" y="379"/>
                  <a:pt x="1954" y="379"/>
                  <a:pt x="1954" y="379"/>
                </a:cubicBezTo>
                <a:cubicBezTo>
                  <a:pt x="1954" y="380"/>
                  <a:pt x="1955" y="380"/>
                  <a:pt x="1955" y="379"/>
                </a:cubicBezTo>
                <a:cubicBezTo>
                  <a:pt x="1955" y="379"/>
                  <a:pt x="1956" y="379"/>
                  <a:pt x="1956" y="379"/>
                </a:cubicBezTo>
                <a:cubicBezTo>
                  <a:pt x="1956" y="379"/>
                  <a:pt x="1957" y="379"/>
                  <a:pt x="1957" y="379"/>
                </a:cubicBezTo>
                <a:cubicBezTo>
                  <a:pt x="1958" y="378"/>
                  <a:pt x="1959" y="377"/>
                  <a:pt x="1960" y="376"/>
                </a:cubicBezTo>
                <a:cubicBezTo>
                  <a:pt x="1961" y="376"/>
                  <a:pt x="1961" y="375"/>
                  <a:pt x="1961" y="374"/>
                </a:cubicBezTo>
                <a:cubicBezTo>
                  <a:pt x="1962" y="373"/>
                  <a:pt x="1962" y="372"/>
                  <a:pt x="1962" y="371"/>
                </a:cubicBezTo>
                <a:cubicBezTo>
                  <a:pt x="1963" y="370"/>
                  <a:pt x="1963" y="368"/>
                  <a:pt x="1963" y="367"/>
                </a:cubicBezTo>
                <a:cubicBezTo>
                  <a:pt x="1964" y="366"/>
                  <a:pt x="1964" y="364"/>
                  <a:pt x="1965" y="363"/>
                </a:cubicBezTo>
                <a:cubicBezTo>
                  <a:pt x="1965" y="361"/>
                  <a:pt x="1967" y="360"/>
                  <a:pt x="1968" y="359"/>
                </a:cubicBezTo>
                <a:cubicBezTo>
                  <a:pt x="1968" y="359"/>
                  <a:pt x="1968" y="359"/>
                  <a:pt x="1969" y="358"/>
                </a:cubicBezTo>
                <a:cubicBezTo>
                  <a:pt x="1969" y="357"/>
                  <a:pt x="1969" y="356"/>
                  <a:pt x="1970" y="355"/>
                </a:cubicBezTo>
                <a:cubicBezTo>
                  <a:pt x="1970" y="354"/>
                  <a:pt x="1971" y="351"/>
                  <a:pt x="1971" y="351"/>
                </a:cubicBezTo>
                <a:cubicBezTo>
                  <a:pt x="1971" y="350"/>
                  <a:pt x="1971" y="351"/>
                  <a:pt x="1972" y="351"/>
                </a:cubicBezTo>
                <a:cubicBezTo>
                  <a:pt x="1972" y="350"/>
                  <a:pt x="1974" y="349"/>
                  <a:pt x="1975" y="349"/>
                </a:cubicBezTo>
                <a:cubicBezTo>
                  <a:pt x="1976" y="349"/>
                  <a:pt x="1976" y="348"/>
                  <a:pt x="1976" y="348"/>
                </a:cubicBezTo>
                <a:cubicBezTo>
                  <a:pt x="1976" y="348"/>
                  <a:pt x="1977" y="348"/>
                  <a:pt x="1977" y="347"/>
                </a:cubicBezTo>
                <a:cubicBezTo>
                  <a:pt x="1977" y="347"/>
                  <a:pt x="1978" y="347"/>
                  <a:pt x="1978" y="347"/>
                </a:cubicBezTo>
                <a:cubicBezTo>
                  <a:pt x="1978" y="347"/>
                  <a:pt x="1979" y="346"/>
                  <a:pt x="1979" y="346"/>
                </a:cubicBezTo>
                <a:cubicBezTo>
                  <a:pt x="1980" y="346"/>
                  <a:pt x="1982" y="346"/>
                  <a:pt x="1982" y="345"/>
                </a:cubicBezTo>
                <a:cubicBezTo>
                  <a:pt x="1983" y="345"/>
                  <a:pt x="1983" y="345"/>
                  <a:pt x="1983" y="345"/>
                </a:cubicBezTo>
                <a:cubicBezTo>
                  <a:pt x="1984" y="345"/>
                  <a:pt x="1984" y="345"/>
                  <a:pt x="1984" y="345"/>
                </a:cubicBezTo>
                <a:cubicBezTo>
                  <a:pt x="1985" y="345"/>
                  <a:pt x="1985" y="345"/>
                  <a:pt x="1985" y="345"/>
                </a:cubicBezTo>
                <a:cubicBezTo>
                  <a:pt x="1986" y="345"/>
                  <a:pt x="1986" y="346"/>
                  <a:pt x="1987" y="346"/>
                </a:cubicBezTo>
                <a:cubicBezTo>
                  <a:pt x="1987" y="346"/>
                  <a:pt x="1990" y="347"/>
                  <a:pt x="1991" y="348"/>
                </a:cubicBezTo>
                <a:cubicBezTo>
                  <a:pt x="1991" y="348"/>
                  <a:pt x="1992" y="347"/>
                  <a:pt x="1992" y="347"/>
                </a:cubicBezTo>
                <a:cubicBezTo>
                  <a:pt x="1992" y="347"/>
                  <a:pt x="1992" y="347"/>
                  <a:pt x="1993" y="348"/>
                </a:cubicBezTo>
                <a:cubicBezTo>
                  <a:pt x="1993" y="348"/>
                  <a:pt x="1993" y="349"/>
                  <a:pt x="1994" y="350"/>
                </a:cubicBezTo>
                <a:cubicBezTo>
                  <a:pt x="1995" y="350"/>
                  <a:pt x="1996" y="350"/>
                  <a:pt x="1997" y="350"/>
                </a:cubicBezTo>
                <a:cubicBezTo>
                  <a:pt x="1998" y="351"/>
                  <a:pt x="1998" y="351"/>
                  <a:pt x="1998" y="351"/>
                </a:cubicBezTo>
                <a:cubicBezTo>
                  <a:pt x="1998" y="350"/>
                  <a:pt x="1999" y="348"/>
                  <a:pt x="1999" y="348"/>
                </a:cubicBezTo>
                <a:cubicBezTo>
                  <a:pt x="2000" y="348"/>
                  <a:pt x="2000" y="350"/>
                  <a:pt x="2000" y="350"/>
                </a:cubicBezTo>
                <a:cubicBezTo>
                  <a:pt x="2001" y="350"/>
                  <a:pt x="2001" y="349"/>
                  <a:pt x="2001" y="348"/>
                </a:cubicBezTo>
                <a:cubicBezTo>
                  <a:pt x="2002" y="348"/>
                  <a:pt x="2004" y="348"/>
                  <a:pt x="2004" y="348"/>
                </a:cubicBezTo>
                <a:cubicBezTo>
                  <a:pt x="2005" y="349"/>
                  <a:pt x="2005" y="350"/>
                  <a:pt x="2005" y="350"/>
                </a:cubicBezTo>
                <a:cubicBezTo>
                  <a:pt x="2006" y="350"/>
                  <a:pt x="2006" y="349"/>
                  <a:pt x="2007" y="349"/>
                </a:cubicBezTo>
                <a:cubicBezTo>
                  <a:pt x="2007" y="349"/>
                  <a:pt x="2007" y="348"/>
                  <a:pt x="2008" y="348"/>
                </a:cubicBezTo>
                <a:cubicBezTo>
                  <a:pt x="2008" y="348"/>
                  <a:pt x="2008" y="348"/>
                  <a:pt x="2008" y="348"/>
                </a:cubicBezTo>
                <a:cubicBezTo>
                  <a:pt x="2009" y="348"/>
                  <a:pt x="2011" y="348"/>
                  <a:pt x="2012" y="348"/>
                </a:cubicBezTo>
                <a:cubicBezTo>
                  <a:pt x="2013" y="348"/>
                  <a:pt x="2013" y="349"/>
                  <a:pt x="2013" y="349"/>
                </a:cubicBezTo>
                <a:cubicBezTo>
                  <a:pt x="2013" y="349"/>
                  <a:pt x="2014" y="349"/>
                  <a:pt x="2014" y="349"/>
                </a:cubicBezTo>
                <a:cubicBezTo>
                  <a:pt x="2014" y="349"/>
                  <a:pt x="2014" y="349"/>
                  <a:pt x="2015" y="348"/>
                </a:cubicBezTo>
                <a:cubicBezTo>
                  <a:pt x="2015" y="348"/>
                  <a:pt x="2015" y="346"/>
                  <a:pt x="2016" y="346"/>
                </a:cubicBezTo>
                <a:cubicBezTo>
                  <a:pt x="2017" y="345"/>
                  <a:pt x="2018" y="344"/>
                  <a:pt x="2019" y="343"/>
                </a:cubicBezTo>
                <a:cubicBezTo>
                  <a:pt x="2020" y="343"/>
                  <a:pt x="2020" y="342"/>
                  <a:pt x="2020" y="342"/>
                </a:cubicBezTo>
                <a:cubicBezTo>
                  <a:pt x="2020" y="343"/>
                  <a:pt x="2021" y="344"/>
                  <a:pt x="2021" y="345"/>
                </a:cubicBezTo>
                <a:cubicBezTo>
                  <a:pt x="2021" y="346"/>
                  <a:pt x="2022" y="347"/>
                  <a:pt x="2022" y="348"/>
                </a:cubicBezTo>
                <a:cubicBezTo>
                  <a:pt x="2023" y="349"/>
                  <a:pt x="2022" y="350"/>
                  <a:pt x="2023" y="352"/>
                </a:cubicBezTo>
                <a:cubicBezTo>
                  <a:pt x="2024" y="353"/>
                  <a:pt x="2027" y="355"/>
                  <a:pt x="2027" y="357"/>
                </a:cubicBezTo>
                <a:cubicBezTo>
                  <a:pt x="2028" y="358"/>
                  <a:pt x="2028" y="359"/>
                  <a:pt x="2029" y="361"/>
                </a:cubicBezTo>
                <a:cubicBezTo>
                  <a:pt x="2029" y="363"/>
                  <a:pt x="2029" y="366"/>
                  <a:pt x="2030" y="367"/>
                </a:cubicBezTo>
                <a:cubicBezTo>
                  <a:pt x="2030" y="369"/>
                  <a:pt x="2030" y="369"/>
                  <a:pt x="2031" y="370"/>
                </a:cubicBezTo>
                <a:cubicBezTo>
                  <a:pt x="2031" y="372"/>
                  <a:pt x="2033" y="373"/>
                  <a:pt x="2034" y="373"/>
                </a:cubicBezTo>
                <a:cubicBezTo>
                  <a:pt x="2034" y="373"/>
                  <a:pt x="2034" y="371"/>
                  <a:pt x="2035" y="370"/>
                </a:cubicBezTo>
                <a:cubicBezTo>
                  <a:pt x="2035" y="369"/>
                  <a:pt x="2036" y="367"/>
                  <a:pt x="2036" y="366"/>
                </a:cubicBezTo>
                <a:cubicBezTo>
                  <a:pt x="2036" y="364"/>
                  <a:pt x="2037" y="361"/>
                  <a:pt x="2037" y="360"/>
                </a:cubicBezTo>
                <a:cubicBezTo>
                  <a:pt x="2037" y="359"/>
                  <a:pt x="2037" y="361"/>
                  <a:pt x="2038" y="361"/>
                </a:cubicBezTo>
                <a:cubicBezTo>
                  <a:pt x="2039" y="362"/>
                  <a:pt x="2040" y="361"/>
                  <a:pt x="2041" y="361"/>
                </a:cubicBezTo>
                <a:cubicBezTo>
                  <a:pt x="2042" y="360"/>
                  <a:pt x="2042" y="360"/>
                  <a:pt x="2042" y="360"/>
                </a:cubicBezTo>
                <a:cubicBezTo>
                  <a:pt x="2043" y="360"/>
                  <a:pt x="2043" y="361"/>
                  <a:pt x="2043" y="361"/>
                </a:cubicBezTo>
                <a:cubicBezTo>
                  <a:pt x="2044" y="361"/>
                  <a:pt x="2044" y="362"/>
                  <a:pt x="2044" y="363"/>
                </a:cubicBezTo>
                <a:cubicBezTo>
                  <a:pt x="2045" y="363"/>
                  <a:pt x="2045" y="364"/>
                  <a:pt x="2045" y="365"/>
                </a:cubicBezTo>
                <a:cubicBezTo>
                  <a:pt x="2046" y="365"/>
                  <a:pt x="2048" y="366"/>
                  <a:pt x="2049" y="366"/>
                </a:cubicBezTo>
                <a:cubicBezTo>
                  <a:pt x="2049" y="366"/>
                  <a:pt x="2049" y="366"/>
                  <a:pt x="2050" y="365"/>
                </a:cubicBezTo>
                <a:cubicBezTo>
                  <a:pt x="2050" y="365"/>
                  <a:pt x="2050" y="363"/>
                  <a:pt x="2050" y="362"/>
                </a:cubicBezTo>
                <a:cubicBezTo>
                  <a:pt x="2051" y="360"/>
                  <a:pt x="2051" y="359"/>
                  <a:pt x="2052" y="357"/>
                </a:cubicBezTo>
                <a:cubicBezTo>
                  <a:pt x="2052" y="355"/>
                  <a:pt x="2052" y="352"/>
                  <a:pt x="2053" y="350"/>
                </a:cubicBezTo>
                <a:cubicBezTo>
                  <a:pt x="2053" y="348"/>
                  <a:pt x="2055" y="346"/>
                  <a:pt x="2056" y="344"/>
                </a:cubicBezTo>
                <a:cubicBezTo>
                  <a:pt x="2056" y="342"/>
                  <a:pt x="2056" y="339"/>
                  <a:pt x="2057" y="336"/>
                </a:cubicBezTo>
                <a:cubicBezTo>
                  <a:pt x="2057" y="335"/>
                  <a:pt x="2058" y="334"/>
                  <a:pt x="2058" y="330"/>
                </a:cubicBezTo>
                <a:cubicBezTo>
                  <a:pt x="2058" y="327"/>
                  <a:pt x="2059" y="321"/>
                  <a:pt x="2059" y="317"/>
                </a:cubicBezTo>
                <a:cubicBezTo>
                  <a:pt x="2059" y="312"/>
                  <a:pt x="2059" y="309"/>
                  <a:pt x="2060" y="304"/>
                </a:cubicBezTo>
                <a:cubicBezTo>
                  <a:pt x="2061" y="299"/>
                  <a:pt x="2062" y="291"/>
                  <a:pt x="2063" y="286"/>
                </a:cubicBezTo>
                <a:cubicBezTo>
                  <a:pt x="2064" y="281"/>
                  <a:pt x="2064" y="279"/>
                  <a:pt x="2064" y="274"/>
                </a:cubicBezTo>
                <a:cubicBezTo>
                  <a:pt x="2065" y="270"/>
                  <a:pt x="2065" y="263"/>
                  <a:pt x="2065" y="259"/>
                </a:cubicBezTo>
                <a:cubicBezTo>
                  <a:pt x="2066" y="255"/>
                  <a:pt x="2066" y="254"/>
                  <a:pt x="2066" y="250"/>
                </a:cubicBezTo>
                <a:cubicBezTo>
                  <a:pt x="2067" y="246"/>
                  <a:pt x="2067" y="238"/>
                  <a:pt x="2067" y="236"/>
                </a:cubicBezTo>
                <a:cubicBezTo>
                  <a:pt x="2068" y="234"/>
                  <a:pt x="2070" y="235"/>
                  <a:pt x="2071" y="235"/>
                </a:cubicBezTo>
                <a:cubicBezTo>
                  <a:pt x="2071" y="235"/>
                  <a:pt x="2071" y="234"/>
                  <a:pt x="2072" y="234"/>
                </a:cubicBezTo>
                <a:cubicBezTo>
                  <a:pt x="2072" y="233"/>
                  <a:pt x="2072" y="232"/>
                  <a:pt x="2073" y="232"/>
                </a:cubicBezTo>
                <a:cubicBezTo>
                  <a:pt x="2073" y="231"/>
                  <a:pt x="2073" y="229"/>
                  <a:pt x="2074" y="228"/>
                </a:cubicBezTo>
                <a:cubicBezTo>
                  <a:pt x="2074" y="227"/>
                  <a:pt x="2074" y="225"/>
                  <a:pt x="2075" y="224"/>
                </a:cubicBezTo>
                <a:cubicBezTo>
                  <a:pt x="2075" y="223"/>
                  <a:pt x="2077" y="222"/>
                  <a:pt x="2078" y="222"/>
                </a:cubicBezTo>
                <a:cubicBezTo>
                  <a:pt x="2078" y="222"/>
                  <a:pt x="2079" y="222"/>
                  <a:pt x="2079" y="222"/>
                </a:cubicBezTo>
                <a:cubicBezTo>
                  <a:pt x="2079" y="222"/>
                  <a:pt x="2080" y="223"/>
                  <a:pt x="2080" y="223"/>
                </a:cubicBezTo>
                <a:cubicBezTo>
                  <a:pt x="2080" y="223"/>
                  <a:pt x="2081" y="223"/>
                  <a:pt x="2081" y="224"/>
                </a:cubicBezTo>
                <a:cubicBezTo>
                  <a:pt x="2081" y="225"/>
                  <a:pt x="2081" y="226"/>
                  <a:pt x="2082" y="227"/>
                </a:cubicBezTo>
                <a:cubicBezTo>
                  <a:pt x="2083" y="228"/>
                  <a:pt x="2085" y="228"/>
                  <a:pt x="2085" y="229"/>
                </a:cubicBezTo>
                <a:cubicBezTo>
                  <a:pt x="2086" y="230"/>
                  <a:pt x="2086" y="232"/>
                  <a:pt x="2086" y="233"/>
                </a:cubicBezTo>
                <a:cubicBezTo>
                  <a:pt x="2086" y="234"/>
                  <a:pt x="2087" y="235"/>
                  <a:pt x="2087" y="237"/>
                </a:cubicBezTo>
                <a:cubicBezTo>
                  <a:pt x="2088" y="239"/>
                  <a:pt x="2088" y="244"/>
                  <a:pt x="2088" y="248"/>
                </a:cubicBezTo>
                <a:cubicBezTo>
                  <a:pt x="2089" y="251"/>
                  <a:pt x="2089" y="254"/>
                  <a:pt x="2089" y="258"/>
                </a:cubicBezTo>
                <a:cubicBezTo>
                  <a:pt x="2090" y="263"/>
                  <a:pt x="2093" y="271"/>
                  <a:pt x="2094" y="276"/>
                </a:cubicBezTo>
                <a:cubicBezTo>
                  <a:pt x="2094" y="281"/>
                  <a:pt x="2094" y="284"/>
                  <a:pt x="2095" y="289"/>
                </a:cubicBezTo>
                <a:cubicBezTo>
                  <a:pt x="2095" y="294"/>
                  <a:pt x="2095" y="301"/>
                  <a:pt x="2096" y="305"/>
                </a:cubicBezTo>
                <a:cubicBezTo>
                  <a:pt x="2096" y="310"/>
                  <a:pt x="2096" y="314"/>
                  <a:pt x="2097" y="318"/>
                </a:cubicBezTo>
                <a:cubicBezTo>
                  <a:pt x="2098" y="322"/>
                  <a:pt x="2099" y="327"/>
                  <a:pt x="2100" y="328"/>
                </a:cubicBezTo>
                <a:cubicBezTo>
                  <a:pt x="2100" y="329"/>
                  <a:pt x="2101" y="327"/>
                  <a:pt x="2101" y="326"/>
                </a:cubicBezTo>
                <a:cubicBezTo>
                  <a:pt x="2101" y="326"/>
                  <a:pt x="2102" y="325"/>
                  <a:pt x="2102" y="325"/>
                </a:cubicBezTo>
                <a:cubicBezTo>
                  <a:pt x="2102" y="325"/>
                  <a:pt x="2103" y="324"/>
                  <a:pt x="2103" y="324"/>
                </a:cubicBezTo>
                <a:cubicBezTo>
                  <a:pt x="2104" y="324"/>
                  <a:pt x="2104" y="326"/>
                  <a:pt x="2104" y="326"/>
                </a:cubicBezTo>
                <a:cubicBezTo>
                  <a:pt x="2105" y="327"/>
                  <a:pt x="2107" y="327"/>
                  <a:pt x="2107" y="328"/>
                </a:cubicBezTo>
                <a:cubicBezTo>
                  <a:pt x="2108" y="329"/>
                  <a:pt x="2108" y="330"/>
                  <a:pt x="2108" y="331"/>
                </a:cubicBezTo>
                <a:cubicBezTo>
                  <a:pt x="2109" y="332"/>
                  <a:pt x="2109" y="332"/>
                  <a:pt x="2109" y="332"/>
                </a:cubicBezTo>
                <a:cubicBezTo>
                  <a:pt x="2110" y="332"/>
                  <a:pt x="2110" y="331"/>
                  <a:pt x="2110" y="332"/>
                </a:cubicBezTo>
                <a:cubicBezTo>
                  <a:pt x="2111" y="332"/>
                  <a:pt x="2111" y="333"/>
                  <a:pt x="2111" y="333"/>
                </a:cubicBezTo>
                <a:cubicBezTo>
                  <a:pt x="2112" y="333"/>
                  <a:pt x="2114" y="333"/>
                  <a:pt x="2115" y="333"/>
                </a:cubicBezTo>
                <a:cubicBezTo>
                  <a:pt x="2115" y="332"/>
                  <a:pt x="2115" y="332"/>
                  <a:pt x="2116" y="332"/>
                </a:cubicBezTo>
                <a:cubicBezTo>
                  <a:pt x="2116" y="331"/>
                  <a:pt x="2116" y="330"/>
                  <a:pt x="2117" y="330"/>
                </a:cubicBezTo>
                <a:cubicBezTo>
                  <a:pt x="2117" y="329"/>
                  <a:pt x="2117" y="329"/>
                  <a:pt x="2118" y="328"/>
                </a:cubicBezTo>
                <a:cubicBezTo>
                  <a:pt x="2118" y="328"/>
                  <a:pt x="2118" y="327"/>
                  <a:pt x="2119" y="326"/>
                </a:cubicBezTo>
                <a:cubicBezTo>
                  <a:pt x="2120" y="325"/>
                  <a:pt x="2121" y="323"/>
                  <a:pt x="2122" y="322"/>
                </a:cubicBezTo>
                <a:cubicBezTo>
                  <a:pt x="2122" y="321"/>
                  <a:pt x="2123" y="321"/>
                  <a:pt x="2123" y="320"/>
                </a:cubicBezTo>
                <a:cubicBezTo>
                  <a:pt x="2123" y="320"/>
                  <a:pt x="2124" y="319"/>
                  <a:pt x="2124" y="318"/>
                </a:cubicBezTo>
                <a:cubicBezTo>
                  <a:pt x="2124" y="318"/>
                  <a:pt x="2125" y="317"/>
                  <a:pt x="2125" y="317"/>
                </a:cubicBezTo>
                <a:cubicBezTo>
                  <a:pt x="2125" y="317"/>
                  <a:pt x="2126" y="317"/>
                  <a:pt x="2126" y="317"/>
                </a:cubicBezTo>
                <a:cubicBezTo>
                  <a:pt x="2127" y="318"/>
                  <a:pt x="2129" y="318"/>
                  <a:pt x="2129" y="318"/>
                </a:cubicBezTo>
                <a:cubicBezTo>
                  <a:pt x="2130" y="318"/>
                  <a:pt x="2130" y="319"/>
                  <a:pt x="2130" y="319"/>
                </a:cubicBezTo>
                <a:cubicBezTo>
                  <a:pt x="2131" y="319"/>
                  <a:pt x="2131" y="320"/>
                  <a:pt x="2131" y="319"/>
                </a:cubicBezTo>
                <a:cubicBezTo>
                  <a:pt x="2132" y="319"/>
                  <a:pt x="2132" y="318"/>
                  <a:pt x="2133" y="318"/>
                </a:cubicBezTo>
                <a:cubicBezTo>
                  <a:pt x="2133" y="318"/>
                  <a:pt x="2133" y="318"/>
                  <a:pt x="2134" y="318"/>
                </a:cubicBezTo>
                <a:cubicBezTo>
                  <a:pt x="2134" y="318"/>
                  <a:pt x="2136" y="317"/>
                  <a:pt x="2137" y="317"/>
                </a:cubicBezTo>
                <a:cubicBezTo>
                  <a:pt x="2137" y="317"/>
                  <a:pt x="2137" y="316"/>
                  <a:pt x="2138" y="316"/>
                </a:cubicBezTo>
                <a:cubicBezTo>
                  <a:pt x="2138" y="315"/>
                  <a:pt x="2138" y="315"/>
                  <a:pt x="2139" y="315"/>
                </a:cubicBezTo>
                <a:cubicBezTo>
                  <a:pt x="2139" y="315"/>
                  <a:pt x="2140" y="315"/>
                  <a:pt x="2140" y="315"/>
                </a:cubicBezTo>
                <a:cubicBezTo>
                  <a:pt x="2140" y="315"/>
                  <a:pt x="2140" y="316"/>
                  <a:pt x="2141" y="316"/>
                </a:cubicBezTo>
                <a:cubicBezTo>
                  <a:pt x="2142" y="317"/>
                  <a:pt x="2143" y="317"/>
                  <a:pt x="2144" y="317"/>
                </a:cubicBezTo>
                <a:cubicBezTo>
                  <a:pt x="2145" y="317"/>
                  <a:pt x="2145" y="317"/>
                  <a:pt x="2145" y="318"/>
                </a:cubicBezTo>
                <a:cubicBezTo>
                  <a:pt x="2146" y="318"/>
                  <a:pt x="2146" y="318"/>
                  <a:pt x="2146" y="319"/>
                </a:cubicBezTo>
                <a:cubicBezTo>
                  <a:pt x="2146" y="319"/>
                  <a:pt x="2147" y="319"/>
                  <a:pt x="2147" y="320"/>
                </a:cubicBezTo>
                <a:cubicBezTo>
                  <a:pt x="2147" y="320"/>
                  <a:pt x="2147" y="321"/>
                  <a:pt x="2148" y="321"/>
                </a:cubicBezTo>
                <a:cubicBezTo>
                  <a:pt x="2149" y="321"/>
                  <a:pt x="2151" y="321"/>
                  <a:pt x="2151" y="321"/>
                </a:cubicBezTo>
                <a:cubicBezTo>
                  <a:pt x="2152" y="320"/>
                  <a:pt x="2152" y="318"/>
                  <a:pt x="2152" y="318"/>
                </a:cubicBezTo>
                <a:cubicBezTo>
                  <a:pt x="2153" y="317"/>
                  <a:pt x="2153" y="316"/>
                  <a:pt x="2153" y="315"/>
                </a:cubicBezTo>
                <a:cubicBezTo>
                  <a:pt x="2154" y="314"/>
                  <a:pt x="2154" y="314"/>
                  <a:pt x="2155" y="313"/>
                </a:cubicBezTo>
                <a:cubicBezTo>
                  <a:pt x="2155" y="313"/>
                  <a:pt x="2155" y="312"/>
                  <a:pt x="2156" y="311"/>
                </a:cubicBezTo>
                <a:cubicBezTo>
                  <a:pt x="2156" y="311"/>
                  <a:pt x="2158" y="309"/>
                  <a:pt x="2159" y="307"/>
                </a:cubicBezTo>
                <a:cubicBezTo>
                  <a:pt x="2159" y="307"/>
                  <a:pt x="2159" y="306"/>
                  <a:pt x="2160" y="305"/>
                </a:cubicBezTo>
                <a:cubicBezTo>
                  <a:pt x="2160" y="302"/>
                  <a:pt x="2160" y="297"/>
                  <a:pt x="2161" y="295"/>
                </a:cubicBezTo>
                <a:cubicBezTo>
                  <a:pt x="2161" y="292"/>
                  <a:pt x="2162" y="291"/>
                  <a:pt x="2162" y="290"/>
                </a:cubicBezTo>
                <a:cubicBezTo>
                  <a:pt x="2162" y="289"/>
                  <a:pt x="2162" y="287"/>
                  <a:pt x="2163" y="287"/>
                </a:cubicBezTo>
                <a:cubicBezTo>
                  <a:pt x="2164" y="286"/>
                  <a:pt x="2165" y="287"/>
                  <a:pt x="2166" y="287"/>
                </a:cubicBezTo>
                <a:cubicBezTo>
                  <a:pt x="2167" y="287"/>
                  <a:pt x="2167" y="287"/>
                  <a:pt x="2167" y="287"/>
                </a:cubicBezTo>
                <a:cubicBezTo>
                  <a:pt x="2167" y="286"/>
                  <a:pt x="2168" y="286"/>
                  <a:pt x="2168" y="286"/>
                </a:cubicBezTo>
                <a:cubicBezTo>
                  <a:pt x="2169" y="286"/>
                  <a:pt x="2169" y="286"/>
                  <a:pt x="2169" y="286"/>
                </a:cubicBezTo>
                <a:cubicBezTo>
                  <a:pt x="2170" y="286"/>
                  <a:pt x="2170" y="286"/>
                  <a:pt x="2170" y="287"/>
                </a:cubicBezTo>
                <a:cubicBezTo>
                  <a:pt x="2171" y="287"/>
                  <a:pt x="2173" y="287"/>
                  <a:pt x="2173" y="287"/>
                </a:cubicBezTo>
                <a:cubicBezTo>
                  <a:pt x="2174" y="288"/>
                  <a:pt x="2174" y="288"/>
                  <a:pt x="2175" y="288"/>
                </a:cubicBezTo>
                <a:cubicBezTo>
                  <a:pt x="2175" y="289"/>
                  <a:pt x="2175" y="289"/>
                  <a:pt x="2176" y="289"/>
                </a:cubicBezTo>
                <a:cubicBezTo>
                  <a:pt x="2176" y="289"/>
                  <a:pt x="2177" y="289"/>
                  <a:pt x="2178" y="289"/>
                </a:cubicBezTo>
                <a:cubicBezTo>
                  <a:pt x="2178" y="289"/>
                  <a:pt x="2180" y="289"/>
                  <a:pt x="2181" y="290"/>
                </a:cubicBezTo>
                <a:cubicBezTo>
                  <a:pt x="2182" y="291"/>
                  <a:pt x="2182" y="292"/>
                  <a:pt x="2182" y="294"/>
                </a:cubicBezTo>
                <a:cubicBezTo>
                  <a:pt x="2182" y="296"/>
                  <a:pt x="2182" y="299"/>
                  <a:pt x="2183" y="300"/>
                </a:cubicBezTo>
                <a:cubicBezTo>
                  <a:pt x="2183" y="302"/>
                  <a:pt x="2184" y="304"/>
                  <a:pt x="2184" y="306"/>
                </a:cubicBezTo>
                <a:cubicBezTo>
                  <a:pt x="2184" y="307"/>
                  <a:pt x="2184" y="308"/>
                  <a:pt x="2185" y="310"/>
                </a:cubicBezTo>
                <a:cubicBezTo>
                  <a:pt x="2186" y="311"/>
                  <a:pt x="2188" y="311"/>
                  <a:pt x="2188" y="312"/>
                </a:cubicBezTo>
                <a:cubicBezTo>
                  <a:pt x="2189" y="314"/>
                  <a:pt x="2189" y="316"/>
                  <a:pt x="2189" y="317"/>
                </a:cubicBezTo>
                <a:cubicBezTo>
                  <a:pt x="2189" y="318"/>
                  <a:pt x="2190" y="318"/>
                  <a:pt x="2190" y="320"/>
                </a:cubicBezTo>
                <a:cubicBezTo>
                  <a:pt x="2191" y="322"/>
                  <a:pt x="2191" y="326"/>
                  <a:pt x="2191" y="328"/>
                </a:cubicBezTo>
                <a:cubicBezTo>
                  <a:pt x="2192" y="331"/>
                  <a:pt x="2192" y="333"/>
                  <a:pt x="2192" y="335"/>
                </a:cubicBezTo>
                <a:cubicBezTo>
                  <a:pt x="2193" y="336"/>
                  <a:pt x="2195" y="335"/>
                  <a:pt x="2195" y="335"/>
                </a:cubicBezTo>
                <a:cubicBezTo>
                  <a:pt x="2196" y="335"/>
                  <a:pt x="2196" y="335"/>
                  <a:pt x="2196" y="335"/>
                </a:cubicBezTo>
                <a:cubicBezTo>
                  <a:pt x="2197" y="335"/>
                  <a:pt x="2197" y="335"/>
                  <a:pt x="2198" y="334"/>
                </a:cubicBezTo>
                <a:cubicBezTo>
                  <a:pt x="2198" y="334"/>
                  <a:pt x="2198" y="334"/>
                  <a:pt x="2199" y="334"/>
                </a:cubicBezTo>
                <a:cubicBezTo>
                  <a:pt x="2199" y="334"/>
                  <a:pt x="2199" y="336"/>
                  <a:pt x="2200" y="336"/>
                </a:cubicBezTo>
                <a:cubicBezTo>
                  <a:pt x="2201" y="337"/>
                  <a:pt x="2202" y="337"/>
                  <a:pt x="2203" y="338"/>
                </a:cubicBezTo>
                <a:cubicBezTo>
                  <a:pt x="2204" y="338"/>
                  <a:pt x="2204" y="339"/>
                  <a:pt x="2204" y="340"/>
                </a:cubicBezTo>
                <a:cubicBezTo>
                  <a:pt x="2204" y="340"/>
                  <a:pt x="2205" y="341"/>
                  <a:pt x="2205" y="341"/>
                </a:cubicBezTo>
                <a:cubicBezTo>
                  <a:pt x="2205" y="342"/>
                  <a:pt x="2206" y="343"/>
                  <a:pt x="2206" y="344"/>
                </a:cubicBezTo>
                <a:cubicBezTo>
                  <a:pt x="2206" y="345"/>
                  <a:pt x="2206" y="346"/>
                  <a:pt x="2207" y="346"/>
                </a:cubicBezTo>
                <a:cubicBezTo>
                  <a:pt x="2208" y="347"/>
                  <a:pt x="2210" y="347"/>
                  <a:pt x="2211" y="347"/>
                </a:cubicBezTo>
                <a:cubicBezTo>
                  <a:pt x="2212" y="348"/>
                  <a:pt x="2212" y="347"/>
                  <a:pt x="2212" y="347"/>
                </a:cubicBezTo>
                <a:cubicBezTo>
                  <a:pt x="2213" y="347"/>
                  <a:pt x="2213" y="347"/>
                  <a:pt x="2213" y="347"/>
                </a:cubicBezTo>
                <a:cubicBezTo>
                  <a:pt x="2213" y="347"/>
                  <a:pt x="2214" y="346"/>
                  <a:pt x="2214" y="346"/>
                </a:cubicBezTo>
                <a:cubicBezTo>
                  <a:pt x="2215" y="346"/>
                  <a:pt x="2218" y="345"/>
                  <a:pt x="2219" y="346"/>
                </a:cubicBezTo>
                <a:cubicBezTo>
                  <a:pt x="2219" y="346"/>
                  <a:pt x="2219" y="347"/>
                  <a:pt x="2220" y="347"/>
                </a:cubicBezTo>
                <a:cubicBezTo>
                  <a:pt x="2220" y="348"/>
                  <a:pt x="2220" y="348"/>
                  <a:pt x="2221" y="349"/>
                </a:cubicBezTo>
                <a:cubicBezTo>
                  <a:pt x="2221" y="349"/>
                  <a:pt x="2221" y="350"/>
                  <a:pt x="2222" y="351"/>
                </a:cubicBezTo>
                <a:cubicBezTo>
                  <a:pt x="2222" y="352"/>
                  <a:pt x="2224" y="353"/>
                  <a:pt x="2225" y="354"/>
                </a:cubicBezTo>
                <a:cubicBezTo>
                  <a:pt x="2225" y="354"/>
                  <a:pt x="2226" y="355"/>
                  <a:pt x="2226" y="355"/>
                </a:cubicBezTo>
                <a:cubicBezTo>
                  <a:pt x="2226" y="356"/>
                  <a:pt x="2227" y="356"/>
                  <a:pt x="2227" y="357"/>
                </a:cubicBezTo>
                <a:cubicBezTo>
                  <a:pt x="2227" y="358"/>
                  <a:pt x="2228" y="359"/>
                  <a:pt x="2228" y="360"/>
                </a:cubicBezTo>
                <a:cubicBezTo>
                  <a:pt x="2228" y="360"/>
                  <a:pt x="2228" y="361"/>
                  <a:pt x="2229" y="362"/>
                </a:cubicBezTo>
                <a:cubicBezTo>
                  <a:pt x="2230" y="363"/>
                  <a:pt x="2232" y="364"/>
                  <a:pt x="2233" y="364"/>
                </a:cubicBezTo>
                <a:cubicBezTo>
                  <a:pt x="2234" y="365"/>
                  <a:pt x="2234" y="364"/>
                  <a:pt x="2234" y="364"/>
                </a:cubicBezTo>
                <a:cubicBezTo>
                  <a:pt x="2235" y="364"/>
                  <a:pt x="2235" y="365"/>
                  <a:pt x="2235" y="364"/>
                </a:cubicBezTo>
                <a:cubicBezTo>
                  <a:pt x="2236" y="364"/>
                  <a:pt x="2236" y="364"/>
                  <a:pt x="2237" y="364"/>
                </a:cubicBezTo>
                <a:cubicBezTo>
                  <a:pt x="2237" y="364"/>
                  <a:pt x="2239" y="363"/>
                  <a:pt x="2240" y="363"/>
                </a:cubicBezTo>
                <a:cubicBezTo>
                  <a:pt x="2240" y="362"/>
                  <a:pt x="2240" y="362"/>
                  <a:pt x="2241" y="362"/>
                </a:cubicBezTo>
                <a:cubicBezTo>
                  <a:pt x="2241" y="362"/>
                  <a:pt x="2241" y="361"/>
                  <a:pt x="2242" y="361"/>
                </a:cubicBezTo>
                <a:cubicBezTo>
                  <a:pt x="2242" y="361"/>
                  <a:pt x="2242" y="360"/>
                  <a:pt x="2243" y="360"/>
                </a:cubicBezTo>
                <a:cubicBezTo>
                  <a:pt x="2243" y="360"/>
                  <a:pt x="2243" y="361"/>
                  <a:pt x="2244" y="362"/>
                </a:cubicBezTo>
                <a:cubicBezTo>
                  <a:pt x="2244" y="362"/>
                  <a:pt x="2246" y="361"/>
                  <a:pt x="2247" y="361"/>
                </a:cubicBezTo>
                <a:cubicBezTo>
                  <a:pt x="2248" y="361"/>
                  <a:pt x="2248" y="360"/>
                  <a:pt x="2248" y="361"/>
                </a:cubicBezTo>
                <a:cubicBezTo>
                  <a:pt x="2248" y="361"/>
                  <a:pt x="2249" y="361"/>
                  <a:pt x="2249" y="361"/>
                </a:cubicBezTo>
                <a:cubicBezTo>
                  <a:pt x="2249" y="361"/>
                  <a:pt x="2250" y="362"/>
                  <a:pt x="2250" y="362"/>
                </a:cubicBezTo>
                <a:cubicBezTo>
                  <a:pt x="2250" y="362"/>
                  <a:pt x="2251" y="362"/>
                  <a:pt x="2251" y="362"/>
                </a:cubicBezTo>
                <a:cubicBezTo>
                  <a:pt x="2252" y="362"/>
                  <a:pt x="2254" y="361"/>
                  <a:pt x="2254" y="361"/>
                </a:cubicBezTo>
                <a:cubicBezTo>
                  <a:pt x="2255" y="360"/>
                  <a:pt x="2255" y="361"/>
                  <a:pt x="2255" y="360"/>
                </a:cubicBezTo>
                <a:cubicBezTo>
                  <a:pt x="2256" y="360"/>
                  <a:pt x="2256" y="359"/>
                  <a:pt x="2256" y="358"/>
                </a:cubicBezTo>
                <a:cubicBezTo>
                  <a:pt x="2257" y="357"/>
                  <a:pt x="2257" y="356"/>
                  <a:pt x="2257" y="353"/>
                </a:cubicBezTo>
                <a:cubicBezTo>
                  <a:pt x="2258" y="351"/>
                  <a:pt x="2258" y="346"/>
                  <a:pt x="2259" y="344"/>
                </a:cubicBezTo>
                <a:cubicBezTo>
                  <a:pt x="2259" y="342"/>
                  <a:pt x="2261" y="343"/>
                  <a:pt x="2262" y="343"/>
                </a:cubicBezTo>
                <a:cubicBezTo>
                  <a:pt x="2262" y="343"/>
                  <a:pt x="2262" y="343"/>
                  <a:pt x="2263" y="342"/>
                </a:cubicBezTo>
                <a:cubicBezTo>
                  <a:pt x="2263" y="341"/>
                  <a:pt x="2263" y="340"/>
                  <a:pt x="2264" y="339"/>
                </a:cubicBezTo>
                <a:cubicBezTo>
                  <a:pt x="2264" y="338"/>
                  <a:pt x="2264" y="337"/>
                  <a:pt x="2265" y="336"/>
                </a:cubicBezTo>
                <a:cubicBezTo>
                  <a:pt x="2265" y="336"/>
                  <a:pt x="2265" y="335"/>
                  <a:pt x="2266" y="334"/>
                </a:cubicBezTo>
                <a:cubicBezTo>
                  <a:pt x="2267" y="333"/>
                  <a:pt x="2269" y="333"/>
                  <a:pt x="2270" y="332"/>
                </a:cubicBezTo>
                <a:cubicBezTo>
                  <a:pt x="2271" y="331"/>
                  <a:pt x="2271" y="331"/>
                  <a:pt x="2271" y="331"/>
                </a:cubicBezTo>
                <a:cubicBezTo>
                  <a:pt x="2272" y="330"/>
                  <a:pt x="2272" y="330"/>
                  <a:pt x="2272" y="330"/>
                </a:cubicBezTo>
                <a:cubicBezTo>
                  <a:pt x="2273" y="330"/>
                  <a:pt x="2273" y="330"/>
                  <a:pt x="2273" y="330"/>
                </a:cubicBezTo>
                <a:cubicBezTo>
                  <a:pt x="2274" y="329"/>
                  <a:pt x="2276" y="328"/>
                  <a:pt x="2276" y="328"/>
                </a:cubicBezTo>
                <a:cubicBezTo>
                  <a:pt x="2277" y="328"/>
                  <a:pt x="2277" y="328"/>
                  <a:pt x="2277" y="328"/>
                </a:cubicBezTo>
                <a:cubicBezTo>
                  <a:pt x="2278" y="327"/>
                  <a:pt x="2278" y="327"/>
                  <a:pt x="2279" y="327"/>
                </a:cubicBezTo>
                <a:cubicBezTo>
                  <a:pt x="2279" y="326"/>
                  <a:pt x="2279" y="327"/>
                  <a:pt x="2279" y="326"/>
                </a:cubicBezTo>
                <a:cubicBezTo>
                  <a:pt x="2280" y="326"/>
                  <a:pt x="2280" y="325"/>
                  <a:pt x="2280" y="325"/>
                </a:cubicBezTo>
                <a:cubicBezTo>
                  <a:pt x="2281" y="324"/>
                  <a:pt x="2283" y="324"/>
                  <a:pt x="2284" y="323"/>
                </a:cubicBezTo>
                <a:cubicBezTo>
                  <a:pt x="2284" y="322"/>
                  <a:pt x="2284" y="320"/>
                  <a:pt x="2285" y="320"/>
                </a:cubicBezTo>
                <a:cubicBezTo>
                  <a:pt x="2285" y="319"/>
                  <a:pt x="2285" y="318"/>
                  <a:pt x="2286" y="318"/>
                </a:cubicBezTo>
                <a:cubicBezTo>
                  <a:pt x="2286" y="318"/>
                  <a:pt x="2286" y="318"/>
                  <a:pt x="2287" y="319"/>
                </a:cubicBezTo>
                <a:cubicBezTo>
                  <a:pt x="2287" y="319"/>
                  <a:pt x="2287" y="320"/>
                  <a:pt x="2288" y="322"/>
                </a:cubicBezTo>
                <a:cubicBezTo>
                  <a:pt x="2289" y="324"/>
                  <a:pt x="2290" y="328"/>
                  <a:pt x="2291" y="328"/>
                </a:cubicBezTo>
                <a:cubicBezTo>
                  <a:pt x="2291" y="329"/>
                  <a:pt x="2292" y="328"/>
                  <a:pt x="2292" y="327"/>
                </a:cubicBezTo>
                <a:cubicBezTo>
                  <a:pt x="2292" y="326"/>
                  <a:pt x="2293" y="325"/>
                  <a:pt x="2293" y="325"/>
                </a:cubicBezTo>
                <a:cubicBezTo>
                  <a:pt x="2293" y="324"/>
                  <a:pt x="2294" y="325"/>
                  <a:pt x="2294" y="325"/>
                </a:cubicBezTo>
                <a:cubicBezTo>
                  <a:pt x="2295" y="326"/>
                  <a:pt x="2295" y="326"/>
                  <a:pt x="2295" y="326"/>
                </a:cubicBezTo>
                <a:cubicBezTo>
                  <a:pt x="2296" y="326"/>
                  <a:pt x="2298" y="326"/>
                  <a:pt x="2298" y="326"/>
                </a:cubicBezTo>
                <a:cubicBezTo>
                  <a:pt x="2299" y="326"/>
                  <a:pt x="2299" y="326"/>
                  <a:pt x="2299" y="325"/>
                </a:cubicBezTo>
                <a:cubicBezTo>
                  <a:pt x="2300" y="325"/>
                  <a:pt x="2300" y="325"/>
                  <a:pt x="2301" y="325"/>
                </a:cubicBezTo>
                <a:cubicBezTo>
                  <a:pt x="2301" y="325"/>
                  <a:pt x="2301" y="324"/>
                  <a:pt x="2302" y="324"/>
                </a:cubicBezTo>
                <a:cubicBezTo>
                  <a:pt x="2302" y="324"/>
                  <a:pt x="2302" y="324"/>
                  <a:pt x="2303" y="324"/>
                </a:cubicBezTo>
                <a:cubicBezTo>
                  <a:pt x="2303" y="324"/>
                  <a:pt x="2305" y="325"/>
                  <a:pt x="2306" y="325"/>
                </a:cubicBezTo>
                <a:cubicBezTo>
                  <a:pt x="2306" y="326"/>
                  <a:pt x="2307" y="325"/>
                  <a:pt x="2307" y="325"/>
                </a:cubicBezTo>
                <a:cubicBezTo>
                  <a:pt x="2307" y="325"/>
                  <a:pt x="2308" y="325"/>
                  <a:pt x="2308" y="325"/>
                </a:cubicBezTo>
                <a:cubicBezTo>
                  <a:pt x="2308" y="325"/>
                  <a:pt x="2309" y="324"/>
                  <a:pt x="2309" y="324"/>
                </a:cubicBezTo>
                <a:cubicBezTo>
                  <a:pt x="2309" y="324"/>
                  <a:pt x="2309" y="324"/>
                  <a:pt x="2310" y="324"/>
                </a:cubicBezTo>
                <a:cubicBezTo>
                  <a:pt x="2311" y="324"/>
                  <a:pt x="2312" y="323"/>
                  <a:pt x="2313" y="323"/>
                </a:cubicBezTo>
                <a:cubicBezTo>
                  <a:pt x="2314" y="323"/>
                  <a:pt x="2314" y="324"/>
                  <a:pt x="2314" y="325"/>
                </a:cubicBezTo>
                <a:cubicBezTo>
                  <a:pt x="2315" y="325"/>
                  <a:pt x="2315" y="325"/>
                  <a:pt x="2315" y="324"/>
                </a:cubicBezTo>
                <a:cubicBezTo>
                  <a:pt x="2315" y="324"/>
                  <a:pt x="2316" y="324"/>
                  <a:pt x="2316" y="323"/>
                </a:cubicBezTo>
                <a:cubicBezTo>
                  <a:pt x="2317" y="322"/>
                  <a:pt x="2320" y="321"/>
                  <a:pt x="2321" y="319"/>
                </a:cubicBezTo>
                <a:cubicBezTo>
                  <a:pt x="2321" y="318"/>
                  <a:pt x="2321" y="316"/>
                  <a:pt x="2321" y="314"/>
                </a:cubicBezTo>
                <a:cubicBezTo>
                  <a:pt x="2322" y="312"/>
                  <a:pt x="2322" y="309"/>
                  <a:pt x="2322" y="308"/>
                </a:cubicBezTo>
                <a:cubicBezTo>
                  <a:pt x="2323" y="307"/>
                  <a:pt x="2323" y="307"/>
                  <a:pt x="2324" y="307"/>
                </a:cubicBezTo>
                <a:cubicBezTo>
                  <a:pt x="2324" y="306"/>
                  <a:pt x="2324" y="306"/>
                  <a:pt x="2325" y="306"/>
                </a:cubicBezTo>
                <a:cubicBezTo>
                  <a:pt x="2325" y="306"/>
                  <a:pt x="2327" y="305"/>
                  <a:pt x="2328" y="305"/>
                </a:cubicBezTo>
                <a:cubicBezTo>
                  <a:pt x="2328" y="305"/>
                  <a:pt x="2329" y="305"/>
                  <a:pt x="2329" y="305"/>
                </a:cubicBezTo>
                <a:cubicBezTo>
                  <a:pt x="2329" y="305"/>
                  <a:pt x="2330" y="305"/>
                  <a:pt x="2330" y="305"/>
                </a:cubicBezTo>
                <a:cubicBezTo>
                  <a:pt x="2330" y="305"/>
                  <a:pt x="2331" y="305"/>
                  <a:pt x="2331" y="305"/>
                </a:cubicBezTo>
                <a:cubicBezTo>
                  <a:pt x="2331" y="305"/>
                  <a:pt x="2332" y="305"/>
                  <a:pt x="2332" y="305"/>
                </a:cubicBezTo>
                <a:cubicBezTo>
                  <a:pt x="2333" y="305"/>
                  <a:pt x="2334" y="304"/>
                  <a:pt x="2335" y="303"/>
                </a:cubicBezTo>
                <a:cubicBezTo>
                  <a:pt x="2336" y="302"/>
                  <a:pt x="2336" y="301"/>
                  <a:pt x="2336" y="301"/>
                </a:cubicBezTo>
                <a:cubicBezTo>
                  <a:pt x="2337" y="301"/>
                  <a:pt x="2337" y="302"/>
                  <a:pt x="2337" y="303"/>
                </a:cubicBezTo>
                <a:cubicBezTo>
                  <a:pt x="2338" y="303"/>
                  <a:pt x="2338" y="304"/>
                  <a:pt x="2338" y="305"/>
                </a:cubicBezTo>
                <a:cubicBezTo>
                  <a:pt x="2339" y="305"/>
                  <a:pt x="2339" y="306"/>
                  <a:pt x="2339" y="307"/>
                </a:cubicBezTo>
                <a:cubicBezTo>
                  <a:pt x="2340" y="307"/>
                  <a:pt x="2342" y="307"/>
                  <a:pt x="2343" y="307"/>
                </a:cubicBezTo>
                <a:cubicBezTo>
                  <a:pt x="2343" y="308"/>
                  <a:pt x="2343" y="309"/>
                  <a:pt x="2344" y="310"/>
                </a:cubicBezTo>
                <a:cubicBezTo>
                  <a:pt x="2344" y="310"/>
                  <a:pt x="2344" y="311"/>
                  <a:pt x="2345" y="311"/>
                </a:cubicBezTo>
                <a:cubicBezTo>
                  <a:pt x="2345" y="312"/>
                  <a:pt x="2345" y="312"/>
                  <a:pt x="2346" y="312"/>
                </a:cubicBezTo>
                <a:cubicBezTo>
                  <a:pt x="2346" y="312"/>
                  <a:pt x="2346" y="312"/>
                  <a:pt x="2347" y="312"/>
                </a:cubicBezTo>
                <a:cubicBezTo>
                  <a:pt x="2347" y="312"/>
                  <a:pt x="2349" y="313"/>
                  <a:pt x="2350" y="313"/>
                </a:cubicBezTo>
                <a:cubicBezTo>
                  <a:pt x="2351" y="314"/>
                  <a:pt x="2351" y="316"/>
                  <a:pt x="2351" y="317"/>
                </a:cubicBezTo>
                <a:cubicBezTo>
                  <a:pt x="2351" y="318"/>
                  <a:pt x="2351" y="318"/>
                  <a:pt x="2352" y="319"/>
                </a:cubicBezTo>
                <a:cubicBezTo>
                  <a:pt x="2352" y="319"/>
                  <a:pt x="2353" y="321"/>
                  <a:pt x="2353" y="320"/>
                </a:cubicBezTo>
                <a:cubicBezTo>
                  <a:pt x="2353" y="320"/>
                  <a:pt x="2353" y="318"/>
                  <a:pt x="2354" y="318"/>
                </a:cubicBezTo>
                <a:cubicBezTo>
                  <a:pt x="2355" y="317"/>
                  <a:pt x="2357" y="319"/>
                  <a:pt x="2357" y="319"/>
                </a:cubicBezTo>
                <a:cubicBezTo>
                  <a:pt x="2358" y="320"/>
                  <a:pt x="2358" y="320"/>
                  <a:pt x="2358" y="320"/>
                </a:cubicBezTo>
                <a:cubicBezTo>
                  <a:pt x="2359" y="320"/>
                  <a:pt x="2359" y="321"/>
                  <a:pt x="2359" y="321"/>
                </a:cubicBezTo>
                <a:cubicBezTo>
                  <a:pt x="2360" y="321"/>
                  <a:pt x="2360" y="321"/>
                  <a:pt x="2360" y="320"/>
                </a:cubicBezTo>
                <a:cubicBezTo>
                  <a:pt x="2361" y="320"/>
                  <a:pt x="2361" y="319"/>
                  <a:pt x="2361" y="319"/>
                </a:cubicBezTo>
                <a:cubicBezTo>
                  <a:pt x="2362" y="319"/>
                  <a:pt x="2364" y="319"/>
                  <a:pt x="2364" y="319"/>
                </a:cubicBezTo>
                <a:cubicBezTo>
                  <a:pt x="2365" y="319"/>
                  <a:pt x="2365" y="319"/>
                  <a:pt x="2366" y="319"/>
                </a:cubicBezTo>
                <a:cubicBezTo>
                  <a:pt x="2366" y="319"/>
                  <a:pt x="2366" y="318"/>
                  <a:pt x="2367" y="317"/>
                </a:cubicBezTo>
                <a:cubicBezTo>
                  <a:pt x="2367" y="317"/>
                  <a:pt x="2367" y="316"/>
                  <a:pt x="2368" y="316"/>
                </a:cubicBezTo>
                <a:cubicBezTo>
                  <a:pt x="2368" y="315"/>
                  <a:pt x="2368" y="314"/>
                  <a:pt x="2369" y="314"/>
                </a:cubicBezTo>
                <a:cubicBezTo>
                  <a:pt x="2370" y="313"/>
                  <a:pt x="2372" y="314"/>
                  <a:pt x="2373" y="313"/>
                </a:cubicBezTo>
                <a:cubicBezTo>
                  <a:pt x="2374" y="312"/>
                  <a:pt x="2374" y="311"/>
                  <a:pt x="2374" y="309"/>
                </a:cubicBezTo>
                <a:cubicBezTo>
                  <a:pt x="2374" y="308"/>
                  <a:pt x="2375" y="307"/>
                  <a:pt x="2375" y="305"/>
                </a:cubicBezTo>
                <a:cubicBezTo>
                  <a:pt x="2376" y="305"/>
                  <a:pt x="2376" y="303"/>
                  <a:pt x="2376" y="303"/>
                </a:cubicBezTo>
                <a:cubicBezTo>
                  <a:pt x="2377" y="302"/>
                  <a:pt x="2379" y="301"/>
                  <a:pt x="2379" y="301"/>
                </a:cubicBezTo>
                <a:cubicBezTo>
                  <a:pt x="2380" y="301"/>
                  <a:pt x="2380" y="301"/>
                  <a:pt x="2380" y="301"/>
                </a:cubicBezTo>
                <a:cubicBezTo>
                  <a:pt x="2381" y="302"/>
                  <a:pt x="2381" y="302"/>
                  <a:pt x="2381" y="303"/>
                </a:cubicBezTo>
                <a:cubicBezTo>
                  <a:pt x="2382" y="304"/>
                  <a:pt x="2382" y="306"/>
                  <a:pt x="2382" y="306"/>
                </a:cubicBezTo>
                <a:cubicBezTo>
                  <a:pt x="2383" y="307"/>
                  <a:pt x="2383" y="308"/>
                  <a:pt x="2383" y="308"/>
                </a:cubicBezTo>
                <a:cubicBezTo>
                  <a:pt x="2384" y="308"/>
                  <a:pt x="2386" y="308"/>
                  <a:pt x="2387" y="307"/>
                </a:cubicBezTo>
                <a:cubicBezTo>
                  <a:pt x="2387" y="306"/>
                  <a:pt x="2387" y="305"/>
                  <a:pt x="2388" y="303"/>
                </a:cubicBezTo>
                <a:cubicBezTo>
                  <a:pt x="2388" y="301"/>
                  <a:pt x="2388" y="299"/>
                  <a:pt x="2389" y="297"/>
                </a:cubicBezTo>
                <a:cubicBezTo>
                  <a:pt x="2389" y="295"/>
                  <a:pt x="2389" y="292"/>
                  <a:pt x="2390" y="291"/>
                </a:cubicBezTo>
                <a:cubicBezTo>
                  <a:pt x="2390" y="290"/>
                  <a:pt x="2390" y="291"/>
                  <a:pt x="2391" y="292"/>
                </a:cubicBezTo>
                <a:cubicBezTo>
                  <a:pt x="2392" y="292"/>
                  <a:pt x="2393" y="293"/>
                  <a:pt x="2394" y="294"/>
                </a:cubicBezTo>
                <a:cubicBezTo>
                  <a:pt x="2395" y="294"/>
                  <a:pt x="2395" y="295"/>
                  <a:pt x="2395" y="295"/>
                </a:cubicBezTo>
                <a:cubicBezTo>
                  <a:pt x="2395" y="296"/>
                  <a:pt x="2396" y="297"/>
                  <a:pt x="2396" y="298"/>
                </a:cubicBezTo>
                <a:cubicBezTo>
                  <a:pt x="2396" y="298"/>
                  <a:pt x="2397" y="298"/>
                  <a:pt x="2397" y="298"/>
                </a:cubicBezTo>
                <a:cubicBezTo>
                  <a:pt x="2397" y="298"/>
                  <a:pt x="2398" y="298"/>
                  <a:pt x="2398" y="298"/>
                </a:cubicBezTo>
                <a:cubicBezTo>
                  <a:pt x="2399" y="297"/>
                  <a:pt x="2401" y="297"/>
                  <a:pt x="2401" y="296"/>
                </a:cubicBezTo>
                <a:cubicBezTo>
                  <a:pt x="2402" y="296"/>
                  <a:pt x="2402" y="296"/>
                  <a:pt x="2402" y="296"/>
                </a:cubicBezTo>
                <a:cubicBezTo>
                  <a:pt x="2403" y="296"/>
                  <a:pt x="2403" y="297"/>
                  <a:pt x="2403" y="298"/>
                </a:cubicBezTo>
                <a:cubicBezTo>
                  <a:pt x="2404" y="299"/>
                  <a:pt x="2404" y="299"/>
                  <a:pt x="2405" y="300"/>
                </a:cubicBezTo>
                <a:cubicBezTo>
                  <a:pt x="2405" y="301"/>
                  <a:pt x="2405" y="303"/>
                  <a:pt x="2406" y="305"/>
                </a:cubicBezTo>
                <a:cubicBezTo>
                  <a:pt x="2406" y="306"/>
                  <a:pt x="2408" y="308"/>
                  <a:pt x="2409" y="309"/>
                </a:cubicBezTo>
                <a:cubicBezTo>
                  <a:pt x="2409" y="311"/>
                  <a:pt x="2409" y="312"/>
                  <a:pt x="2410" y="313"/>
                </a:cubicBezTo>
                <a:cubicBezTo>
                  <a:pt x="2410" y="314"/>
                  <a:pt x="2411" y="313"/>
                  <a:pt x="2412" y="313"/>
                </a:cubicBezTo>
                <a:cubicBezTo>
                  <a:pt x="2412" y="313"/>
                  <a:pt x="2412" y="314"/>
                  <a:pt x="2413" y="314"/>
                </a:cubicBezTo>
                <a:cubicBezTo>
                  <a:pt x="2414" y="314"/>
                  <a:pt x="2415" y="312"/>
                  <a:pt x="2416" y="312"/>
                </a:cubicBezTo>
                <a:cubicBezTo>
                  <a:pt x="2417" y="313"/>
                  <a:pt x="2417" y="314"/>
                  <a:pt x="2417" y="314"/>
                </a:cubicBezTo>
                <a:cubicBezTo>
                  <a:pt x="2417" y="315"/>
                  <a:pt x="2418" y="315"/>
                  <a:pt x="2418" y="316"/>
                </a:cubicBezTo>
                <a:cubicBezTo>
                  <a:pt x="2418" y="317"/>
                  <a:pt x="2419" y="319"/>
                  <a:pt x="2419" y="321"/>
                </a:cubicBezTo>
                <a:cubicBezTo>
                  <a:pt x="2419" y="323"/>
                  <a:pt x="2419" y="326"/>
                  <a:pt x="2420" y="328"/>
                </a:cubicBezTo>
                <a:cubicBezTo>
                  <a:pt x="2421" y="330"/>
                  <a:pt x="2423" y="330"/>
                  <a:pt x="2423" y="330"/>
                </a:cubicBezTo>
                <a:cubicBezTo>
                  <a:pt x="2424" y="331"/>
                  <a:pt x="2424" y="331"/>
                  <a:pt x="2424" y="332"/>
                </a:cubicBezTo>
                <a:cubicBezTo>
                  <a:pt x="2425" y="332"/>
                  <a:pt x="2425" y="333"/>
                  <a:pt x="2425" y="333"/>
                </a:cubicBezTo>
                <a:cubicBezTo>
                  <a:pt x="2426" y="334"/>
                  <a:pt x="2426" y="334"/>
                  <a:pt x="2426" y="334"/>
                </a:cubicBezTo>
                <a:cubicBezTo>
                  <a:pt x="2427" y="335"/>
                  <a:pt x="2427" y="336"/>
                  <a:pt x="2428" y="336"/>
                </a:cubicBezTo>
                <a:cubicBezTo>
                  <a:pt x="2428" y="337"/>
                  <a:pt x="2430" y="336"/>
                  <a:pt x="2431" y="336"/>
                </a:cubicBezTo>
                <a:cubicBezTo>
                  <a:pt x="2431" y="336"/>
                  <a:pt x="2431" y="336"/>
                  <a:pt x="2432" y="336"/>
                </a:cubicBezTo>
                <a:cubicBezTo>
                  <a:pt x="2432" y="336"/>
                  <a:pt x="2432" y="336"/>
                  <a:pt x="2433" y="337"/>
                </a:cubicBezTo>
                <a:cubicBezTo>
                  <a:pt x="2433" y="337"/>
                  <a:pt x="2434" y="337"/>
                  <a:pt x="2434" y="338"/>
                </a:cubicBezTo>
                <a:cubicBezTo>
                  <a:pt x="2434" y="339"/>
                  <a:pt x="2434" y="340"/>
                  <a:pt x="2435" y="340"/>
                </a:cubicBezTo>
                <a:cubicBezTo>
                  <a:pt x="2436" y="340"/>
                  <a:pt x="2437" y="340"/>
                  <a:pt x="2438" y="340"/>
                </a:cubicBezTo>
                <a:cubicBezTo>
                  <a:pt x="2439" y="340"/>
                  <a:pt x="2439" y="339"/>
                  <a:pt x="2439" y="339"/>
                </a:cubicBezTo>
                <a:cubicBezTo>
                  <a:pt x="2439" y="338"/>
                  <a:pt x="2440" y="338"/>
                  <a:pt x="2440" y="338"/>
                </a:cubicBezTo>
                <a:cubicBezTo>
                  <a:pt x="2441" y="338"/>
                  <a:pt x="2441" y="339"/>
                  <a:pt x="2441" y="340"/>
                </a:cubicBezTo>
                <a:cubicBezTo>
                  <a:pt x="2442" y="341"/>
                  <a:pt x="2442" y="342"/>
                  <a:pt x="2442" y="342"/>
                </a:cubicBezTo>
                <a:cubicBezTo>
                  <a:pt x="2443" y="344"/>
                  <a:pt x="2445" y="345"/>
                  <a:pt x="2445" y="347"/>
                </a:cubicBezTo>
                <a:cubicBezTo>
                  <a:pt x="2446" y="348"/>
                  <a:pt x="2446" y="350"/>
                  <a:pt x="2447" y="351"/>
                </a:cubicBezTo>
                <a:cubicBezTo>
                  <a:pt x="2447" y="352"/>
                  <a:pt x="2447" y="354"/>
                  <a:pt x="2448" y="355"/>
                </a:cubicBezTo>
                <a:cubicBezTo>
                  <a:pt x="2448" y="356"/>
                  <a:pt x="2448" y="358"/>
                  <a:pt x="2448" y="359"/>
                </a:cubicBezTo>
                <a:cubicBezTo>
                  <a:pt x="2449" y="360"/>
                  <a:pt x="2449" y="360"/>
                  <a:pt x="2450" y="360"/>
                </a:cubicBezTo>
                <a:cubicBezTo>
                  <a:pt x="2450" y="360"/>
                  <a:pt x="2452" y="360"/>
                  <a:pt x="2453" y="360"/>
                </a:cubicBezTo>
                <a:cubicBezTo>
                  <a:pt x="2454" y="359"/>
                  <a:pt x="2454" y="358"/>
                  <a:pt x="2454" y="358"/>
                </a:cubicBezTo>
                <a:cubicBezTo>
                  <a:pt x="2454" y="357"/>
                  <a:pt x="2454" y="356"/>
                  <a:pt x="2455" y="356"/>
                </a:cubicBezTo>
                <a:cubicBezTo>
                  <a:pt x="2455" y="355"/>
                  <a:pt x="2455" y="355"/>
                  <a:pt x="2456" y="355"/>
                </a:cubicBezTo>
                <a:cubicBezTo>
                  <a:pt x="2456" y="355"/>
                  <a:pt x="2456" y="356"/>
                  <a:pt x="2457" y="356"/>
                </a:cubicBezTo>
                <a:cubicBezTo>
                  <a:pt x="2458" y="356"/>
                  <a:pt x="2460" y="357"/>
                  <a:pt x="2460" y="358"/>
                </a:cubicBezTo>
                <a:cubicBezTo>
                  <a:pt x="2461" y="359"/>
                  <a:pt x="2461" y="360"/>
                  <a:pt x="2461" y="360"/>
                </a:cubicBezTo>
                <a:cubicBezTo>
                  <a:pt x="2461" y="361"/>
                  <a:pt x="2462" y="361"/>
                  <a:pt x="2462" y="361"/>
                </a:cubicBezTo>
                <a:cubicBezTo>
                  <a:pt x="2463" y="362"/>
                  <a:pt x="2463" y="361"/>
                  <a:pt x="2463" y="361"/>
                </a:cubicBezTo>
                <a:cubicBezTo>
                  <a:pt x="2464" y="361"/>
                  <a:pt x="2464" y="361"/>
                  <a:pt x="2464" y="361"/>
                </a:cubicBezTo>
                <a:cubicBezTo>
                  <a:pt x="2465" y="361"/>
                  <a:pt x="2467" y="361"/>
                  <a:pt x="2467" y="361"/>
                </a:cubicBezTo>
                <a:cubicBezTo>
                  <a:pt x="2468" y="361"/>
                  <a:pt x="2468" y="361"/>
                  <a:pt x="2468" y="361"/>
                </a:cubicBezTo>
                <a:cubicBezTo>
                  <a:pt x="2469" y="361"/>
                  <a:pt x="2469" y="362"/>
                  <a:pt x="2470" y="361"/>
                </a:cubicBezTo>
                <a:cubicBezTo>
                  <a:pt x="2470" y="361"/>
                  <a:pt x="2470" y="360"/>
                  <a:pt x="2471" y="360"/>
                </a:cubicBezTo>
                <a:cubicBezTo>
                  <a:pt x="2471" y="359"/>
                  <a:pt x="2471" y="359"/>
                  <a:pt x="2472" y="358"/>
                </a:cubicBezTo>
                <a:cubicBezTo>
                  <a:pt x="2472" y="357"/>
                  <a:pt x="2475" y="356"/>
                  <a:pt x="2476" y="355"/>
                </a:cubicBezTo>
                <a:cubicBezTo>
                  <a:pt x="2476" y="355"/>
                  <a:pt x="2477" y="355"/>
                  <a:pt x="2477" y="355"/>
                </a:cubicBezTo>
                <a:cubicBezTo>
                  <a:pt x="2477" y="354"/>
                  <a:pt x="2478" y="355"/>
                  <a:pt x="2478" y="355"/>
                </a:cubicBezTo>
                <a:cubicBezTo>
                  <a:pt x="2478" y="355"/>
                  <a:pt x="2478" y="357"/>
                  <a:pt x="2479" y="356"/>
                </a:cubicBezTo>
                <a:cubicBezTo>
                  <a:pt x="2480" y="356"/>
                  <a:pt x="2481" y="354"/>
                  <a:pt x="2482" y="354"/>
                </a:cubicBezTo>
                <a:cubicBezTo>
                  <a:pt x="2483" y="354"/>
                  <a:pt x="2483" y="353"/>
                  <a:pt x="2483" y="353"/>
                </a:cubicBezTo>
                <a:cubicBezTo>
                  <a:pt x="2484" y="353"/>
                  <a:pt x="2484" y="353"/>
                  <a:pt x="2484" y="354"/>
                </a:cubicBezTo>
                <a:cubicBezTo>
                  <a:pt x="2485" y="354"/>
                  <a:pt x="2485" y="355"/>
                  <a:pt x="2485" y="355"/>
                </a:cubicBezTo>
                <a:cubicBezTo>
                  <a:pt x="2486" y="356"/>
                  <a:pt x="2486" y="356"/>
                  <a:pt x="2486" y="356"/>
                </a:cubicBezTo>
                <a:cubicBezTo>
                  <a:pt x="2487" y="356"/>
                  <a:pt x="2489" y="356"/>
                  <a:pt x="2490" y="356"/>
                </a:cubicBezTo>
                <a:cubicBezTo>
                  <a:pt x="2490" y="356"/>
                  <a:pt x="2490" y="356"/>
                  <a:pt x="2490" y="357"/>
                </a:cubicBezTo>
                <a:cubicBezTo>
                  <a:pt x="2491" y="357"/>
                  <a:pt x="2491" y="358"/>
                  <a:pt x="2492" y="358"/>
                </a:cubicBezTo>
                <a:cubicBezTo>
                  <a:pt x="2492" y="359"/>
                  <a:pt x="2492" y="359"/>
                  <a:pt x="2493" y="360"/>
                </a:cubicBezTo>
                <a:cubicBezTo>
                  <a:pt x="2493" y="360"/>
                  <a:pt x="2493" y="361"/>
                  <a:pt x="2494" y="361"/>
                </a:cubicBezTo>
                <a:cubicBezTo>
                  <a:pt x="2494" y="362"/>
                  <a:pt x="2496" y="362"/>
                  <a:pt x="2497" y="362"/>
                </a:cubicBezTo>
                <a:cubicBezTo>
                  <a:pt x="2497" y="363"/>
                  <a:pt x="2498" y="362"/>
                  <a:pt x="2498" y="362"/>
                </a:cubicBezTo>
                <a:cubicBezTo>
                  <a:pt x="2498" y="362"/>
                  <a:pt x="2499" y="361"/>
                  <a:pt x="2499" y="362"/>
                </a:cubicBezTo>
                <a:cubicBezTo>
                  <a:pt x="2499" y="362"/>
                  <a:pt x="2500" y="362"/>
                  <a:pt x="2500" y="363"/>
                </a:cubicBezTo>
                <a:cubicBezTo>
                  <a:pt x="2500" y="363"/>
                  <a:pt x="2500" y="364"/>
                  <a:pt x="2501" y="364"/>
                </a:cubicBezTo>
                <a:cubicBezTo>
                  <a:pt x="2502" y="364"/>
                  <a:pt x="2503" y="363"/>
                  <a:pt x="2504" y="363"/>
                </a:cubicBezTo>
                <a:cubicBezTo>
                  <a:pt x="2505" y="362"/>
                  <a:pt x="2505" y="363"/>
                  <a:pt x="2505" y="363"/>
                </a:cubicBezTo>
                <a:cubicBezTo>
                  <a:pt x="2506" y="363"/>
                  <a:pt x="2506" y="363"/>
                  <a:pt x="2506" y="363"/>
                </a:cubicBezTo>
                <a:cubicBezTo>
                  <a:pt x="2507" y="363"/>
                  <a:pt x="2507" y="363"/>
                  <a:pt x="2507" y="362"/>
                </a:cubicBezTo>
                <a:cubicBezTo>
                  <a:pt x="2508" y="362"/>
                  <a:pt x="2508" y="361"/>
                  <a:pt x="2508" y="361"/>
                </a:cubicBezTo>
                <a:cubicBezTo>
                  <a:pt x="2509" y="361"/>
                  <a:pt x="2511" y="361"/>
                  <a:pt x="2512" y="361"/>
                </a:cubicBezTo>
                <a:cubicBezTo>
                  <a:pt x="2512" y="361"/>
                  <a:pt x="2512" y="361"/>
                  <a:pt x="2513" y="361"/>
                </a:cubicBezTo>
                <a:cubicBezTo>
                  <a:pt x="2513" y="360"/>
                  <a:pt x="2513" y="360"/>
                  <a:pt x="2514" y="359"/>
                </a:cubicBezTo>
                <a:cubicBezTo>
                  <a:pt x="2514" y="359"/>
                  <a:pt x="2514" y="359"/>
                  <a:pt x="2515" y="358"/>
                </a:cubicBezTo>
                <a:cubicBezTo>
                  <a:pt x="2515" y="358"/>
                  <a:pt x="2515" y="357"/>
                  <a:pt x="2516" y="357"/>
                </a:cubicBezTo>
                <a:cubicBezTo>
                  <a:pt x="2516" y="357"/>
                  <a:pt x="2518" y="357"/>
                  <a:pt x="2519" y="358"/>
                </a:cubicBezTo>
                <a:cubicBezTo>
                  <a:pt x="2520" y="358"/>
                  <a:pt x="2520" y="358"/>
                  <a:pt x="2520" y="358"/>
                </a:cubicBezTo>
                <a:cubicBezTo>
                  <a:pt x="2520" y="359"/>
                  <a:pt x="2521" y="359"/>
                  <a:pt x="2521" y="360"/>
                </a:cubicBezTo>
                <a:cubicBezTo>
                  <a:pt x="2521" y="360"/>
                  <a:pt x="2522" y="360"/>
                  <a:pt x="2522" y="360"/>
                </a:cubicBezTo>
                <a:cubicBezTo>
                  <a:pt x="2522" y="361"/>
                  <a:pt x="2523" y="360"/>
                  <a:pt x="2523" y="360"/>
                </a:cubicBezTo>
                <a:cubicBezTo>
                  <a:pt x="2524" y="360"/>
                  <a:pt x="2526" y="360"/>
                  <a:pt x="2526" y="360"/>
                </a:cubicBezTo>
                <a:cubicBezTo>
                  <a:pt x="2527" y="360"/>
                  <a:pt x="2527" y="360"/>
                  <a:pt x="2527" y="360"/>
                </a:cubicBezTo>
                <a:cubicBezTo>
                  <a:pt x="2528" y="360"/>
                  <a:pt x="2528" y="361"/>
                  <a:pt x="2528" y="361"/>
                </a:cubicBezTo>
                <a:cubicBezTo>
                  <a:pt x="2529" y="361"/>
                  <a:pt x="2529" y="361"/>
                  <a:pt x="2529" y="361"/>
                </a:cubicBezTo>
                <a:cubicBezTo>
                  <a:pt x="2530" y="361"/>
                  <a:pt x="2530" y="361"/>
                  <a:pt x="2531" y="362"/>
                </a:cubicBezTo>
                <a:cubicBezTo>
                  <a:pt x="2532" y="362"/>
                  <a:pt x="2535" y="363"/>
                  <a:pt x="2536" y="363"/>
                </a:cubicBezTo>
                <a:cubicBezTo>
                  <a:pt x="2537" y="364"/>
                  <a:pt x="2536" y="365"/>
                  <a:pt x="2537" y="366"/>
                </a:cubicBezTo>
                <a:cubicBezTo>
                  <a:pt x="2537" y="366"/>
                  <a:pt x="2537" y="367"/>
                  <a:pt x="2538" y="366"/>
                </a:cubicBezTo>
                <a:cubicBezTo>
                  <a:pt x="2538" y="366"/>
                  <a:pt x="2540" y="365"/>
                  <a:pt x="2541" y="365"/>
                </a:cubicBezTo>
                <a:cubicBezTo>
                  <a:pt x="2542" y="364"/>
                  <a:pt x="2542" y="364"/>
                  <a:pt x="2542" y="363"/>
                </a:cubicBezTo>
                <a:cubicBezTo>
                  <a:pt x="2542" y="363"/>
                  <a:pt x="2543" y="361"/>
                  <a:pt x="2543" y="361"/>
                </a:cubicBezTo>
                <a:cubicBezTo>
                  <a:pt x="2543" y="360"/>
                  <a:pt x="2544" y="360"/>
                  <a:pt x="2544" y="360"/>
                </a:cubicBezTo>
                <a:cubicBezTo>
                  <a:pt x="2544" y="360"/>
                  <a:pt x="2545" y="360"/>
                  <a:pt x="2545" y="359"/>
                </a:cubicBezTo>
                <a:cubicBezTo>
                  <a:pt x="2546" y="359"/>
                  <a:pt x="2548" y="357"/>
                  <a:pt x="2548" y="357"/>
                </a:cubicBezTo>
                <a:cubicBezTo>
                  <a:pt x="2549" y="357"/>
                  <a:pt x="2549" y="357"/>
                  <a:pt x="2549" y="357"/>
                </a:cubicBezTo>
                <a:cubicBezTo>
                  <a:pt x="2550" y="356"/>
                  <a:pt x="2550" y="354"/>
                  <a:pt x="2550" y="353"/>
                </a:cubicBezTo>
                <a:cubicBezTo>
                  <a:pt x="2551" y="351"/>
                  <a:pt x="2551" y="349"/>
                  <a:pt x="2551" y="349"/>
                </a:cubicBezTo>
                <a:cubicBezTo>
                  <a:pt x="2552" y="348"/>
                  <a:pt x="2552" y="348"/>
                  <a:pt x="2552" y="348"/>
                </a:cubicBezTo>
                <a:cubicBezTo>
                  <a:pt x="2553" y="347"/>
                  <a:pt x="2555" y="347"/>
                  <a:pt x="2556" y="347"/>
                </a:cubicBezTo>
                <a:cubicBezTo>
                  <a:pt x="2556" y="347"/>
                  <a:pt x="2557" y="348"/>
                  <a:pt x="2557" y="348"/>
                </a:cubicBezTo>
                <a:cubicBezTo>
                  <a:pt x="2557" y="348"/>
                  <a:pt x="2557" y="348"/>
                  <a:pt x="2558" y="348"/>
                </a:cubicBezTo>
                <a:cubicBezTo>
                  <a:pt x="2558" y="349"/>
                  <a:pt x="2559" y="351"/>
                  <a:pt x="2560" y="351"/>
                </a:cubicBezTo>
                <a:cubicBezTo>
                  <a:pt x="2561" y="352"/>
                  <a:pt x="2562" y="353"/>
                  <a:pt x="2563" y="353"/>
                </a:cubicBezTo>
                <a:cubicBezTo>
                  <a:pt x="2563" y="354"/>
                  <a:pt x="2564" y="354"/>
                  <a:pt x="2564" y="354"/>
                </a:cubicBezTo>
                <a:cubicBezTo>
                  <a:pt x="2564" y="354"/>
                  <a:pt x="2565" y="355"/>
                  <a:pt x="2565" y="355"/>
                </a:cubicBezTo>
                <a:cubicBezTo>
                  <a:pt x="2565" y="356"/>
                  <a:pt x="2566" y="358"/>
                  <a:pt x="2566" y="358"/>
                </a:cubicBezTo>
                <a:cubicBezTo>
                  <a:pt x="2567" y="359"/>
                  <a:pt x="2567" y="359"/>
                  <a:pt x="2567" y="359"/>
                </a:cubicBezTo>
                <a:cubicBezTo>
                  <a:pt x="2568" y="359"/>
                  <a:pt x="2570" y="359"/>
                  <a:pt x="2570" y="359"/>
                </a:cubicBezTo>
                <a:cubicBezTo>
                  <a:pt x="2571" y="359"/>
                  <a:pt x="2571" y="360"/>
                  <a:pt x="2571" y="360"/>
                </a:cubicBezTo>
                <a:cubicBezTo>
                  <a:pt x="2572" y="360"/>
                  <a:pt x="2572" y="360"/>
                  <a:pt x="2572" y="361"/>
                </a:cubicBezTo>
                <a:cubicBezTo>
                  <a:pt x="2573" y="362"/>
                  <a:pt x="2573" y="363"/>
                  <a:pt x="2574" y="364"/>
                </a:cubicBezTo>
                <a:cubicBezTo>
                  <a:pt x="2574" y="365"/>
                  <a:pt x="2574" y="366"/>
                  <a:pt x="2575" y="368"/>
                </a:cubicBezTo>
                <a:cubicBezTo>
                  <a:pt x="2575" y="369"/>
                  <a:pt x="2577" y="369"/>
                  <a:pt x="2578" y="370"/>
                </a:cubicBezTo>
                <a:cubicBezTo>
                  <a:pt x="2578" y="372"/>
                  <a:pt x="2578" y="374"/>
                  <a:pt x="2579" y="374"/>
                </a:cubicBezTo>
                <a:cubicBezTo>
                  <a:pt x="2579" y="375"/>
                  <a:pt x="2580" y="375"/>
                  <a:pt x="2580" y="376"/>
                </a:cubicBezTo>
                <a:cubicBezTo>
                  <a:pt x="2580" y="376"/>
                  <a:pt x="2581" y="377"/>
                  <a:pt x="2581" y="378"/>
                </a:cubicBezTo>
                <a:cubicBezTo>
                  <a:pt x="2581" y="379"/>
                  <a:pt x="2581" y="381"/>
                  <a:pt x="2582" y="382"/>
                </a:cubicBezTo>
                <a:cubicBezTo>
                  <a:pt x="2583" y="383"/>
                  <a:pt x="2584" y="383"/>
                  <a:pt x="2585" y="383"/>
                </a:cubicBezTo>
                <a:cubicBezTo>
                  <a:pt x="2586" y="384"/>
                  <a:pt x="2586" y="384"/>
                  <a:pt x="2586" y="385"/>
                </a:cubicBezTo>
                <a:cubicBezTo>
                  <a:pt x="2587" y="385"/>
                  <a:pt x="2587" y="385"/>
                  <a:pt x="2587" y="385"/>
                </a:cubicBezTo>
                <a:cubicBezTo>
                  <a:pt x="2587" y="385"/>
                  <a:pt x="2588" y="385"/>
                  <a:pt x="2588" y="385"/>
                </a:cubicBezTo>
                <a:cubicBezTo>
                  <a:pt x="2588" y="385"/>
                  <a:pt x="2589" y="385"/>
                  <a:pt x="2589" y="384"/>
                </a:cubicBezTo>
                <a:cubicBezTo>
                  <a:pt x="2590" y="384"/>
                  <a:pt x="2592" y="383"/>
                  <a:pt x="2593" y="382"/>
                </a:cubicBezTo>
                <a:cubicBezTo>
                  <a:pt x="2593" y="382"/>
                  <a:pt x="2594" y="381"/>
                  <a:pt x="2594" y="380"/>
                </a:cubicBezTo>
                <a:cubicBezTo>
                  <a:pt x="2595" y="379"/>
                  <a:pt x="2595" y="379"/>
                  <a:pt x="2596" y="378"/>
                </a:cubicBezTo>
                <a:cubicBezTo>
                  <a:pt x="2596" y="376"/>
                  <a:pt x="2596" y="372"/>
                  <a:pt x="2597" y="370"/>
                </a:cubicBezTo>
                <a:cubicBezTo>
                  <a:pt x="2597" y="368"/>
                  <a:pt x="2599" y="367"/>
                  <a:pt x="2600" y="366"/>
                </a:cubicBezTo>
                <a:cubicBezTo>
                  <a:pt x="2601" y="366"/>
                  <a:pt x="2601" y="368"/>
                  <a:pt x="2602" y="368"/>
                </a:cubicBezTo>
                <a:cubicBezTo>
                  <a:pt x="2602" y="369"/>
                  <a:pt x="2603" y="371"/>
                  <a:pt x="2603" y="372"/>
                </a:cubicBezTo>
                <a:cubicBezTo>
                  <a:pt x="2603" y="372"/>
                  <a:pt x="2603" y="373"/>
                  <a:pt x="2604" y="374"/>
                </a:cubicBezTo>
                <a:cubicBezTo>
                  <a:pt x="2605" y="375"/>
                  <a:pt x="2606" y="375"/>
                  <a:pt x="2607" y="376"/>
                </a:cubicBezTo>
                <a:cubicBezTo>
                  <a:pt x="2608" y="376"/>
                  <a:pt x="2608" y="376"/>
                  <a:pt x="2608" y="377"/>
                </a:cubicBezTo>
                <a:cubicBezTo>
                  <a:pt x="2609" y="377"/>
                  <a:pt x="2609" y="378"/>
                  <a:pt x="2609" y="379"/>
                </a:cubicBezTo>
                <a:cubicBezTo>
                  <a:pt x="2610" y="379"/>
                  <a:pt x="2610" y="380"/>
                  <a:pt x="2610" y="381"/>
                </a:cubicBezTo>
                <a:cubicBezTo>
                  <a:pt x="2611" y="382"/>
                  <a:pt x="2611" y="383"/>
                  <a:pt x="2611" y="384"/>
                </a:cubicBezTo>
                <a:cubicBezTo>
                  <a:pt x="2612" y="385"/>
                  <a:pt x="2614" y="387"/>
                  <a:pt x="2614" y="387"/>
                </a:cubicBezTo>
                <a:cubicBezTo>
                  <a:pt x="2615" y="388"/>
                  <a:pt x="2615" y="388"/>
                  <a:pt x="2616" y="388"/>
                </a:cubicBezTo>
                <a:cubicBezTo>
                  <a:pt x="2616" y="389"/>
                  <a:pt x="2616" y="389"/>
                  <a:pt x="2617" y="389"/>
                </a:cubicBezTo>
                <a:cubicBezTo>
                  <a:pt x="2617" y="389"/>
                  <a:pt x="2617" y="389"/>
                  <a:pt x="2618" y="389"/>
                </a:cubicBezTo>
                <a:cubicBezTo>
                  <a:pt x="2618" y="389"/>
                  <a:pt x="2618" y="390"/>
                  <a:pt x="2619" y="391"/>
                </a:cubicBezTo>
                <a:cubicBezTo>
                  <a:pt x="2620" y="391"/>
                  <a:pt x="2622" y="391"/>
                  <a:pt x="2623" y="392"/>
                </a:cubicBezTo>
                <a:cubicBezTo>
                  <a:pt x="2624" y="393"/>
                  <a:pt x="2623" y="394"/>
                  <a:pt x="2624" y="395"/>
                </a:cubicBezTo>
                <a:cubicBezTo>
                  <a:pt x="2624" y="396"/>
                  <a:pt x="2625" y="397"/>
                  <a:pt x="2625" y="397"/>
                </a:cubicBezTo>
                <a:cubicBezTo>
                  <a:pt x="2625" y="398"/>
                  <a:pt x="2625" y="400"/>
                  <a:pt x="2626" y="401"/>
                </a:cubicBezTo>
                <a:cubicBezTo>
                  <a:pt x="2627" y="402"/>
                  <a:pt x="2629" y="401"/>
                  <a:pt x="2629" y="403"/>
                </a:cubicBezTo>
                <a:cubicBezTo>
                  <a:pt x="2630" y="404"/>
                  <a:pt x="2630" y="408"/>
                  <a:pt x="2630" y="410"/>
                </a:cubicBezTo>
                <a:cubicBezTo>
                  <a:pt x="2630" y="411"/>
                  <a:pt x="2631" y="412"/>
                  <a:pt x="2631" y="413"/>
                </a:cubicBezTo>
                <a:cubicBezTo>
                  <a:pt x="2632" y="413"/>
                  <a:pt x="2632" y="412"/>
                  <a:pt x="2632" y="412"/>
                </a:cubicBezTo>
                <a:cubicBezTo>
                  <a:pt x="2633" y="412"/>
                  <a:pt x="2633" y="412"/>
                  <a:pt x="2633" y="412"/>
                </a:cubicBezTo>
                <a:cubicBezTo>
                  <a:pt x="2634" y="411"/>
                  <a:pt x="2636" y="409"/>
                  <a:pt x="2636" y="409"/>
                </a:cubicBezTo>
                <a:cubicBezTo>
                  <a:pt x="2637" y="409"/>
                  <a:pt x="2637" y="408"/>
                  <a:pt x="2638" y="408"/>
                </a:cubicBezTo>
                <a:cubicBezTo>
                  <a:pt x="2638" y="408"/>
                  <a:pt x="2638" y="408"/>
                  <a:pt x="2639" y="408"/>
                </a:cubicBezTo>
                <a:cubicBezTo>
                  <a:pt x="2639" y="408"/>
                  <a:pt x="2639" y="408"/>
                  <a:pt x="2640" y="407"/>
                </a:cubicBezTo>
                <a:cubicBezTo>
                  <a:pt x="2640" y="407"/>
                  <a:pt x="2640" y="405"/>
                  <a:pt x="2641" y="405"/>
                </a:cubicBezTo>
                <a:cubicBezTo>
                  <a:pt x="2641" y="405"/>
                  <a:pt x="2643" y="405"/>
                  <a:pt x="2644" y="406"/>
                </a:cubicBezTo>
                <a:cubicBezTo>
                  <a:pt x="2645" y="406"/>
                  <a:pt x="2645" y="406"/>
                  <a:pt x="2645" y="407"/>
                </a:cubicBezTo>
                <a:cubicBezTo>
                  <a:pt x="2645" y="407"/>
                  <a:pt x="2646" y="407"/>
                  <a:pt x="2646" y="408"/>
                </a:cubicBezTo>
                <a:cubicBezTo>
                  <a:pt x="2646" y="408"/>
                  <a:pt x="2647" y="408"/>
                  <a:pt x="2647" y="409"/>
                </a:cubicBezTo>
                <a:cubicBezTo>
                  <a:pt x="2647" y="409"/>
                  <a:pt x="2647" y="410"/>
                  <a:pt x="2648" y="410"/>
                </a:cubicBezTo>
                <a:cubicBezTo>
                  <a:pt x="2649" y="410"/>
                  <a:pt x="2651" y="411"/>
                  <a:pt x="2652" y="411"/>
                </a:cubicBezTo>
                <a:cubicBezTo>
                  <a:pt x="2653" y="411"/>
                  <a:pt x="2653" y="410"/>
                  <a:pt x="2653" y="410"/>
                </a:cubicBezTo>
                <a:cubicBezTo>
                  <a:pt x="2654" y="409"/>
                  <a:pt x="2654" y="409"/>
                  <a:pt x="2654" y="408"/>
                </a:cubicBezTo>
                <a:cubicBezTo>
                  <a:pt x="2654" y="408"/>
                  <a:pt x="2655" y="409"/>
                  <a:pt x="2655" y="409"/>
                </a:cubicBezTo>
                <a:cubicBezTo>
                  <a:pt x="2656" y="408"/>
                  <a:pt x="2658" y="405"/>
                  <a:pt x="2659" y="404"/>
                </a:cubicBezTo>
                <a:cubicBezTo>
                  <a:pt x="2659" y="404"/>
                  <a:pt x="2659" y="403"/>
                  <a:pt x="2660" y="403"/>
                </a:cubicBezTo>
                <a:cubicBezTo>
                  <a:pt x="2660" y="402"/>
                  <a:pt x="2660" y="402"/>
                  <a:pt x="2661" y="402"/>
                </a:cubicBezTo>
                <a:cubicBezTo>
                  <a:pt x="2661" y="401"/>
                  <a:pt x="2661" y="401"/>
                  <a:pt x="2662" y="401"/>
                </a:cubicBezTo>
                <a:cubicBezTo>
                  <a:pt x="2662" y="400"/>
                  <a:pt x="2662" y="399"/>
                  <a:pt x="2663" y="399"/>
                </a:cubicBezTo>
                <a:cubicBezTo>
                  <a:pt x="2664" y="398"/>
                  <a:pt x="2665" y="397"/>
                  <a:pt x="2666" y="397"/>
                </a:cubicBezTo>
                <a:cubicBezTo>
                  <a:pt x="2667" y="397"/>
                  <a:pt x="2667" y="398"/>
                  <a:pt x="2667" y="398"/>
                </a:cubicBezTo>
                <a:cubicBezTo>
                  <a:pt x="2667" y="398"/>
                  <a:pt x="2668" y="398"/>
                  <a:pt x="2668" y="398"/>
                </a:cubicBezTo>
                <a:cubicBezTo>
                  <a:pt x="2668" y="398"/>
                  <a:pt x="2669" y="398"/>
                  <a:pt x="2669" y="399"/>
                </a:cubicBezTo>
                <a:cubicBezTo>
                  <a:pt x="2669" y="399"/>
                  <a:pt x="2669" y="400"/>
                  <a:pt x="2670" y="400"/>
                </a:cubicBezTo>
                <a:cubicBezTo>
                  <a:pt x="2671" y="400"/>
                  <a:pt x="2672" y="400"/>
                  <a:pt x="2673" y="400"/>
                </a:cubicBezTo>
                <a:cubicBezTo>
                  <a:pt x="2674" y="399"/>
                  <a:pt x="2674" y="398"/>
                  <a:pt x="2674" y="397"/>
                </a:cubicBezTo>
                <a:cubicBezTo>
                  <a:pt x="2675" y="397"/>
                  <a:pt x="2675" y="396"/>
                  <a:pt x="2675" y="395"/>
                </a:cubicBezTo>
                <a:cubicBezTo>
                  <a:pt x="2676" y="394"/>
                  <a:pt x="2676" y="394"/>
                  <a:pt x="2677" y="394"/>
                </a:cubicBezTo>
                <a:cubicBezTo>
                  <a:pt x="2677" y="393"/>
                  <a:pt x="2677" y="393"/>
                  <a:pt x="2677" y="392"/>
                </a:cubicBezTo>
                <a:cubicBezTo>
                  <a:pt x="2678" y="391"/>
                  <a:pt x="2680" y="390"/>
                  <a:pt x="2681" y="388"/>
                </a:cubicBezTo>
                <a:cubicBezTo>
                  <a:pt x="2681" y="387"/>
                  <a:pt x="2681" y="385"/>
                  <a:pt x="2682" y="384"/>
                </a:cubicBezTo>
                <a:cubicBezTo>
                  <a:pt x="2682" y="383"/>
                  <a:pt x="2682" y="383"/>
                  <a:pt x="2683" y="383"/>
                </a:cubicBezTo>
                <a:cubicBezTo>
                  <a:pt x="2683" y="382"/>
                  <a:pt x="2683" y="381"/>
                  <a:pt x="2684" y="380"/>
                </a:cubicBezTo>
                <a:cubicBezTo>
                  <a:pt x="2684" y="380"/>
                  <a:pt x="2684" y="378"/>
                  <a:pt x="2685" y="378"/>
                </a:cubicBezTo>
                <a:cubicBezTo>
                  <a:pt x="2685" y="378"/>
                  <a:pt x="2687" y="379"/>
                  <a:pt x="2688" y="380"/>
                </a:cubicBezTo>
                <a:cubicBezTo>
                  <a:pt x="2689" y="380"/>
                  <a:pt x="2689" y="381"/>
                  <a:pt x="2689" y="381"/>
                </a:cubicBezTo>
                <a:cubicBezTo>
                  <a:pt x="2689" y="381"/>
                  <a:pt x="2690" y="381"/>
                  <a:pt x="2690" y="381"/>
                </a:cubicBezTo>
                <a:cubicBezTo>
                  <a:pt x="2690" y="381"/>
                  <a:pt x="2690" y="381"/>
                  <a:pt x="2691" y="382"/>
                </a:cubicBezTo>
                <a:cubicBezTo>
                  <a:pt x="2692" y="382"/>
                  <a:pt x="2695" y="382"/>
                  <a:pt x="2695" y="382"/>
                </a:cubicBezTo>
                <a:cubicBezTo>
                  <a:pt x="2696" y="382"/>
                  <a:pt x="2696" y="383"/>
                  <a:pt x="2696" y="383"/>
                </a:cubicBezTo>
                <a:cubicBezTo>
                  <a:pt x="2697" y="382"/>
                  <a:pt x="2697" y="381"/>
                  <a:pt x="2697" y="381"/>
                </a:cubicBezTo>
                <a:cubicBezTo>
                  <a:pt x="2698" y="380"/>
                  <a:pt x="2698" y="380"/>
                  <a:pt x="2698" y="379"/>
                </a:cubicBezTo>
                <a:cubicBezTo>
                  <a:pt x="2699" y="379"/>
                  <a:pt x="2699" y="378"/>
                  <a:pt x="2700" y="377"/>
                </a:cubicBezTo>
                <a:cubicBezTo>
                  <a:pt x="2700" y="375"/>
                  <a:pt x="2702" y="374"/>
                  <a:pt x="2703" y="372"/>
                </a:cubicBezTo>
                <a:cubicBezTo>
                  <a:pt x="2703" y="372"/>
                  <a:pt x="2703" y="371"/>
                  <a:pt x="2704" y="370"/>
                </a:cubicBezTo>
                <a:cubicBezTo>
                  <a:pt x="2704" y="370"/>
                  <a:pt x="2704" y="370"/>
                  <a:pt x="2705" y="369"/>
                </a:cubicBezTo>
                <a:cubicBezTo>
                  <a:pt x="2705" y="369"/>
                  <a:pt x="2706" y="368"/>
                  <a:pt x="2706" y="367"/>
                </a:cubicBezTo>
                <a:cubicBezTo>
                  <a:pt x="2706" y="367"/>
                  <a:pt x="2706" y="366"/>
                  <a:pt x="2707" y="365"/>
                </a:cubicBezTo>
                <a:cubicBezTo>
                  <a:pt x="2707" y="364"/>
                  <a:pt x="2709" y="363"/>
                  <a:pt x="2710" y="362"/>
                </a:cubicBezTo>
                <a:cubicBezTo>
                  <a:pt x="2711" y="362"/>
                  <a:pt x="2711" y="364"/>
                  <a:pt x="2711" y="364"/>
                </a:cubicBezTo>
                <a:cubicBezTo>
                  <a:pt x="2711" y="364"/>
                  <a:pt x="2712" y="364"/>
                  <a:pt x="2712" y="363"/>
                </a:cubicBezTo>
                <a:cubicBezTo>
                  <a:pt x="2713" y="363"/>
                  <a:pt x="2713" y="361"/>
                  <a:pt x="2713" y="361"/>
                </a:cubicBezTo>
                <a:cubicBezTo>
                  <a:pt x="2713" y="361"/>
                  <a:pt x="2714" y="361"/>
                  <a:pt x="2714" y="362"/>
                </a:cubicBezTo>
                <a:cubicBezTo>
                  <a:pt x="2715" y="362"/>
                  <a:pt x="2717" y="362"/>
                  <a:pt x="2717" y="362"/>
                </a:cubicBezTo>
                <a:cubicBezTo>
                  <a:pt x="2718" y="363"/>
                  <a:pt x="2718" y="363"/>
                  <a:pt x="2719" y="364"/>
                </a:cubicBezTo>
                <a:cubicBezTo>
                  <a:pt x="2719" y="364"/>
                  <a:pt x="2719" y="364"/>
                  <a:pt x="2719" y="365"/>
                </a:cubicBezTo>
                <a:cubicBezTo>
                  <a:pt x="2720" y="365"/>
                  <a:pt x="2720" y="365"/>
                  <a:pt x="2720" y="365"/>
                </a:cubicBezTo>
                <a:cubicBezTo>
                  <a:pt x="2721" y="365"/>
                  <a:pt x="2721" y="365"/>
                  <a:pt x="2722" y="365"/>
                </a:cubicBezTo>
                <a:cubicBezTo>
                  <a:pt x="2722" y="366"/>
                  <a:pt x="2724" y="366"/>
                  <a:pt x="2725" y="366"/>
                </a:cubicBezTo>
                <a:cubicBezTo>
                  <a:pt x="2725" y="366"/>
                  <a:pt x="2725" y="366"/>
                  <a:pt x="2726" y="366"/>
                </a:cubicBezTo>
                <a:cubicBezTo>
                  <a:pt x="2726" y="366"/>
                  <a:pt x="2726" y="367"/>
                  <a:pt x="2727" y="367"/>
                </a:cubicBezTo>
                <a:cubicBezTo>
                  <a:pt x="2727" y="367"/>
                  <a:pt x="2727" y="368"/>
                  <a:pt x="2728" y="368"/>
                </a:cubicBezTo>
                <a:cubicBezTo>
                  <a:pt x="2728" y="369"/>
                  <a:pt x="2728" y="369"/>
                  <a:pt x="2729" y="370"/>
                </a:cubicBezTo>
                <a:cubicBezTo>
                  <a:pt x="2730" y="371"/>
                  <a:pt x="2731" y="372"/>
                  <a:pt x="2732" y="372"/>
                </a:cubicBezTo>
                <a:cubicBezTo>
                  <a:pt x="2733" y="373"/>
                  <a:pt x="2733" y="374"/>
                  <a:pt x="2733" y="374"/>
                </a:cubicBezTo>
                <a:cubicBezTo>
                  <a:pt x="2733" y="375"/>
                  <a:pt x="2734" y="376"/>
                  <a:pt x="2734" y="376"/>
                </a:cubicBezTo>
                <a:cubicBezTo>
                  <a:pt x="2735" y="377"/>
                  <a:pt x="2735" y="377"/>
                  <a:pt x="2735" y="377"/>
                </a:cubicBezTo>
                <a:cubicBezTo>
                  <a:pt x="2736" y="377"/>
                  <a:pt x="2736" y="378"/>
                  <a:pt x="2736" y="378"/>
                </a:cubicBezTo>
                <a:cubicBezTo>
                  <a:pt x="2737" y="378"/>
                  <a:pt x="2739" y="379"/>
                  <a:pt x="2739" y="379"/>
                </a:cubicBezTo>
                <a:cubicBezTo>
                  <a:pt x="2740" y="379"/>
                  <a:pt x="2740" y="378"/>
                  <a:pt x="2740" y="378"/>
                </a:cubicBezTo>
                <a:cubicBezTo>
                  <a:pt x="2741" y="378"/>
                  <a:pt x="2741" y="379"/>
                  <a:pt x="2742" y="379"/>
                </a:cubicBezTo>
                <a:cubicBezTo>
                  <a:pt x="2742" y="379"/>
                  <a:pt x="2742" y="379"/>
                  <a:pt x="2743" y="379"/>
                </a:cubicBezTo>
                <a:cubicBezTo>
                  <a:pt x="2743" y="380"/>
                  <a:pt x="2743" y="381"/>
                  <a:pt x="2744" y="381"/>
                </a:cubicBezTo>
                <a:cubicBezTo>
                  <a:pt x="2744" y="382"/>
                  <a:pt x="2746" y="382"/>
                  <a:pt x="2747" y="382"/>
                </a:cubicBezTo>
                <a:cubicBezTo>
                  <a:pt x="2747" y="382"/>
                  <a:pt x="2748" y="382"/>
                  <a:pt x="2748" y="382"/>
                </a:cubicBezTo>
                <a:cubicBezTo>
                  <a:pt x="2748" y="381"/>
                  <a:pt x="2749" y="381"/>
                  <a:pt x="2749" y="381"/>
                </a:cubicBezTo>
                <a:cubicBezTo>
                  <a:pt x="2749" y="381"/>
                  <a:pt x="2750" y="381"/>
                  <a:pt x="2750" y="381"/>
                </a:cubicBezTo>
                <a:cubicBezTo>
                  <a:pt x="2750" y="381"/>
                  <a:pt x="2750" y="381"/>
                  <a:pt x="2751" y="381"/>
                </a:cubicBezTo>
                <a:cubicBezTo>
                  <a:pt x="2752" y="381"/>
                  <a:pt x="2754" y="381"/>
                  <a:pt x="2755" y="381"/>
                </a:cubicBezTo>
                <a:cubicBezTo>
                  <a:pt x="2756" y="381"/>
                  <a:pt x="2756" y="381"/>
                  <a:pt x="2756" y="381"/>
                </a:cubicBezTo>
                <a:cubicBezTo>
                  <a:pt x="2756" y="381"/>
                  <a:pt x="2757" y="382"/>
                  <a:pt x="2757" y="382"/>
                </a:cubicBezTo>
                <a:cubicBezTo>
                  <a:pt x="2757" y="382"/>
                  <a:pt x="2758" y="382"/>
                  <a:pt x="2758" y="382"/>
                </a:cubicBezTo>
                <a:cubicBezTo>
                  <a:pt x="2759" y="381"/>
                  <a:pt x="2761" y="380"/>
                  <a:pt x="2762" y="379"/>
                </a:cubicBezTo>
                <a:cubicBezTo>
                  <a:pt x="2762" y="379"/>
                  <a:pt x="2762" y="378"/>
                  <a:pt x="2762" y="377"/>
                </a:cubicBezTo>
                <a:cubicBezTo>
                  <a:pt x="2763" y="376"/>
                  <a:pt x="2763" y="374"/>
                  <a:pt x="2764" y="373"/>
                </a:cubicBezTo>
                <a:cubicBezTo>
                  <a:pt x="2764" y="372"/>
                  <a:pt x="2764" y="370"/>
                  <a:pt x="2765" y="369"/>
                </a:cubicBezTo>
                <a:cubicBezTo>
                  <a:pt x="2765" y="368"/>
                  <a:pt x="2765" y="368"/>
                  <a:pt x="2766" y="368"/>
                </a:cubicBezTo>
                <a:cubicBezTo>
                  <a:pt x="2766" y="368"/>
                  <a:pt x="2768" y="368"/>
                  <a:pt x="2769" y="367"/>
                </a:cubicBezTo>
                <a:cubicBezTo>
                  <a:pt x="2769" y="366"/>
                  <a:pt x="2769" y="365"/>
                  <a:pt x="2770" y="362"/>
                </a:cubicBezTo>
                <a:cubicBezTo>
                  <a:pt x="2770" y="360"/>
                  <a:pt x="2771" y="356"/>
                  <a:pt x="2771" y="354"/>
                </a:cubicBezTo>
                <a:cubicBezTo>
                  <a:pt x="2771" y="352"/>
                  <a:pt x="2772" y="350"/>
                  <a:pt x="2772" y="350"/>
                </a:cubicBezTo>
                <a:cubicBezTo>
                  <a:pt x="2772" y="350"/>
                  <a:pt x="2772" y="352"/>
                  <a:pt x="2773" y="352"/>
                </a:cubicBezTo>
                <a:cubicBezTo>
                  <a:pt x="2774" y="352"/>
                  <a:pt x="2775" y="351"/>
                  <a:pt x="2776" y="350"/>
                </a:cubicBezTo>
                <a:cubicBezTo>
                  <a:pt x="2777" y="350"/>
                  <a:pt x="2777" y="349"/>
                  <a:pt x="2777" y="349"/>
                </a:cubicBezTo>
                <a:cubicBezTo>
                  <a:pt x="2778" y="349"/>
                  <a:pt x="2778" y="349"/>
                  <a:pt x="2778" y="349"/>
                </a:cubicBezTo>
                <a:cubicBezTo>
                  <a:pt x="2779" y="349"/>
                  <a:pt x="2779" y="347"/>
                  <a:pt x="2779" y="347"/>
                </a:cubicBezTo>
                <a:cubicBezTo>
                  <a:pt x="2780" y="346"/>
                  <a:pt x="2780" y="346"/>
                  <a:pt x="2780" y="345"/>
                </a:cubicBezTo>
                <a:cubicBezTo>
                  <a:pt x="2781" y="344"/>
                  <a:pt x="2783" y="342"/>
                  <a:pt x="2784" y="341"/>
                </a:cubicBezTo>
                <a:cubicBezTo>
                  <a:pt x="2784" y="340"/>
                  <a:pt x="2784" y="339"/>
                  <a:pt x="2785" y="339"/>
                </a:cubicBezTo>
                <a:cubicBezTo>
                  <a:pt x="2785" y="338"/>
                  <a:pt x="2785" y="337"/>
                  <a:pt x="2786" y="337"/>
                </a:cubicBezTo>
                <a:cubicBezTo>
                  <a:pt x="2786" y="336"/>
                  <a:pt x="2786" y="336"/>
                  <a:pt x="2787" y="336"/>
                </a:cubicBezTo>
                <a:cubicBezTo>
                  <a:pt x="2787" y="335"/>
                  <a:pt x="2787" y="335"/>
                  <a:pt x="2788" y="335"/>
                </a:cubicBezTo>
                <a:cubicBezTo>
                  <a:pt x="2788" y="335"/>
                  <a:pt x="2790" y="335"/>
                  <a:pt x="2791" y="335"/>
                </a:cubicBezTo>
                <a:cubicBezTo>
                  <a:pt x="2792" y="336"/>
                  <a:pt x="2792" y="336"/>
                  <a:pt x="2792" y="336"/>
                </a:cubicBezTo>
                <a:cubicBezTo>
                  <a:pt x="2792" y="337"/>
                  <a:pt x="2792" y="338"/>
                  <a:pt x="2793" y="339"/>
                </a:cubicBezTo>
                <a:cubicBezTo>
                  <a:pt x="2793" y="340"/>
                  <a:pt x="2794" y="342"/>
                  <a:pt x="2795" y="343"/>
                </a:cubicBezTo>
                <a:cubicBezTo>
                  <a:pt x="2796" y="344"/>
                  <a:pt x="2798" y="344"/>
                  <a:pt x="2798" y="345"/>
                </a:cubicBezTo>
                <a:cubicBezTo>
                  <a:pt x="2799" y="345"/>
                  <a:pt x="2799" y="345"/>
                  <a:pt x="2799" y="346"/>
                </a:cubicBezTo>
                <a:cubicBezTo>
                  <a:pt x="2800" y="348"/>
                  <a:pt x="2800" y="350"/>
                  <a:pt x="2800" y="353"/>
                </a:cubicBezTo>
                <a:cubicBezTo>
                  <a:pt x="2801" y="355"/>
                  <a:pt x="2801" y="360"/>
                  <a:pt x="2801" y="363"/>
                </a:cubicBezTo>
                <a:cubicBezTo>
                  <a:pt x="2802" y="366"/>
                  <a:pt x="2802" y="368"/>
                  <a:pt x="2802" y="370"/>
                </a:cubicBezTo>
                <a:cubicBezTo>
                  <a:pt x="2803" y="372"/>
                  <a:pt x="2805" y="372"/>
                  <a:pt x="2806" y="373"/>
                </a:cubicBezTo>
                <a:cubicBezTo>
                  <a:pt x="2806" y="374"/>
                  <a:pt x="2806" y="374"/>
                  <a:pt x="2807" y="375"/>
                </a:cubicBezTo>
                <a:cubicBezTo>
                  <a:pt x="2807" y="376"/>
                  <a:pt x="2807" y="377"/>
                  <a:pt x="2808" y="378"/>
                </a:cubicBezTo>
                <a:cubicBezTo>
                  <a:pt x="2808" y="379"/>
                  <a:pt x="2808" y="379"/>
                  <a:pt x="2809" y="380"/>
                </a:cubicBezTo>
                <a:cubicBezTo>
                  <a:pt x="2809" y="382"/>
                  <a:pt x="2809" y="384"/>
                  <a:pt x="2810" y="386"/>
                </a:cubicBezTo>
                <a:cubicBezTo>
                  <a:pt x="2810" y="387"/>
                  <a:pt x="2812" y="388"/>
                  <a:pt x="2813" y="390"/>
                </a:cubicBezTo>
                <a:cubicBezTo>
                  <a:pt x="2814" y="392"/>
                  <a:pt x="2814" y="394"/>
                  <a:pt x="2814" y="396"/>
                </a:cubicBezTo>
                <a:cubicBezTo>
                  <a:pt x="2814" y="397"/>
                  <a:pt x="2815" y="398"/>
                  <a:pt x="2815" y="400"/>
                </a:cubicBezTo>
                <a:cubicBezTo>
                  <a:pt x="2815" y="401"/>
                  <a:pt x="2816" y="402"/>
                  <a:pt x="2816" y="403"/>
                </a:cubicBezTo>
                <a:cubicBezTo>
                  <a:pt x="2816" y="404"/>
                  <a:pt x="2816" y="405"/>
                  <a:pt x="2817" y="406"/>
                </a:cubicBezTo>
                <a:cubicBezTo>
                  <a:pt x="2818" y="407"/>
                  <a:pt x="2820" y="408"/>
                  <a:pt x="2820" y="409"/>
                </a:cubicBezTo>
                <a:cubicBezTo>
                  <a:pt x="2821" y="410"/>
                  <a:pt x="2821" y="411"/>
                  <a:pt x="2821" y="412"/>
                </a:cubicBezTo>
                <a:cubicBezTo>
                  <a:pt x="2822" y="413"/>
                  <a:pt x="2822" y="414"/>
                  <a:pt x="2822" y="415"/>
                </a:cubicBezTo>
                <a:cubicBezTo>
                  <a:pt x="2823" y="417"/>
                  <a:pt x="2823" y="418"/>
                  <a:pt x="2823" y="419"/>
                </a:cubicBezTo>
                <a:cubicBezTo>
                  <a:pt x="2824" y="420"/>
                  <a:pt x="2824" y="421"/>
                  <a:pt x="2824" y="421"/>
                </a:cubicBezTo>
                <a:cubicBezTo>
                  <a:pt x="2825" y="422"/>
                  <a:pt x="2827" y="423"/>
                  <a:pt x="2828" y="424"/>
                </a:cubicBezTo>
                <a:cubicBezTo>
                  <a:pt x="2828" y="424"/>
                  <a:pt x="2828" y="425"/>
                  <a:pt x="2829" y="425"/>
                </a:cubicBezTo>
                <a:cubicBezTo>
                  <a:pt x="2829" y="425"/>
                  <a:pt x="2829" y="425"/>
                  <a:pt x="2830" y="425"/>
                </a:cubicBezTo>
                <a:cubicBezTo>
                  <a:pt x="2830" y="425"/>
                  <a:pt x="2830" y="425"/>
                  <a:pt x="2831" y="425"/>
                </a:cubicBezTo>
                <a:cubicBezTo>
                  <a:pt x="2831" y="424"/>
                  <a:pt x="2831" y="424"/>
                  <a:pt x="2832" y="424"/>
                </a:cubicBezTo>
                <a:cubicBezTo>
                  <a:pt x="2833" y="423"/>
                  <a:pt x="2834" y="423"/>
                  <a:pt x="2835" y="422"/>
                </a:cubicBezTo>
                <a:cubicBezTo>
                  <a:pt x="2836" y="422"/>
                  <a:pt x="2836" y="423"/>
                  <a:pt x="2836" y="423"/>
                </a:cubicBezTo>
                <a:cubicBezTo>
                  <a:pt x="2836" y="423"/>
                  <a:pt x="2837" y="424"/>
                  <a:pt x="2837" y="423"/>
                </a:cubicBezTo>
                <a:cubicBezTo>
                  <a:pt x="2837" y="423"/>
                  <a:pt x="2838" y="420"/>
                  <a:pt x="2838" y="419"/>
                </a:cubicBezTo>
                <a:cubicBezTo>
                  <a:pt x="2839" y="418"/>
                  <a:pt x="2839" y="418"/>
                  <a:pt x="2839" y="417"/>
                </a:cubicBezTo>
                <a:cubicBezTo>
                  <a:pt x="2840" y="417"/>
                  <a:pt x="2842" y="416"/>
                  <a:pt x="2842" y="415"/>
                </a:cubicBezTo>
                <a:cubicBezTo>
                  <a:pt x="2843" y="414"/>
                  <a:pt x="2843" y="414"/>
                  <a:pt x="2843" y="413"/>
                </a:cubicBezTo>
                <a:cubicBezTo>
                  <a:pt x="2844" y="412"/>
                  <a:pt x="2844" y="411"/>
                  <a:pt x="2844" y="410"/>
                </a:cubicBezTo>
                <a:cubicBezTo>
                  <a:pt x="2845" y="410"/>
                  <a:pt x="2845" y="409"/>
                  <a:pt x="2846" y="409"/>
                </a:cubicBezTo>
                <a:cubicBezTo>
                  <a:pt x="2846" y="409"/>
                  <a:pt x="2846" y="409"/>
                  <a:pt x="2846" y="409"/>
                </a:cubicBezTo>
                <a:cubicBezTo>
                  <a:pt x="2847" y="408"/>
                  <a:pt x="2849" y="408"/>
                  <a:pt x="2850" y="407"/>
                </a:cubicBezTo>
                <a:cubicBezTo>
                  <a:pt x="2850" y="407"/>
                  <a:pt x="2850" y="405"/>
                  <a:pt x="2851" y="404"/>
                </a:cubicBezTo>
                <a:cubicBezTo>
                  <a:pt x="2851" y="403"/>
                  <a:pt x="2852" y="402"/>
                  <a:pt x="2852" y="400"/>
                </a:cubicBezTo>
                <a:cubicBezTo>
                  <a:pt x="2852" y="399"/>
                  <a:pt x="2852" y="397"/>
                  <a:pt x="2853" y="396"/>
                </a:cubicBezTo>
                <a:cubicBezTo>
                  <a:pt x="2853" y="394"/>
                  <a:pt x="2853" y="393"/>
                  <a:pt x="2854" y="391"/>
                </a:cubicBezTo>
                <a:cubicBezTo>
                  <a:pt x="2855" y="389"/>
                  <a:pt x="2857" y="387"/>
                  <a:pt x="2858" y="385"/>
                </a:cubicBezTo>
                <a:cubicBezTo>
                  <a:pt x="2859" y="384"/>
                  <a:pt x="2859" y="383"/>
                  <a:pt x="2859" y="382"/>
                </a:cubicBezTo>
                <a:cubicBezTo>
                  <a:pt x="2859" y="381"/>
                  <a:pt x="2860" y="380"/>
                  <a:pt x="2860" y="379"/>
                </a:cubicBezTo>
                <a:cubicBezTo>
                  <a:pt x="2860" y="378"/>
                  <a:pt x="2860" y="377"/>
                  <a:pt x="2861" y="375"/>
                </a:cubicBezTo>
                <a:cubicBezTo>
                  <a:pt x="2862" y="374"/>
                  <a:pt x="2864" y="373"/>
                  <a:pt x="2864" y="372"/>
                </a:cubicBezTo>
                <a:cubicBezTo>
                  <a:pt x="2865" y="372"/>
                  <a:pt x="2865" y="372"/>
                  <a:pt x="2865" y="371"/>
                </a:cubicBezTo>
                <a:cubicBezTo>
                  <a:pt x="2866" y="371"/>
                  <a:pt x="2866" y="371"/>
                  <a:pt x="2866" y="371"/>
                </a:cubicBezTo>
                <a:cubicBezTo>
                  <a:pt x="2867" y="370"/>
                  <a:pt x="2867" y="368"/>
                  <a:pt x="2868" y="368"/>
                </a:cubicBezTo>
                <a:cubicBezTo>
                  <a:pt x="2868" y="368"/>
                  <a:pt x="2868" y="371"/>
                  <a:pt x="2869" y="372"/>
                </a:cubicBezTo>
                <a:cubicBezTo>
                  <a:pt x="2869" y="372"/>
                  <a:pt x="2871" y="372"/>
                  <a:pt x="2872" y="372"/>
                </a:cubicBezTo>
                <a:cubicBezTo>
                  <a:pt x="2872" y="372"/>
                  <a:pt x="2872" y="373"/>
                  <a:pt x="2873" y="373"/>
                </a:cubicBezTo>
                <a:cubicBezTo>
                  <a:pt x="2873" y="374"/>
                  <a:pt x="2873" y="375"/>
                  <a:pt x="2874" y="376"/>
                </a:cubicBezTo>
                <a:cubicBezTo>
                  <a:pt x="2874" y="376"/>
                  <a:pt x="2875" y="378"/>
                  <a:pt x="2875" y="379"/>
                </a:cubicBezTo>
                <a:cubicBezTo>
                  <a:pt x="2875" y="379"/>
                  <a:pt x="2875" y="379"/>
                  <a:pt x="2876" y="379"/>
                </a:cubicBezTo>
                <a:cubicBezTo>
                  <a:pt x="2877" y="380"/>
                  <a:pt x="2878" y="379"/>
                  <a:pt x="2879" y="379"/>
                </a:cubicBezTo>
                <a:cubicBezTo>
                  <a:pt x="2880" y="380"/>
                  <a:pt x="2880" y="380"/>
                  <a:pt x="2880" y="381"/>
                </a:cubicBezTo>
                <a:cubicBezTo>
                  <a:pt x="2881" y="381"/>
                  <a:pt x="2881" y="383"/>
                  <a:pt x="2881" y="384"/>
                </a:cubicBezTo>
                <a:cubicBezTo>
                  <a:pt x="2882" y="385"/>
                  <a:pt x="2882" y="387"/>
                  <a:pt x="2882" y="388"/>
                </a:cubicBezTo>
                <a:cubicBezTo>
                  <a:pt x="2882" y="389"/>
                  <a:pt x="2882" y="390"/>
                  <a:pt x="2883" y="391"/>
                </a:cubicBezTo>
                <a:cubicBezTo>
                  <a:pt x="2884" y="391"/>
                  <a:pt x="2886" y="391"/>
                  <a:pt x="2886" y="391"/>
                </a:cubicBezTo>
                <a:cubicBezTo>
                  <a:pt x="2887" y="392"/>
                  <a:pt x="2887" y="394"/>
                  <a:pt x="2888" y="394"/>
                </a:cubicBezTo>
                <a:cubicBezTo>
                  <a:pt x="2888" y="395"/>
                  <a:pt x="2888" y="395"/>
                  <a:pt x="2888" y="394"/>
                </a:cubicBezTo>
                <a:cubicBezTo>
                  <a:pt x="2889" y="393"/>
                  <a:pt x="2889" y="391"/>
                  <a:pt x="2890" y="390"/>
                </a:cubicBezTo>
                <a:cubicBezTo>
                  <a:pt x="2890" y="389"/>
                  <a:pt x="2890" y="388"/>
                  <a:pt x="2891" y="387"/>
                </a:cubicBezTo>
                <a:cubicBezTo>
                  <a:pt x="2891" y="385"/>
                  <a:pt x="2893" y="381"/>
                  <a:pt x="2894" y="378"/>
                </a:cubicBezTo>
                <a:cubicBezTo>
                  <a:pt x="2894" y="375"/>
                  <a:pt x="2894" y="371"/>
                  <a:pt x="2895" y="367"/>
                </a:cubicBezTo>
                <a:cubicBezTo>
                  <a:pt x="2895" y="363"/>
                  <a:pt x="2895" y="358"/>
                  <a:pt x="2896" y="355"/>
                </a:cubicBezTo>
                <a:cubicBezTo>
                  <a:pt x="2896" y="352"/>
                  <a:pt x="2897" y="352"/>
                  <a:pt x="2897" y="350"/>
                </a:cubicBezTo>
                <a:cubicBezTo>
                  <a:pt x="2897" y="348"/>
                  <a:pt x="2897" y="345"/>
                  <a:pt x="2898" y="344"/>
                </a:cubicBezTo>
                <a:cubicBezTo>
                  <a:pt x="2899" y="342"/>
                  <a:pt x="2900" y="343"/>
                  <a:pt x="2901" y="343"/>
                </a:cubicBezTo>
                <a:cubicBezTo>
                  <a:pt x="2902" y="342"/>
                  <a:pt x="2902" y="341"/>
                  <a:pt x="2902" y="340"/>
                </a:cubicBezTo>
                <a:cubicBezTo>
                  <a:pt x="2902" y="340"/>
                  <a:pt x="2903" y="339"/>
                  <a:pt x="2903" y="339"/>
                </a:cubicBezTo>
                <a:cubicBezTo>
                  <a:pt x="2904" y="339"/>
                  <a:pt x="2904" y="339"/>
                  <a:pt x="2904" y="340"/>
                </a:cubicBezTo>
                <a:cubicBezTo>
                  <a:pt x="2905" y="340"/>
                  <a:pt x="2905" y="341"/>
                  <a:pt x="2905" y="341"/>
                </a:cubicBezTo>
                <a:cubicBezTo>
                  <a:pt x="2906" y="341"/>
                  <a:pt x="2908" y="342"/>
                  <a:pt x="2908" y="342"/>
                </a:cubicBezTo>
                <a:cubicBezTo>
                  <a:pt x="2909" y="342"/>
                  <a:pt x="2909" y="342"/>
                  <a:pt x="2910" y="343"/>
                </a:cubicBezTo>
                <a:cubicBezTo>
                  <a:pt x="2910" y="343"/>
                  <a:pt x="2910" y="343"/>
                  <a:pt x="2911" y="343"/>
                </a:cubicBezTo>
                <a:cubicBezTo>
                  <a:pt x="2911" y="343"/>
                  <a:pt x="2911" y="343"/>
                  <a:pt x="2912" y="344"/>
                </a:cubicBezTo>
                <a:cubicBezTo>
                  <a:pt x="2912" y="344"/>
                  <a:pt x="2912" y="345"/>
                  <a:pt x="2913" y="346"/>
                </a:cubicBezTo>
                <a:cubicBezTo>
                  <a:pt x="2913" y="347"/>
                  <a:pt x="2915" y="348"/>
                  <a:pt x="2916" y="350"/>
                </a:cubicBezTo>
                <a:cubicBezTo>
                  <a:pt x="2917" y="351"/>
                  <a:pt x="2917" y="351"/>
                  <a:pt x="2917" y="352"/>
                </a:cubicBezTo>
                <a:cubicBezTo>
                  <a:pt x="2917" y="354"/>
                  <a:pt x="2918" y="355"/>
                  <a:pt x="2918" y="357"/>
                </a:cubicBezTo>
                <a:cubicBezTo>
                  <a:pt x="2918" y="360"/>
                  <a:pt x="2919" y="363"/>
                  <a:pt x="2919" y="366"/>
                </a:cubicBezTo>
                <a:cubicBezTo>
                  <a:pt x="2919" y="368"/>
                  <a:pt x="2919" y="369"/>
                  <a:pt x="2920" y="373"/>
                </a:cubicBezTo>
                <a:cubicBezTo>
                  <a:pt x="2921" y="376"/>
                  <a:pt x="2923" y="382"/>
                  <a:pt x="2923" y="387"/>
                </a:cubicBezTo>
                <a:cubicBezTo>
                  <a:pt x="2924" y="391"/>
                  <a:pt x="2924" y="396"/>
                  <a:pt x="2924" y="401"/>
                </a:cubicBezTo>
                <a:cubicBezTo>
                  <a:pt x="2925" y="406"/>
                  <a:pt x="2925" y="412"/>
                  <a:pt x="2925" y="415"/>
                </a:cubicBezTo>
                <a:cubicBezTo>
                  <a:pt x="2926" y="418"/>
                  <a:pt x="2926" y="419"/>
                  <a:pt x="2926" y="421"/>
                </a:cubicBezTo>
                <a:cubicBezTo>
                  <a:pt x="2927" y="424"/>
                  <a:pt x="2927" y="427"/>
                  <a:pt x="2927" y="429"/>
                </a:cubicBezTo>
                <a:cubicBezTo>
                  <a:pt x="2928" y="431"/>
                  <a:pt x="2930" y="431"/>
                  <a:pt x="2931" y="432"/>
                </a:cubicBezTo>
                <a:cubicBezTo>
                  <a:pt x="2931" y="434"/>
                  <a:pt x="2931" y="435"/>
                  <a:pt x="2931" y="436"/>
                </a:cubicBezTo>
                <a:cubicBezTo>
                  <a:pt x="2932" y="437"/>
                  <a:pt x="2932" y="438"/>
                  <a:pt x="2933" y="438"/>
                </a:cubicBezTo>
                <a:cubicBezTo>
                  <a:pt x="2933" y="438"/>
                  <a:pt x="2933" y="438"/>
                  <a:pt x="2934" y="438"/>
                </a:cubicBezTo>
                <a:cubicBezTo>
                  <a:pt x="2934" y="437"/>
                  <a:pt x="2934" y="437"/>
                  <a:pt x="2935" y="437"/>
                </a:cubicBezTo>
                <a:cubicBezTo>
                  <a:pt x="2936" y="437"/>
                  <a:pt x="2937" y="437"/>
                  <a:pt x="2938" y="437"/>
                </a:cubicBezTo>
                <a:cubicBezTo>
                  <a:pt x="2938" y="437"/>
                  <a:pt x="2939" y="437"/>
                  <a:pt x="2939" y="437"/>
                </a:cubicBezTo>
                <a:cubicBezTo>
                  <a:pt x="2939" y="438"/>
                  <a:pt x="2940" y="438"/>
                  <a:pt x="2940" y="438"/>
                </a:cubicBezTo>
                <a:cubicBezTo>
                  <a:pt x="2940" y="438"/>
                  <a:pt x="2941" y="439"/>
                  <a:pt x="2941" y="439"/>
                </a:cubicBezTo>
                <a:cubicBezTo>
                  <a:pt x="2941" y="440"/>
                  <a:pt x="2941" y="440"/>
                  <a:pt x="2942" y="440"/>
                </a:cubicBezTo>
                <a:cubicBezTo>
                  <a:pt x="2943" y="441"/>
                  <a:pt x="2944" y="441"/>
                  <a:pt x="2945" y="441"/>
                </a:cubicBezTo>
                <a:cubicBezTo>
                  <a:pt x="2946" y="442"/>
                  <a:pt x="2946" y="442"/>
                  <a:pt x="2946" y="442"/>
                </a:cubicBezTo>
                <a:cubicBezTo>
                  <a:pt x="2947" y="443"/>
                  <a:pt x="2947" y="444"/>
                  <a:pt x="2947" y="444"/>
                </a:cubicBezTo>
                <a:cubicBezTo>
                  <a:pt x="2948" y="445"/>
                  <a:pt x="2949" y="445"/>
                  <a:pt x="2949" y="445"/>
                </a:cubicBezTo>
                <a:cubicBezTo>
                  <a:pt x="2950" y="445"/>
                  <a:pt x="2952" y="445"/>
                  <a:pt x="2953" y="445"/>
                </a:cubicBezTo>
                <a:cubicBezTo>
                  <a:pt x="2953" y="445"/>
                  <a:pt x="2953" y="444"/>
                  <a:pt x="2954" y="443"/>
                </a:cubicBezTo>
                <a:cubicBezTo>
                  <a:pt x="2954" y="443"/>
                  <a:pt x="2954" y="443"/>
                  <a:pt x="2955" y="442"/>
                </a:cubicBezTo>
                <a:cubicBezTo>
                  <a:pt x="2955" y="441"/>
                  <a:pt x="2955" y="438"/>
                  <a:pt x="2956" y="438"/>
                </a:cubicBezTo>
                <a:cubicBezTo>
                  <a:pt x="2956" y="438"/>
                  <a:pt x="2956" y="440"/>
                  <a:pt x="2957" y="440"/>
                </a:cubicBezTo>
                <a:cubicBezTo>
                  <a:pt x="2957" y="440"/>
                  <a:pt x="2959" y="439"/>
                  <a:pt x="2960" y="439"/>
                </a:cubicBezTo>
                <a:cubicBezTo>
                  <a:pt x="2961" y="439"/>
                  <a:pt x="2961" y="439"/>
                  <a:pt x="2961" y="438"/>
                </a:cubicBezTo>
                <a:cubicBezTo>
                  <a:pt x="2961" y="437"/>
                  <a:pt x="2962" y="435"/>
                  <a:pt x="2962" y="433"/>
                </a:cubicBezTo>
                <a:cubicBezTo>
                  <a:pt x="2962" y="431"/>
                  <a:pt x="2963" y="429"/>
                  <a:pt x="2963" y="428"/>
                </a:cubicBezTo>
                <a:cubicBezTo>
                  <a:pt x="2963" y="426"/>
                  <a:pt x="2963" y="424"/>
                  <a:pt x="2964" y="423"/>
                </a:cubicBezTo>
                <a:cubicBezTo>
                  <a:pt x="2965" y="422"/>
                  <a:pt x="2967" y="422"/>
                  <a:pt x="2967" y="422"/>
                </a:cubicBezTo>
                <a:cubicBezTo>
                  <a:pt x="2968" y="421"/>
                  <a:pt x="2968" y="421"/>
                  <a:pt x="2968" y="421"/>
                </a:cubicBezTo>
                <a:cubicBezTo>
                  <a:pt x="2969" y="421"/>
                  <a:pt x="2969" y="422"/>
                  <a:pt x="2969" y="422"/>
                </a:cubicBezTo>
                <a:cubicBezTo>
                  <a:pt x="2970" y="422"/>
                  <a:pt x="2970" y="423"/>
                  <a:pt x="2970" y="423"/>
                </a:cubicBezTo>
                <a:cubicBezTo>
                  <a:pt x="2971" y="423"/>
                  <a:pt x="2971" y="422"/>
                  <a:pt x="2972" y="422"/>
                </a:cubicBezTo>
                <a:cubicBezTo>
                  <a:pt x="2972" y="422"/>
                  <a:pt x="2974" y="422"/>
                  <a:pt x="2975" y="423"/>
                </a:cubicBezTo>
                <a:cubicBezTo>
                  <a:pt x="2975" y="423"/>
                  <a:pt x="2975" y="423"/>
                  <a:pt x="2976" y="424"/>
                </a:cubicBezTo>
                <a:cubicBezTo>
                  <a:pt x="2976" y="424"/>
                  <a:pt x="2977" y="424"/>
                  <a:pt x="2978" y="424"/>
                </a:cubicBezTo>
                <a:cubicBezTo>
                  <a:pt x="2978" y="424"/>
                  <a:pt x="2978" y="424"/>
                  <a:pt x="2979" y="424"/>
                </a:cubicBezTo>
                <a:cubicBezTo>
                  <a:pt x="2979" y="424"/>
                  <a:pt x="2981" y="423"/>
                  <a:pt x="2982" y="423"/>
                </a:cubicBezTo>
                <a:cubicBezTo>
                  <a:pt x="2983" y="423"/>
                  <a:pt x="2983" y="424"/>
                  <a:pt x="2983" y="424"/>
                </a:cubicBezTo>
                <a:cubicBezTo>
                  <a:pt x="2984" y="424"/>
                  <a:pt x="2985" y="424"/>
                  <a:pt x="2985" y="425"/>
                </a:cubicBezTo>
                <a:cubicBezTo>
                  <a:pt x="2985" y="425"/>
                  <a:pt x="2986" y="425"/>
                  <a:pt x="2986" y="426"/>
                </a:cubicBezTo>
                <a:cubicBezTo>
                  <a:pt x="2987" y="426"/>
                  <a:pt x="2989" y="428"/>
                  <a:pt x="2989" y="429"/>
                </a:cubicBezTo>
                <a:cubicBezTo>
                  <a:pt x="2990" y="429"/>
                  <a:pt x="2990" y="430"/>
                  <a:pt x="2990" y="430"/>
                </a:cubicBezTo>
                <a:cubicBezTo>
                  <a:pt x="2991" y="430"/>
                  <a:pt x="2991" y="431"/>
                  <a:pt x="2991" y="431"/>
                </a:cubicBezTo>
                <a:cubicBezTo>
                  <a:pt x="2992" y="431"/>
                  <a:pt x="2992" y="430"/>
                  <a:pt x="2992" y="431"/>
                </a:cubicBezTo>
                <a:cubicBezTo>
                  <a:pt x="2993" y="432"/>
                  <a:pt x="2993" y="434"/>
                  <a:pt x="2994" y="435"/>
                </a:cubicBezTo>
                <a:cubicBezTo>
                  <a:pt x="2994" y="436"/>
                  <a:pt x="2996" y="437"/>
                  <a:pt x="2997" y="438"/>
                </a:cubicBezTo>
                <a:cubicBezTo>
                  <a:pt x="2997" y="438"/>
                  <a:pt x="2997" y="440"/>
                  <a:pt x="2998" y="441"/>
                </a:cubicBezTo>
                <a:cubicBezTo>
                  <a:pt x="2998" y="441"/>
                  <a:pt x="2998" y="442"/>
                  <a:pt x="2999" y="442"/>
                </a:cubicBezTo>
                <a:cubicBezTo>
                  <a:pt x="2999" y="441"/>
                  <a:pt x="2999" y="440"/>
                  <a:pt x="3000" y="440"/>
                </a:cubicBezTo>
                <a:cubicBezTo>
                  <a:pt x="3000" y="440"/>
                  <a:pt x="3000" y="439"/>
                  <a:pt x="3001" y="439"/>
                </a:cubicBezTo>
                <a:cubicBezTo>
                  <a:pt x="3002" y="438"/>
                  <a:pt x="3004" y="437"/>
                  <a:pt x="3005" y="437"/>
                </a:cubicBezTo>
                <a:cubicBezTo>
                  <a:pt x="3006" y="436"/>
                  <a:pt x="3006" y="436"/>
                  <a:pt x="3006" y="436"/>
                </a:cubicBezTo>
                <a:cubicBezTo>
                  <a:pt x="3006" y="435"/>
                  <a:pt x="3007" y="434"/>
                  <a:pt x="3007" y="433"/>
                </a:cubicBezTo>
                <a:cubicBezTo>
                  <a:pt x="3008" y="431"/>
                  <a:pt x="3008" y="428"/>
                  <a:pt x="3008" y="426"/>
                </a:cubicBezTo>
                <a:cubicBezTo>
                  <a:pt x="3009" y="423"/>
                  <a:pt x="3011" y="421"/>
                  <a:pt x="3011" y="419"/>
                </a:cubicBezTo>
                <a:cubicBezTo>
                  <a:pt x="3012" y="417"/>
                  <a:pt x="3012" y="417"/>
                  <a:pt x="3012" y="415"/>
                </a:cubicBezTo>
                <a:cubicBezTo>
                  <a:pt x="3013" y="414"/>
                  <a:pt x="3013" y="411"/>
                  <a:pt x="3014" y="409"/>
                </a:cubicBezTo>
                <a:cubicBezTo>
                  <a:pt x="3014" y="408"/>
                  <a:pt x="3014" y="406"/>
                  <a:pt x="3015" y="404"/>
                </a:cubicBezTo>
                <a:cubicBezTo>
                  <a:pt x="3015" y="402"/>
                  <a:pt x="3015" y="400"/>
                  <a:pt x="3015" y="397"/>
                </a:cubicBezTo>
                <a:cubicBezTo>
                  <a:pt x="3016" y="395"/>
                  <a:pt x="3018" y="391"/>
                  <a:pt x="3019" y="389"/>
                </a:cubicBezTo>
                <a:cubicBezTo>
                  <a:pt x="3019" y="386"/>
                  <a:pt x="3019" y="384"/>
                  <a:pt x="3020" y="380"/>
                </a:cubicBezTo>
                <a:cubicBezTo>
                  <a:pt x="3020" y="378"/>
                  <a:pt x="3021" y="374"/>
                  <a:pt x="3021" y="371"/>
                </a:cubicBezTo>
                <a:cubicBezTo>
                  <a:pt x="3021" y="368"/>
                  <a:pt x="3021" y="365"/>
                  <a:pt x="3022" y="363"/>
                </a:cubicBezTo>
                <a:cubicBezTo>
                  <a:pt x="3022" y="361"/>
                  <a:pt x="3022" y="360"/>
                  <a:pt x="3023" y="358"/>
                </a:cubicBezTo>
                <a:cubicBezTo>
                  <a:pt x="3024" y="356"/>
                  <a:pt x="3025" y="354"/>
                  <a:pt x="3026" y="353"/>
                </a:cubicBezTo>
                <a:cubicBezTo>
                  <a:pt x="3027" y="353"/>
                  <a:pt x="3027" y="354"/>
                  <a:pt x="3027" y="354"/>
                </a:cubicBezTo>
                <a:cubicBezTo>
                  <a:pt x="3027" y="354"/>
                  <a:pt x="3028" y="354"/>
                  <a:pt x="3028" y="354"/>
                </a:cubicBezTo>
                <a:cubicBezTo>
                  <a:pt x="3028" y="354"/>
                  <a:pt x="3029" y="353"/>
                  <a:pt x="3029" y="354"/>
                </a:cubicBezTo>
                <a:cubicBezTo>
                  <a:pt x="3030" y="354"/>
                  <a:pt x="3029" y="355"/>
                  <a:pt x="3030" y="355"/>
                </a:cubicBezTo>
                <a:cubicBezTo>
                  <a:pt x="3031" y="356"/>
                  <a:pt x="3034" y="355"/>
                  <a:pt x="3034" y="355"/>
                </a:cubicBezTo>
                <a:cubicBezTo>
                  <a:pt x="3035" y="355"/>
                  <a:pt x="3035" y="354"/>
                  <a:pt x="3036" y="354"/>
                </a:cubicBezTo>
                <a:cubicBezTo>
                  <a:pt x="3036" y="353"/>
                  <a:pt x="3036" y="353"/>
                  <a:pt x="3037" y="352"/>
                </a:cubicBezTo>
                <a:cubicBezTo>
                  <a:pt x="3037" y="352"/>
                  <a:pt x="3037" y="352"/>
                  <a:pt x="3038" y="352"/>
                </a:cubicBezTo>
                <a:cubicBezTo>
                  <a:pt x="3038" y="353"/>
                  <a:pt x="3040" y="354"/>
                  <a:pt x="3041" y="355"/>
                </a:cubicBezTo>
                <a:cubicBezTo>
                  <a:pt x="3041" y="356"/>
                  <a:pt x="3041" y="358"/>
                  <a:pt x="3042" y="359"/>
                </a:cubicBezTo>
                <a:cubicBezTo>
                  <a:pt x="3042" y="359"/>
                  <a:pt x="3043" y="359"/>
                  <a:pt x="3043" y="360"/>
                </a:cubicBezTo>
                <a:cubicBezTo>
                  <a:pt x="3043" y="360"/>
                  <a:pt x="3044" y="361"/>
                  <a:pt x="3044" y="362"/>
                </a:cubicBezTo>
                <a:cubicBezTo>
                  <a:pt x="3044" y="363"/>
                  <a:pt x="3044" y="364"/>
                  <a:pt x="3045" y="365"/>
                </a:cubicBezTo>
                <a:cubicBezTo>
                  <a:pt x="3046" y="365"/>
                  <a:pt x="3047" y="364"/>
                  <a:pt x="3048" y="365"/>
                </a:cubicBezTo>
                <a:cubicBezTo>
                  <a:pt x="3049" y="366"/>
                  <a:pt x="3049" y="369"/>
                  <a:pt x="3049" y="370"/>
                </a:cubicBezTo>
                <a:cubicBezTo>
                  <a:pt x="3050" y="372"/>
                  <a:pt x="3050" y="373"/>
                  <a:pt x="3050" y="374"/>
                </a:cubicBezTo>
                <a:cubicBezTo>
                  <a:pt x="3051" y="376"/>
                  <a:pt x="3051" y="379"/>
                  <a:pt x="3051" y="380"/>
                </a:cubicBezTo>
                <a:cubicBezTo>
                  <a:pt x="3052" y="382"/>
                  <a:pt x="3052" y="383"/>
                  <a:pt x="3052" y="384"/>
                </a:cubicBezTo>
                <a:cubicBezTo>
                  <a:pt x="3053" y="384"/>
                  <a:pt x="3055" y="384"/>
                  <a:pt x="3056" y="384"/>
                </a:cubicBezTo>
                <a:cubicBezTo>
                  <a:pt x="3056" y="384"/>
                  <a:pt x="3056" y="385"/>
                  <a:pt x="3057" y="385"/>
                </a:cubicBezTo>
                <a:cubicBezTo>
                  <a:pt x="3057" y="384"/>
                  <a:pt x="3057" y="382"/>
                  <a:pt x="3057" y="381"/>
                </a:cubicBezTo>
                <a:cubicBezTo>
                  <a:pt x="3058" y="381"/>
                  <a:pt x="3058" y="381"/>
                  <a:pt x="3059" y="380"/>
                </a:cubicBezTo>
                <a:cubicBezTo>
                  <a:pt x="3059" y="380"/>
                  <a:pt x="3059" y="379"/>
                  <a:pt x="3060" y="378"/>
                </a:cubicBezTo>
                <a:cubicBezTo>
                  <a:pt x="3060" y="377"/>
                  <a:pt x="3062" y="376"/>
                  <a:pt x="3063" y="376"/>
                </a:cubicBezTo>
                <a:cubicBezTo>
                  <a:pt x="3063" y="375"/>
                  <a:pt x="3063" y="375"/>
                  <a:pt x="3064" y="375"/>
                </a:cubicBezTo>
                <a:cubicBezTo>
                  <a:pt x="3064" y="375"/>
                  <a:pt x="3065" y="376"/>
                  <a:pt x="3065" y="376"/>
                </a:cubicBezTo>
                <a:cubicBezTo>
                  <a:pt x="3065" y="376"/>
                  <a:pt x="3066" y="376"/>
                  <a:pt x="3066" y="376"/>
                </a:cubicBezTo>
                <a:cubicBezTo>
                  <a:pt x="3066" y="376"/>
                  <a:pt x="3067" y="376"/>
                  <a:pt x="3067" y="376"/>
                </a:cubicBezTo>
                <a:cubicBezTo>
                  <a:pt x="3068" y="376"/>
                  <a:pt x="3069" y="376"/>
                  <a:pt x="3070" y="376"/>
                </a:cubicBezTo>
                <a:cubicBezTo>
                  <a:pt x="3071" y="376"/>
                  <a:pt x="3071" y="376"/>
                  <a:pt x="3071" y="376"/>
                </a:cubicBezTo>
                <a:cubicBezTo>
                  <a:pt x="3072" y="377"/>
                  <a:pt x="3072" y="377"/>
                  <a:pt x="3072" y="377"/>
                </a:cubicBezTo>
                <a:cubicBezTo>
                  <a:pt x="3073" y="377"/>
                  <a:pt x="3073" y="378"/>
                  <a:pt x="3073" y="378"/>
                </a:cubicBezTo>
                <a:cubicBezTo>
                  <a:pt x="3074" y="378"/>
                  <a:pt x="3074" y="379"/>
                  <a:pt x="3074" y="379"/>
                </a:cubicBezTo>
                <a:cubicBezTo>
                  <a:pt x="3075" y="380"/>
                  <a:pt x="3077" y="383"/>
                  <a:pt x="3078" y="384"/>
                </a:cubicBezTo>
                <a:cubicBezTo>
                  <a:pt x="3078" y="385"/>
                  <a:pt x="3078" y="386"/>
                  <a:pt x="3079" y="387"/>
                </a:cubicBezTo>
                <a:cubicBezTo>
                  <a:pt x="3079" y="388"/>
                  <a:pt x="3079" y="389"/>
                  <a:pt x="3080" y="390"/>
                </a:cubicBezTo>
                <a:cubicBezTo>
                  <a:pt x="3080" y="391"/>
                  <a:pt x="3080" y="391"/>
                  <a:pt x="3081" y="392"/>
                </a:cubicBezTo>
                <a:cubicBezTo>
                  <a:pt x="3081" y="392"/>
                  <a:pt x="3081" y="394"/>
                  <a:pt x="3082" y="394"/>
                </a:cubicBezTo>
                <a:cubicBezTo>
                  <a:pt x="3082" y="394"/>
                  <a:pt x="3084" y="394"/>
                  <a:pt x="3085" y="394"/>
                </a:cubicBezTo>
                <a:cubicBezTo>
                  <a:pt x="3086" y="394"/>
                  <a:pt x="3086" y="394"/>
                  <a:pt x="3086" y="395"/>
                </a:cubicBezTo>
                <a:cubicBezTo>
                  <a:pt x="3086" y="396"/>
                  <a:pt x="3087" y="399"/>
                  <a:pt x="3087" y="399"/>
                </a:cubicBezTo>
                <a:cubicBezTo>
                  <a:pt x="3087" y="398"/>
                  <a:pt x="3088" y="396"/>
                  <a:pt x="3088" y="394"/>
                </a:cubicBezTo>
                <a:cubicBezTo>
                  <a:pt x="3088" y="393"/>
                  <a:pt x="3088" y="390"/>
                  <a:pt x="3089" y="389"/>
                </a:cubicBezTo>
                <a:cubicBezTo>
                  <a:pt x="3090" y="389"/>
                  <a:pt x="3092" y="391"/>
                  <a:pt x="3092" y="391"/>
                </a:cubicBezTo>
                <a:cubicBezTo>
                  <a:pt x="3093" y="391"/>
                  <a:pt x="3093" y="391"/>
                  <a:pt x="3093" y="392"/>
                </a:cubicBezTo>
                <a:cubicBezTo>
                  <a:pt x="3094" y="392"/>
                  <a:pt x="3094" y="393"/>
                  <a:pt x="3094" y="394"/>
                </a:cubicBezTo>
                <a:cubicBezTo>
                  <a:pt x="3095" y="395"/>
                  <a:pt x="3095" y="395"/>
                  <a:pt x="3095" y="396"/>
                </a:cubicBezTo>
                <a:cubicBezTo>
                  <a:pt x="3096" y="396"/>
                  <a:pt x="3099" y="397"/>
                  <a:pt x="3099" y="398"/>
                </a:cubicBezTo>
                <a:cubicBezTo>
                  <a:pt x="3100" y="398"/>
                  <a:pt x="3100" y="399"/>
                  <a:pt x="3101" y="400"/>
                </a:cubicBezTo>
                <a:cubicBezTo>
                  <a:pt x="3101" y="401"/>
                  <a:pt x="3101" y="402"/>
                  <a:pt x="3102" y="403"/>
                </a:cubicBezTo>
                <a:cubicBezTo>
                  <a:pt x="3102" y="403"/>
                  <a:pt x="3102" y="404"/>
                  <a:pt x="3103" y="404"/>
                </a:cubicBezTo>
                <a:cubicBezTo>
                  <a:pt x="3103" y="405"/>
                  <a:pt x="3103" y="405"/>
                  <a:pt x="3104" y="406"/>
                </a:cubicBezTo>
                <a:cubicBezTo>
                  <a:pt x="3105" y="406"/>
                  <a:pt x="3106" y="407"/>
                  <a:pt x="3107" y="408"/>
                </a:cubicBezTo>
                <a:cubicBezTo>
                  <a:pt x="3108" y="408"/>
                  <a:pt x="3108" y="409"/>
                  <a:pt x="3108" y="410"/>
                </a:cubicBezTo>
                <a:cubicBezTo>
                  <a:pt x="3108" y="410"/>
                  <a:pt x="3109" y="411"/>
                  <a:pt x="3109" y="411"/>
                </a:cubicBezTo>
                <a:cubicBezTo>
                  <a:pt x="3109" y="412"/>
                  <a:pt x="3110" y="412"/>
                  <a:pt x="3110" y="412"/>
                </a:cubicBezTo>
                <a:cubicBezTo>
                  <a:pt x="3111" y="413"/>
                  <a:pt x="3111" y="413"/>
                  <a:pt x="3111" y="414"/>
                </a:cubicBezTo>
                <a:cubicBezTo>
                  <a:pt x="3112" y="414"/>
                  <a:pt x="3114" y="415"/>
                  <a:pt x="3114" y="416"/>
                </a:cubicBezTo>
                <a:cubicBezTo>
                  <a:pt x="3115" y="417"/>
                  <a:pt x="3115" y="418"/>
                  <a:pt x="3115" y="420"/>
                </a:cubicBezTo>
                <a:cubicBezTo>
                  <a:pt x="3116" y="421"/>
                  <a:pt x="3116" y="422"/>
                  <a:pt x="3116" y="423"/>
                </a:cubicBezTo>
                <a:cubicBezTo>
                  <a:pt x="3117" y="424"/>
                  <a:pt x="3117" y="424"/>
                  <a:pt x="3118" y="426"/>
                </a:cubicBezTo>
                <a:cubicBezTo>
                  <a:pt x="3118" y="427"/>
                  <a:pt x="3118" y="430"/>
                  <a:pt x="3118" y="433"/>
                </a:cubicBezTo>
                <a:cubicBezTo>
                  <a:pt x="3119" y="435"/>
                  <a:pt x="3121" y="440"/>
                  <a:pt x="3122" y="441"/>
                </a:cubicBezTo>
                <a:cubicBezTo>
                  <a:pt x="3122" y="441"/>
                  <a:pt x="3123" y="440"/>
                  <a:pt x="3123" y="440"/>
                </a:cubicBezTo>
                <a:cubicBezTo>
                  <a:pt x="3123" y="440"/>
                  <a:pt x="3124" y="440"/>
                  <a:pt x="3124" y="440"/>
                </a:cubicBezTo>
                <a:cubicBezTo>
                  <a:pt x="3124" y="439"/>
                  <a:pt x="3124" y="437"/>
                  <a:pt x="3125" y="436"/>
                </a:cubicBezTo>
                <a:cubicBezTo>
                  <a:pt x="3125" y="436"/>
                  <a:pt x="3125" y="436"/>
                  <a:pt x="3126" y="436"/>
                </a:cubicBezTo>
                <a:cubicBezTo>
                  <a:pt x="3127" y="436"/>
                  <a:pt x="3128" y="437"/>
                  <a:pt x="3129" y="437"/>
                </a:cubicBezTo>
                <a:cubicBezTo>
                  <a:pt x="3130" y="437"/>
                  <a:pt x="3130" y="436"/>
                  <a:pt x="3130" y="436"/>
                </a:cubicBezTo>
                <a:cubicBezTo>
                  <a:pt x="3130" y="436"/>
                  <a:pt x="3131" y="436"/>
                  <a:pt x="3131" y="436"/>
                </a:cubicBezTo>
                <a:cubicBezTo>
                  <a:pt x="3131" y="436"/>
                  <a:pt x="3132" y="436"/>
                  <a:pt x="3132" y="436"/>
                </a:cubicBezTo>
                <a:cubicBezTo>
                  <a:pt x="3132" y="436"/>
                  <a:pt x="3133" y="437"/>
                  <a:pt x="3133" y="437"/>
                </a:cubicBezTo>
                <a:cubicBezTo>
                  <a:pt x="3134" y="437"/>
                  <a:pt x="3136" y="437"/>
                  <a:pt x="3137" y="437"/>
                </a:cubicBezTo>
                <a:cubicBezTo>
                  <a:pt x="3138" y="437"/>
                  <a:pt x="3138" y="437"/>
                  <a:pt x="3138" y="437"/>
                </a:cubicBezTo>
                <a:cubicBezTo>
                  <a:pt x="3139" y="437"/>
                  <a:pt x="3139" y="437"/>
                  <a:pt x="3140" y="436"/>
                </a:cubicBezTo>
                <a:cubicBezTo>
                  <a:pt x="3140" y="436"/>
                  <a:pt x="3140" y="436"/>
                  <a:pt x="3141" y="436"/>
                </a:cubicBezTo>
                <a:cubicBezTo>
                  <a:pt x="3141" y="436"/>
                  <a:pt x="3143" y="436"/>
                  <a:pt x="3144" y="435"/>
                </a:cubicBezTo>
                <a:cubicBezTo>
                  <a:pt x="3144" y="435"/>
                  <a:pt x="3144" y="435"/>
                  <a:pt x="3145" y="435"/>
                </a:cubicBezTo>
                <a:cubicBezTo>
                  <a:pt x="3145" y="435"/>
                  <a:pt x="3145" y="435"/>
                  <a:pt x="3146" y="435"/>
                </a:cubicBezTo>
                <a:cubicBezTo>
                  <a:pt x="3146" y="435"/>
                  <a:pt x="3147" y="435"/>
                  <a:pt x="3147" y="435"/>
                </a:cubicBezTo>
                <a:cubicBezTo>
                  <a:pt x="3147" y="434"/>
                  <a:pt x="3148" y="434"/>
                  <a:pt x="3148" y="434"/>
                </a:cubicBezTo>
                <a:cubicBezTo>
                  <a:pt x="3149" y="433"/>
                  <a:pt x="3150" y="432"/>
                  <a:pt x="3151" y="431"/>
                </a:cubicBezTo>
                <a:cubicBezTo>
                  <a:pt x="3152" y="430"/>
                  <a:pt x="3152" y="430"/>
                  <a:pt x="3152" y="429"/>
                </a:cubicBezTo>
                <a:cubicBezTo>
                  <a:pt x="3152" y="429"/>
                  <a:pt x="3153" y="428"/>
                  <a:pt x="3153" y="427"/>
                </a:cubicBezTo>
                <a:cubicBezTo>
                  <a:pt x="3154" y="426"/>
                  <a:pt x="3154" y="422"/>
                  <a:pt x="3154" y="421"/>
                </a:cubicBezTo>
                <a:cubicBezTo>
                  <a:pt x="3154" y="421"/>
                  <a:pt x="3154" y="423"/>
                  <a:pt x="3155" y="423"/>
                </a:cubicBezTo>
                <a:cubicBezTo>
                  <a:pt x="3156" y="423"/>
                  <a:pt x="3158" y="422"/>
                  <a:pt x="3158" y="421"/>
                </a:cubicBezTo>
                <a:cubicBezTo>
                  <a:pt x="3159" y="421"/>
                  <a:pt x="3159" y="420"/>
                  <a:pt x="3160" y="419"/>
                </a:cubicBezTo>
                <a:cubicBezTo>
                  <a:pt x="3160" y="419"/>
                  <a:pt x="3160" y="419"/>
                  <a:pt x="3160" y="419"/>
                </a:cubicBezTo>
                <a:cubicBezTo>
                  <a:pt x="3161" y="418"/>
                  <a:pt x="3161" y="418"/>
                  <a:pt x="3161" y="417"/>
                </a:cubicBezTo>
                <a:cubicBezTo>
                  <a:pt x="3162" y="417"/>
                  <a:pt x="3162" y="417"/>
                  <a:pt x="3163" y="416"/>
                </a:cubicBezTo>
                <a:cubicBezTo>
                  <a:pt x="3163" y="416"/>
                  <a:pt x="3165" y="415"/>
                  <a:pt x="3166" y="415"/>
                </a:cubicBezTo>
                <a:cubicBezTo>
                  <a:pt x="3166" y="414"/>
                  <a:pt x="3166" y="413"/>
                  <a:pt x="3167" y="413"/>
                </a:cubicBezTo>
                <a:cubicBezTo>
                  <a:pt x="3167" y="412"/>
                  <a:pt x="3167" y="412"/>
                  <a:pt x="3168" y="412"/>
                </a:cubicBezTo>
                <a:cubicBezTo>
                  <a:pt x="3168" y="411"/>
                  <a:pt x="3169" y="410"/>
                  <a:pt x="3169" y="410"/>
                </a:cubicBezTo>
                <a:cubicBezTo>
                  <a:pt x="3169" y="409"/>
                  <a:pt x="3169" y="409"/>
                  <a:pt x="3170" y="408"/>
                </a:cubicBezTo>
                <a:cubicBezTo>
                  <a:pt x="3171" y="408"/>
                  <a:pt x="3172" y="407"/>
                  <a:pt x="3173" y="407"/>
                </a:cubicBezTo>
                <a:cubicBezTo>
                  <a:pt x="3174" y="406"/>
                  <a:pt x="3174" y="406"/>
                  <a:pt x="3174" y="406"/>
                </a:cubicBezTo>
                <a:cubicBezTo>
                  <a:pt x="3174" y="406"/>
                  <a:pt x="3175" y="406"/>
                  <a:pt x="3175" y="406"/>
                </a:cubicBezTo>
                <a:cubicBezTo>
                  <a:pt x="3175" y="406"/>
                  <a:pt x="3176" y="405"/>
                  <a:pt x="3176" y="405"/>
                </a:cubicBezTo>
                <a:cubicBezTo>
                  <a:pt x="3177" y="404"/>
                  <a:pt x="3180" y="403"/>
                  <a:pt x="3180" y="403"/>
                </a:cubicBezTo>
                <a:cubicBezTo>
                  <a:pt x="3181" y="402"/>
                  <a:pt x="3181" y="402"/>
                  <a:pt x="3182" y="401"/>
                </a:cubicBezTo>
                <a:cubicBezTo>
                  <a:pt x="3182" y="401"/>
                  <a:pt x="3182" y="400"/>
                  <a:pt x="3183" y="399"/>
                </a:cubicBezTo>
                <a:cubicBezTo>
                  <a:pt x="3183" y="398"/>
                  <a:pt x="3183" y="396"/>
                  <a:pt x="3184" y="396"/>
                </a:cubicBezTo>
                <a:cubicBezTo>
                  <a:pt x="3184" y="396"/>
                  <a:pt x="3184" y="397"/>
                  <a:pt x="3185" y="398"/>
                </a:cubicBezTo>
                <a:cubicBezTo>
                  <a:pt x="3185" y="398"/>
                  <a:pt x="3187" y="398"/>
                  <a:pt x="3188" y="398"/>
                </a:cubicBezTo>
                <a:cubicBezTo>
                  <a:pt x="3189" y="399"/>
                  <a:pt x="3189" y="399"/>
                  <a:pt x="3189" y="399"/>
                </a:cubicBezTo>
                <a:cubicBezTo>
                  <a:pt x="3189" y="400"/>
                  <a:pt x="3190" y="401"/>
                  <a:pt x="3190" y="400"/>
                </a:cubicBezTo>
                <a:cubicBezTo>
                  <a:pt x="3190" y="400"/>
                  <a:pt x="3190" y="399"/>
                  <a:pt x="3191" y="398"/>
                </a:cubicBezTo>
                <a:cubicBezTo>
                  <a:pt x="3191" y="398"/>
                  <a:pt x="3191" y="398"/>
                  <a:pt x="3192" y="398"/>
                </a:cubicBezTo>
                <a:cubicBezTo>
                  <a:pt x="3193" y="398"/>
                  <a:pt x="3195" y="397"/>
                  <a:pt x="3195" y="397"/>
                </a:cubicBezTo>
                <a:cubicBezTo>
                  <a:pt x="3196" y="397"/>
                  <a:pt x="3196" y="397"/>
                  <a:pt x="3196" y="397"/>
                </a:cubicBezTo>
                <a:cubicBezTo>
                  <a:pt x="3196" y="397"/>
                  <a:pt x="3197" y="398"/>
                  <a:pt x="3197" y="398"/>
                </a:cubicBezTo>
                <a:cubicBezTo>
                  <a:pt x="3198" y="398"/>
                  <a:pt x="3198" y="398"/>
                  <a:pt x="3198" y="398"/>
                </a:cubicBezTo>
                <a:cubicBezTo>
                  <a:pt x="3199" y="398"/>
                  <a:pt x="3199" y="397"/>
                  <a:pt x="3199" y="397"/>
                </a:cubicBezTo>
                <a:cubicBezTo>
                  <a:pt x="3200" y="397"/>
                  <a:pt x="3202" y="397"/>
                  <a:pt x="3202" y="397"/>
                </a:cubicBezTo>
                <a:cubicBezTo>
                  <a:pt x="3203" y="396"/>
                  <a:pt x="3203" y="396"/>
                  <a:pt x="3203" y="396"/>
                </a:cubicBezTo>
                <a:cubicBezTo>
                  <a:pt x="3204" y="395"/>
                  <a:pt x="3204" y="395"/>
                  <a:pt x="3205" y="393"/>
                </a:cubicBezTo>
                <a:cubicBezTo>
                  <a:pt x="3205" y="392"/>
                  <a:pt x="3205" y="390"/>
                  <a:pt x="3206" y="388"/>
                </a:cubicBezTo>
                <a:cubicBezTo>
                  <a:pt x="3206" y="386"/>
                  <a:pt x="3206" y="383"/>
                  <a:pt x="3207" y="382"/>
                </a:cubicBezTo>
                <a:cubicBezTo>
                  <a:pt x="3207" y="380"/>
                  <a:pt x="3209" y="379"/>
                  <a:pt x="3210" y="379"/>
                </a:cubicBezTo>
                <a:cubicBezTo>
                  <a:pt x="3211" y="378"/>
                  <a:pt x="3211" y="377"/>
                  <a:pt x="3211" y="376"/>
                </a:cubicBezTo>
                <a:cubicBezTo>
                  <a:pt x="3211" y="375"/>
                  <a:pt x="3212" y="373"/>
                  <a:pt x="3212" y="373"/>
                </a:cubicBezTo>
                <a:cubicBezTo>
                  <a:pt x="3212" y="372"/>
                  <a:pt x="3213" y="372"/>
                  <a:pt x="3213" y="372"/>
                </a:cubicBezTo>
                <a:cubicBezTo>
                  <a:pt x="3213" y="372"/>
                  <a:pt x="3214" y="373"/>
                  <a:pt x="3214" y="372"/>
                </a:cubicBezTo>
                <a:cubicBezTo>
                  <a:pt x="3215" y="371"/>
                  <a:pt x="3216" y="369"/>
                  <a:pt x="3217" y="367"/>
                </a:cubicBezTo>
                <a:cubicBezTo>
                  <a:pt x="3218" y="365"/>
                  <a:pt x="3218" y="363"/>
                  <a:pt x="3218" y="362"/>
                </a:cubicBezTo>
                <a:cubicBezTo>
                  <a:pt x="3219" y="360"/>
                  <a:pt x="3219" y="359"/>
                  <a:pt x="3219" y="358"/>
                </a:cubicBezTo>
                <a:cubicBezTo>
                  <a:pt x="3220" y="358"/>
                  <a:pt x="3220" y="358"/>
                  <a:pt x="3220" y="358"/>
                </a:cubicBezTo>
                <a:cubicBezTo>
                  <a:pt x="3221" y="358"/>
                  <a:pt x="3221" y="358"/>
                  <a:pt x="3221" y="358"/>
                </a:cubicBezTo>
                <a:cubicBezTo>
                  <a:pt x="3222" y="357"/>
                  <a:pt x="3224" y="358"/>
                  <a:pt x="3225" y="358"/>
                </a:cubicBezTo>
                <a:cubicBezTo>
                  <a:pt x="3225" y="357"/>
                  <a:pt x="3225" y="357"/>
                  <a:pt x="3226" y="357"/>
                </a:cubicBezTo>
                <a:cubicBezTo>
                  <a:pt x="3226" y="356"/>
                  <a:pt x="3226" y="356"/>
                  <a:pt x="3227" y="356"/>
                </a:cubicBezTo>
                <a:cubicBezTo>
                  <a:pt x="3227" y="356"/>
                  <a:pt x="3227" y="356"/>
                  <a:pt x="3228" y="356"/>
                </a:cubicBezTo>
                <a:cubicBezTo>
                  <a:pt x="3228" y="356"/>
                  <a:pt x="3228" y="356"/>
                  <a:pt x="3229" y="356"/>
                </a:cubicBezTo>
                <a:cubicBezTo>
                  <a:pt x="3229" y="356"/>
                  <a:pt x="3231" y="356"/>
                  <a:pt x="3232" y="357"/>
                </a:cubicBezTo>
                <a:cubicBezTo>
                  <a:pt x="3232" y="357"/>
                  <a:pt x="3233" y="357"/>
                  <a:pt x="3233" y="357"/>
                </a:cubicBezTo>
                <a:cubicBezTo>
                  <a:pt x="3233" y="358"/>
                  <a:pt x="3234" y="358"/>
                  <a:pt x="3234" y="359"/>
                </a:cubicBezTo>
                <a:cubicBezTo>
                  <a:pt x="3234" y="360"/>
                  <a:pt x="3235" y="361"/>
                  <a:pt x="3235" y="362"/>
                </a:cubicBezTo>
                <a:cubicBezTo>
                  <a:pt x="3235" y="364"/>
                  <a:pt x="3235" y="366"/>
                  <a:pt x="3236" y="367"/>
                </a:cubicBezTo>
                <a:cubicBezTo>
                  <a:pt x="3237" y="368"/>
                  <a:pt x="3239" y="368"/>
                  <a:pt x="3240" y="369"/>
                </a:cubicBezTo>
                <a:cubicBezTo>
                  <a:pt x="3241" y="370"/>
                  <a:pt x="3241" y="371"/>
                  <a:pt x="3241" y="372"/>
                </a:cubicBezTo>
                <a:cubicBezTo>
                  <a:pt x="3242" y="374"/>
                  <a:pt x="3242" y="375"/>
                  <a:pt x="3242" y="376"/>
                </a:cubicBezTo>
                <a:cubicBezTo>
                  <a:pt x="3243" y="378"/>
                  <a:pt x="3243" y="380"/>
                  <a:pt x="3244" y="382"/>
                </a:cubicBezTo>
                <a:cubicBezTo>
                  <a:pt x="3244" y="383"/>
                  <a:pt x="3246" y="383"/>
                  <a:pt x="3247" y="384"/>
                </a:cubicBezTo>
                <a:cubicBezTo>
                  <a:pt x="3247" y="384"/>
                  <a:pt x="3247" y="384"/>
                  <a:pt x="3248" y="385"/>
                </a:cubicBezTo>
                <a:cubicBezTo>
                  <a:pt x="3248" y="385"/>
                  <a:pt x="3248" y="385"/>
                  <a:pt x="3249" y="386"/>
                </a:cubicBezTo>
                <a:cubicBezTo>
                  <a:pt x="3249" y="386"/>
                  <a:pt x="3249" y="387"/>
                  <a:pt x="3250" y="386"/>
                </a:cubicBezTo>
                <a:cubicBezTo>
                  <a:pt x="3250" y="386"/>
                  <a:pt x="3250" y="384"/>
                  <a:pt x="3251" y="384"/>
                </a:cubicBezTo>
                <a:cubicBezTo>
                  <a:pt x="3251" y="383"/>
                  <a:pt x="3253" y="383"/>
                  <a:pt x="3254" y="383"/>
                </a:cubicBezTo>
                <a:cubicBezTo>
                  <a:pt x="3255" y="383"/>
                  <a:pt x="3255" y="383"/>
                  <a:pt x="3255" y="383"/>
                </a:cubicBezTo>
                <a:cubicBezTo>
                  <a:pt x="3255" y="383"/>
                  <a:pt x="3256" y="383"/>
                  <a:pt x="3256" y="383"/>
                </a:cubicBezTo>
                <a:cubicBezTo>
                  <a:pt x="3256" y="383"/>
                  <a:pt x="3257" y="384"/>
                  <a:pt x="3257" y="384"/>
                </a:cubicBezTo>
                <a:cubicBezTo>
                  <a:pt x="3257" y="384"/>
                  <a:pt x="3257" y="385"/>
                  <a:pt x="3258" y="385"/>
                </a:cubicBezTo>
                <a:cubicBezTo>
                  <a:pt x="3259" y="384"/>
                  <a:pt x="3261" y="384"/>
                  <a:pt x="3261" y="383"/>
                </a:cubicBezTo>
                <a:cubicBezTo>
                  <a:pt x="3262" y="383"/>
                  <a:pt x="3262" y="382"/>
                  <a:pt x="3262" y="382"/>
                </a:cubicBezTo>
                <a:cubicBezTo>
                  <a:pt x="3263" y="381"/>
                  <a:pt x="3263" y="382"/>
                  <a:pt x="3263" y="381"/>
                </a:cubicBezTo>
                <a:cubicBezTo>
                  <a:pt x="3264" y="380"/>
                  <a:pt x="3264" y="379"/>
                  <a:pt x="3264" y="378"/>
                </a:cubicBezTo>
                <a:cubicBezTo>
                  <a:pt x="3265" y="378"/>
                  <a:pt x="3265" y="378"/>
                  <a:pt x="3266" y="377"/>
                </a:cubicBezTo>
                <a:cubicBezTo>
                  <a:pt x="3266" y="377"/>
                  <a:pt x="3268" y="376"/>
                  <a:pt x="3269" y="375"/>
                </a:cubicBezTo>
                <a:cubicBezTo>
                  <a:pt x="3269" y="375"/>
                  <a:pt x="3269" y="375"/>
                  <a:pt x="3270" y="375"/>
                </a:cubicBezTo>
                <a:cubicBezTo>
                  <a:pt x="3270" y="374"/>
                  <a:pt x="3270" y="373"/>
                  <a:pt x="3271" y="373"/>
                </a:cubicBezTo>
                <a:cubicBezTo>
                  <a:pt x="3271" y="372"/>
                  <a:pt x="3271" y="372"/>
                  <a:pt x="3272" y="371"/>
                </a:cubicBezTo>
                <a:cubicBezTo>
                  <a:pt x="3272" y="371"/>
                  <a:pt x="3272" y="370"/>
                  <a:pt x="3273" y="370"/>
                </a:cubicBezTo>
                <a:cubicBezTo>
                  <a:pt x="3274" y="369"/>
                  <a:pt x="3275" y="369"/>
                  <a:pt x="3276" y="369"/>
                </a:cubicBezTo>
                <a:cubicBezTo>
                  <a:pt x="3277" y="368"/>
                  <a:pt x="3277" y="366"/>
                  <a:pt x="3277" y="366"/>
                </a:cubicBezTo>
                <a:cubicBezTo>
                  <a:pt x="3277" y="366"/>
                  <a:pt x="3278" y="366"/>
                  <a:pt x="3278" y="365"/>
                </a:cubicBezTo>
                <a:cubicBezTo>
                  <a:pt x="3278" y="364"/>
                  <a:pt x="3279" y="362"/>
                  <a:pt x="3279" y="360"/>
                </a:cubicBezTo>
                <a:cubicBezTo>
                  <a:pt x="3280" y="357"/>
                  <a:pt x="3280" y="355"/>
                  <a:pt x="3280" y="351"/>
                </a:cubicBezTo>
                <a:cubicBezTo>
                  <a:pt x="3281" y="346"/>
                  <a:pt x="3283" y="337"/>
                  <a:pt x="3283" y="331"/>
                </a:cubicBezTo>
                <a:cubicBezTo>
                  <a:pt x="3284" y="325"/>
                  <a:pt x="3284" y="321"/>
                  <a:pt x="3284" y="315"/>
                </a:cubicBezTo>
                <a:cubicBezTo>
                  <a:pt x="3285" y="309"/>
                  <a:pt x="3285" y="303"/>
                  <a:pt x="3286" y="296"/>
                </a:cubicBezTo>
                <a:cubicBezTo>
                  <a:pt x="3286" y="290"/>
                  <a:pt x="3286" y="281"/>
                  <a:pt x="3286" y="277"/>
                </a:cubicBezTo>
                <a:cubicBezTo>
                  <a:pt x="3287" y="274"/>
                  <a:pt x="3287" y="272"/>
                  <a:pt x="3287" y="271"/>
                </a:cubicBezTo>
                <a:cubicBezTo>
                  <a:pt x="3288" y="269"/>
                  <a:pt x="3290" y="268"/>
                  <a:pt x="3291" y="268"/>
                </a:cubicBezTo>
                <a:cubicBezTo>
                  <a:pt x="3291" y="267"/>
                  <a:pt x="3291" y="266"/>
                  <a:pt x="3292" y="265"/>
                </a:cubicBezTo>
                <a:cubicBezTo>
                  <a:pt x="3292" y="264"/>
                  <a:pt x="3293" y="262"/>
                  <a:pt x="3293" y="262"/>
                </a:cubicBezTo>
                <a:cubicBezTo>
                  <a:pt x="3293" y="261"/>
                  <a:pt x="3293" y="261"/>
                  <a:pt x="3294" y="261"/>
                </a:cubicBezTo>
                <a:cubicBezTo>
                  <a:pt x="3294" y="260"/>
                  <a:pt x="3294" y="259"/>
                  <a:pt x="3295" y="258"/>
                </a:cubicBezTo>
                <a:cubicBezTo>
                  <a:pt x="3296" y="257"/>
                  <a:pt x="3297" y="257"/>
                  <a:pt x="3298" y="256"/>
                </a:cubicBezTo>
                <a:cubicBezTo>
                  <a:pt x="3299" y="256"/>
                  <a:pt x="3299" y="256"/>
                  <a:pt x="3299" y="255"/>
                </a:cubicBezTo>
                <a:cubicBezTo>
                  <a:pt x="3299" y="255"/>
                  <a:pt x="3300" y="255"/>
                  <a:pt x="3300" y="254"/>
                </a:cubicBezTo>
                <a:cubicBezTo>
                  <a:pt x="3300" y="254"/>
                  <a:pt x="3301" y="253"/>
                  <a:pt x="3301" y="253"/>
                </a:cubicBezTo>
                <a:cubicBezTo>
                  <a:pt x="3302" y="252"/>
                  <a:pt x="3302" y="251"/>
                  <a:pt x="3302" y="250"/>
                </a:cubicBezTo>
                <a:cubicBezTo>
                  <a:pt x="3303" y="250"/>
                  <a:pt x="3305" y="249"/>
                  <a:pt x="3305" y="248"/>
                </a:cubicBezTo>
                <a:cubicBezTo>
                  <a:pt x="3306" y="248"/>
                  <a:pt x="3306" y="249"/>
                  <a:pt x="3306" y="250"/>
                </a:cubicBezTo>
                <a:cubicBezTo>
                  <a:pt x="3307" y="250"/>
                  <a:pt x="3307" y="249"/>
                  <a:pt x="3307" y="250"/>
                </a:cubicBezTo>
                <a:cubicBezTo>
                  <a:pt x="3308" y="250"/>
                  <a:pt x="3308" y="252"/>
                  <a:pt x="3309" y="254"/>
                </a:cubicBezTo>
                <a:cubicBezTo>
                  <a:pt x="3309" y="256"/>
                  <a:pt x="3309" y="260"/>
                  <a:pt x="3310" y="264"/>
                </a:cubicBezTo>
                <a:cubicBezTo>
                  <a:pt x="3310" y="269"/>
                  <a:pt x="3312" y="277"/>
                  <a:pt x="3313" y="282"/>
                </a:cubicBezTo>
                <a:cubicBezTo>
                  <a:pt x="3313" y="287"/>
                  <a:pt x="3313" y="291"/>
                  <a:pt x="3314" y="296"/>
                </a:cubicBezTo>
                <a:cubicBezTo>
                  <a:pt x="3314" y="300"/>
                  <a:pt x="3315" y="305"/>
                  <a:pt x="3315" y="309"/>
                </a:cubicBezTo>
                <a:cubicBezTo>
                  <a:pt x="3315" y="313"/>
                  <a:pt x="3316" y="318"/>
                  <a:pt x="3316" y="321"/>
                </a:cubicBezTo>
                <a:cubicBezTo>
                  <a:pt x="3316" y="323"/>
                  <a:pt x="3316" y="324"/>
                  <a:pt x="3317" y="325"/>
                </a:cubicBezTo>
                <a:cubicBezTo>
                  <a:pt x="3318" y="327"/>
                  <a:pt x="3319" y="328"/>
                  <a:pt x="3320" y="329"/>
                </a:cubicBezTo>
                <a:cubicBezTo>
                  <a:pt x="3321" y="330"/>
                  <a:pt x="3321" y="331"/>
                  <a:pt x="3321" y="333"/>
                </a:cubicBezTo>
                <a:cubicBezTo>
                  <a:pt x="3322" y="334"/>
                  <a:pt x="3322" y="336"/>
                  <a:pt x="3322" y="338"/>
                </a:cubicBezTo>
                <a:cubicBezTo>
                  <a:pt x="3323" y="339"/>
                  <a:pt x="3323" y="340"/>
                  <a:pt x="3323" y="342"/>
                </a:cubicBezTo>
                <a:cubicBezTo>
                  <a:pt x="3324" y="343"/>
                  <a:pt x="3324" y="345"/>
                  <a:pt x="3324" y="346"/>
                </a:cubicBezTo>
                <a:cubicBezTo>
                  <a:pt x="3325" y="348"/>
                  <a:pt x="3327" y="350"/>
                  <a:pt x="3328" y="351"/>
                </a:cubicBezTo>
                <a:cubicBezTo>
                  <a:pt x="3328" y="352"/>
                  <a:pt x="3328" y="354"/>
                  <a:pt x="3329" y="355"/>
                </a:cubicBezTo>
                <a:cubicBezTo>
                  <a:pt x="3329" y="356"/>
                  <a:pt x="3329" y="358"/>
                  <a:pt x="3329" y="360"/>
                </a:cubicBezTo>
                <a:cubicBezTo>
                  <a:pt x="3330" y="361"/>
                  <a:pt x="3331" y="363"/>
                  <a:pt x="3332" y="364"/>
                </a:cubicBezTo>
                <a:cubicBezTo>
                  <a:pt x="3333" y="365"/>
                  <a:pt x="3334" y="364"/>
                  <a:pt x="3335" y="365"/>
                </a:cubicBezTo>
                <a:cubicBezTo>
                  <a:pt x="3335" y="366"/>
                  <a:pt x="3335" y="367"/>
                  <a:pt x="3336" y="367"/>
                </a:cubicBezTo>
                <a:cubicBezTo>
                  <a:pt x="3336" y="368"/>
                  <a:pt x="3337" y="369"/>
                  <a:pt x="3337" y="369"/>
                </a:cubicBezTo>
                <a:cubicBezTo>
                  <a:pt x="3337" y="370"/>
                  <a:pt x="3338" y="371"/>
                  <a:pt x="3338" y="371"/>
                </a:cubicBezTo>
                <a:cubicBezTo>
                  <a:pt x="3338" y="371"/>
                  <a:pt x="3339" y="372"/>
                  <a:pt x="3339" y="371"/>
                </a:cubicBezTo>
                <a:cubicBezTo>
                  <a:pt x="3340" y="371"/>
                  <a:pt x="3341" y="368"/>
                  <a:pt x="3342" y="366"/>
                </a:cubicBezTo>
                <a:cubicBezTo>
                  <a:pt x="3343" y="365"/>
                  <a:pt x="3343" y="364"/>
                  <a:pt x="3343" y="361"/>
                </a:cubicBezTo>
                <a:cubicBezTo>
                  <a:pt x="3344" y="359"/>
                  <a:pt x="3344" y="355"/>
                  <a:pt x="3344" y="350"/>
                </a:cubicBezTo>
                <a:cubicBezTo>
                  <a:pt x="3345" y="346"/>
                  <a:pt x="3345" y="341"/>
                  <a:pt x="3345" y="336"/>
                </a:cubicBezTo>
                <a:cubicBezTo>
                  <a:pt x="3346" y="331"/>
                  <a:pt x="3346" y="326"/>
                  <a:pt x="3346" y="323"/>
                </a:cubicBezTo>
                <a:cubicBezTo>
                  <a:pt x="3347" y="319"/>
                  <a:pt x="3349" y="319"/>
                  <a:pt x="3349" y="317"/>
                </a:cubicBezTo>
                <a:cubicBezTo>
                  <a:pt x="3350" y="315"/>
                  <a:pt x="3350" y="312"/>
                  <a:pt x="3351" y="311"/>
                </a:cubicBezTo>
                <a:cubicBezTo>
                  <a:pt x="3351" y="309"/>
                  <a:pt x="3351" y="308"/>
                  <a:pt x="3352" y="306"/>
                </a:cubicBezTo>
                <a:cubicBezTo>
                  <a:pt x="3352" y="305"/>
                  <a:pt x="3352" y="304"/>
                  <a:pt x="3353" y="303"/>
                </a:cubicBezTo>
                <a:cubicBezTo>
                  <a:pt x="3353" y="302"/>
                  <a:pt x="3353" y="301"/>
                  <a:pt x="3354" y="300"/>
                </a:cubicBezTo>
                <a:cubicBezTo>
                  <a:pt x="3354" y="299"/>
                  <a:pt x="3356" y="298"/>
                  <a:pt x="3357" y="297"/>
                </a:cubicBezTo>
                <a:cubicBezTo>
                  <a:pt x="3358" y="297"/>
                  <a:pt x="3358" y="296"/>
                  <a:pt x="3358" y="295"/>
                </a:cubicBezTo>
                <a:cubicBezTo>
                  <a:pt x="3358" y="294"/>
                  <a:pt x="3359" y="294"/>
                  <a:pt x="3359" y="293"/>
                </a:cubicBezTo>
                <a:cubicBezTo>
                  <a:pt x="3359" y="292"/>
                  <a:pt x="3360" y="292"/>
                  <a:pt x="3361" y="291"/>
                </a:cubicBezTo>
                <a:cubicBezTo>
                  <a:pt x="3362" y="290"/>
                  <a:pt x="3364" y="289"/>
                  <a:pt x="3364" y="289"/>
                </a:cubicBezTo>
                <a:cubicBezTo>
                  <a:pt x="3365" y="289"/>
                  <a:pt x="3365" y="289"/>
                  <a:pt x="3365" y="288"/>
                </a:cubicBezTo>
                <a:cubicBezTo>
                  <a:pt x="3366" y="287"/>
                  <a:pt x="3366" y="285"/>
                  <a:pt x="3366" y="283"/>
                </a:cubicBezTo>
                <a:cubicBezTo>
                  <a:pt x="3367" y="282"/>
                  <a:pt x="3368" y="281"/>
                  <a:pt x="3368" y="279"/>
                </a:cubicBezTo>
                <a:cubicBezTo>
                  <a:pt x="3369" y="276"/>
                  <a:pt x="3371" y="273"/>
                  <a:pt x="3371" y="270"/>
                </a:cubicBezTo>
                <a:cubicBezTo>
                  <a:pt x="3372" y="267"/>
                  <a:pt x="3372" y="263"/>
                  <a:pt x="3373" y="261"/>
                </a:cubicBezTo>
                <a:cubicBezTo>
                  <a:pt x="3373" y="261"/>
                  <a:pt x="3373" y="260"/>
                  <a:pt x="3374" y="260"/>
                </a:cubicBezTo>
                <a:cubicBezTo>
                  <a:pt x="3374" y="260"/>
                  <a:pt x="3374" y="261"/>
                  <a:pt x="3375" y="263"/>
                </a:cubicBezTo>
                <a:cubicBezTo>
                  <a:pt x="3375" y="264"/>
                  <a:pt x="3375" y="267"/>
                  <a:pt x="3376" y="269"/>
                </a:cubicBezTo>
                <a:cubicBezTo>
                  <a:pt x="3377" y="272"/>
                  <a:pt x="3378" y="276"/>
                  <a:pt x="3379" y="279"/>
                </a:cubicBezTo>
                <a:cubicBezTo>
                  <a:pt x="3380" y="282"/>
                  <a:pt x="3380" y="288"/>
                  <a:pt x="3380" y="289"/>
                </a:cubicBezTo>
                <a:cubicBezTo>
                  <a:pt x="3380" y="290"/>
                  <a:pt x="3381" y="286"/>
                  <a:pt x="3381" y="285"/>
                </a:cubicBezTo>
                <a:cubicBezTo>
                  <a:pt x="3381" y="285"/>
                  <a:pt x="3382" y="284"/>
                  <a:pt x="3382" y="284"/>
                </a:cubicBezTo>
                <a:cubicBezTo>
                  <a:pt x="3382" y="283"/>
                  <a:pt x="3383" y="284"/>
                  <a:pt x="3383" y="284"/>
                </a:cubicBezTo>
                <a:cubicBezTo>
                  <a:pt x="3384" y="284"/>
                  <a:pt x="3386" y="283"/>
                  <a:pt x="3387" y="283"/>
                </a:cubicBezTo>
                <a:cubicBezTo>
                  <a:pt x="3388" y="283"/>
                  <a:pt x="3388" y="282"/>
                  <a:pt x="3388" y="282"/>
                </a:cubicBezTo>
                <a:cubicBezTo>
                  <a:pt x="3389" y="282"/>
                  <a:pt x="3389" y="283"/>
                  <a:pt x="3389" y="283"/>
                </a:cubicBezTo>
                <a:cubicBezTo>
                  <a:pt x="3390" y="283"/>
                  <a:pt x="3390" y="282"/>
                  <a:pt x="3390" y="282"/>
                </a:cubicBezTo>
                <a:cubicBezTo>
                  <a:pt x="3391" y="282"/>
                  <a:pt x="3393" y="282"/>
                  <a:pt x="3394" y="282"/>
                </a:cubicBezTo>
                <a:cubicBezTo>
                  <a:pt x="3394" y="281"/>
                  <a:pt x="3394" y="281"/>
                  <a:pt x="3395" y="280"/>
                </a:cubicBezTo>
                <a:cubicBezTo>
                  <a:pt x="3395" y="279"/>
                  <a:pt x="3395" y="277"/>
                  <a:pt x="3396" y="276"/>
                </a:cubicBezTo>
                <a:cubicBezTo>
                  <a:pt x="3396" y="275"/>
                  <a:pt x="3396" y="275"/>
                  <a:pt x="3397" y="275"/>
                </a:cubicBezTo>
                <a:cubicBezTo>
                  <a:pt x="3397" y="274"/>
                  <a:pt x="3397" y="274"/>
                  <a:pt x="3398" y="274"/>
                </a:cubicBezTo>
                <a:cubicBezTo>
                  <a:pt x="3399" y="274"/>
                  <a:pt x="3400" y="273"/>
                  <a:pt x="3401" y="274"/>
                </a:cubicBezTo>
                <a:cubicBezTo>
                  <a:pt x="3402" y="274"/>
                  <a:pt x="3402" y="277"/>
                  <a:pt x="3402" y="278"/>
                </a:cubicBezTo>
                <a:cubicBezTo>
                  <a:pt x="3402" y="279"/>
                  <a:pt x="3403" y="280"/>
                  <a:pt x="3403" y="281"/>
                </a:cubicBezTo>
                <a:cubicBezTo>
                  <a:pt x="3403" y="281"/>
                  <a:pt x="3404" y="282"/>
                  <a:pt x="3404" y="282"/>
                </a:cubicBezTo>
                <a:cubicBezTo>
                  <a:pt x="3404" y="282"/>
                  <a:pt x="3404" y="281"/>
                  <a:pt x="3405" y="280"/>
                </a:cubicBezTo>
                <a:cubicBezTo>
                  <a:pt x="3406" y="280"/>
                  <a:pt x="3408" y="278"/>
                  <a:pt x="3408" y="279"/>
                </a:cubicBezTo>
                <a:cubicBezTo>
                  <a:pt x="3409" y="279"/>
                  <a:pt x="3409" y="281"/>
                  <a:pt x="3409" y="283"/>
                </a:cubicBezTo>
                <a:cubicBezTo>
                  <a:pt x="3410" y="284"/>
                  <a:pt x="3410" y="287"/>
                  <a:pt x="3410" y="288"/>
                </a:cubicBezTo>
                <a:cubicBezTo>
                  <a:pt x="3411" y="290"/>
                  <a:pt x="3411" y="290"/>
                  <a:pt x="3412" y="292"/>
                </a:cubicBezTo>
                <a:cubicBezTo>
                  <a:pt x="3412" y="294"/>
                  <a:pt x="3412" y="298"/>
                  <a:pt x="3413" y="299"/>
                </a:cubicBezTo>
                <a:cubicBezTo>
                  <a:pt x="3413" y="301"/>
                  <a:pt x="3416" y="300"/>
                  <a:pt x="3417" y="301"/>
                </a:cubicBezTo>
                <a:cubicBezTo>
                  <a:pt x="3418" y="302"/>
                  <a:pt x="3417" y="304"/>
                  <a:pt x="3418" y="305"/>
                </a:cubicBezTo>
                <a:cubicBezTo>
                  <a:pt x="3418" y="305"/>
                  <a:pt x="3419" y="306"/>
                  <a:pt x="3419" y="306"/>
                </a:cubicBezTo>
                <a:cubicBezTo>
                  <a:pt x="3419" y="307"/>
                  <a:pt x="3419" y="307"/>
                  <a:pt x="3420" y="308"/>
                </a:cubicBezTo>
                <a:cubicBezTo>
                  <a:pt x="3420" y="308"/>
                  <a:pt x="3422" y="309"/>
                  <a:pt x="3423" y="309"/>
                </a:cubicBezTo>
                <a:cubicBezTo>
                  <a:pt x="3424" y="310"/>
                  <a:pt x="3424" y="311"/>
                  <a:pt x="3424" y="311"/>
                </a:cubicBezTo>
                <a:cubicBezTo>
                  <a:pt x="3424" y="312"/>
                  <a:pt x="3425" y="312"/>
                  <a:pt x="3425" y="313"/>
                </a:cubicBezTo>
                <a:cubicBezTo>
                  <a:pt x="3425" y="314"/>
                  <a:pt x="3426" y="317"/>
                  <a:pt x="3426" y="318"/>
                </a:cubicBezTo>
                <a:cubicBezTo>
                  <a:pt x="3426" y="320"/>
                  <a:pt x="3426" y="320"/>
                  <a:pt x="3427" y="322"/>
                </a:cubicBezTo>
                <a:cubicBezTo>
                  <a:pt x="3428" y="324"/>
                  <a:pt x="3430" y="327"/>
                  <a:pt x="3430" y="329"/>
                </a:cubicBezTo>
                <a:cubicBezTo>
                  <a:pt x="3431" y="331"/>
                  <a:pt x="3431" y="334"/>
                  <a:pt x="3431" y="336"/>
                </a:cubicBezTo>
                <a:cubicBezTo>
                  <a:pt x="3432" y="338"/>
                  <a:pt x="3432" y="339"/>
                  <a:pt x="3432" y="342"/>
                </a:cubicBezTo>
                <a:cubicBezTo>
                  <a:pt x="3433" y="344"/>
                  <a:pt x="3433" y="347"/>
                  <a:pt x="3433" y="349"/>
                </a:cubicBezTo>
                <a:cubicBezTo>
                  <a:pt x="3434" y="351"/>
                  <a:pt x="3434" y="352"/>
                  <a:pt x="3435" y="353"/>
                </a:cubicBezTo>
                <a:cubicBezTo>
                  <a:pt x="3435" y="355"/>
                  <a:pt x="3437" y="357"/>
                  <a:pt x="3438" y="358"/>
                </a:cubicBezTo>
                <a:cubicBezTo>
                  <a:pt x="3438" y="359"/>
                  <a:pt x="3438" y="361"/>
                  <a:pt x="3439" y="361"/>
                </a:cubicBezTo>
                <a:cubicBezTo>
                  <a:pt x="3439" y="362"/>
                  <a:pt x="3440" y="361"/>
                  <a:pt x="3440" y="362"/>
                </a:cubicBezTo>
                <a:cubicBezTo>
                  <a:pt x="3440" y="362"/>
                  <a:pt x="3441" y="364"/>
                  <a:pt x="3441" y="365"/>
                </a:cubicBezTo>
                <a:cubicBezTo>
                  <a:pt x="3441" y="367"/>
                  <a:pt x="3441" y="369"/>
                  <a:pt x="3442" y="369"/>
                </a:cubicBezTo>
                <a:cubicBezTo>
                  <a:pt x="3443" y="370"/>
                  <a:pt x="3444" y="369"/>
                  <a:pt x="3445" y="369"/>
                </a:cubicBezTo>
                <a:cubicBezTo>
                  <a:pt x="3446" y="370"/>
                  <a:pt x="3446" y="370"/>
                  <a:pt x="3446" y="370"/>
                </a:cubicBezTo>
                <a:cubicBezTo>
                  <a:pt x="3446" y="371"/>
                  <a:pt x="3447" y="371"/>
                  <a:pt x="3447" y="371"/>
                </a:cubicBezTo>
                <a:cubicBezTo>
                  <a:pt x="3448" y="372"/>
                  <a:pt x="3448" y="372"/>
                  <a:pt x="3448" y="372"/>
                </a:cubicBezTo>
                <a:cubicBezTo>
                  <a:pt x="3449" y="372"/>
                  <a:pt x="3449" y="373"/>
                  <a:pt x="3449" y="373"/>
                </a:cubicBezTo>
                <a:cubicBezTo>
                  <a:pt x="3450" y="373"/>
                  <a:pt x="3452" y="374"/>
                  <a:pt x="3452" y="374"/>
                </a:cubicBezTo>
                <a:cubicBezTo>
                  <a:pt x="3453" y="374"/>
                  <a:pt x="3453" y="375"/>
                  <a:pt x="3454" y="375"/>
                </a:cubicBezTo>
                <a:cubicBezTo>
                  <a:pt x="3454" y="375"/>
                  <a:pt x="3454" y="375"/>
                  <a:pt x="3455" y="375"/>
                </a:cubicBezTo>
                <a:cubicBezTo>
                  <a:pt x="3455" y="375"/>
                  <a:pt x="3455" y="375"/>
                  <a:pt x="3455" y="375"/>
                </a:cubicBezTo>
                <a:cubicBezTo>
                  <a:pt x="3456" y="375"/>
                  <a:pt x="3456" y="374"/>
                  <a:pt x="3457" y="374"/>
                </a:cubicBezTo>
                <a:cubicBezTo>
                  <a:pt x="3457" y="374"/>
                  <a:pt x="3459" y="373"/>
                  <a:pt x="3460" y="373"/>
                </a:cubicBezTo>
                <a:cubicBezTo>
                  <a:pt x="3461" y="373"/>
                  <a:pt x="3461" y="372"/>
                  <a:pt x="3461" y="372"/>
                </a:cubicBezTo>
                <a:cubicBezTo>
                  <a:pt x="3461" y="372"/>
                  <a:pt x="3461" y="372"/>
                  <a:pt x="3462" y="371"/>
                </a:cubicBezTo>
                <a:cubicBezTo>
                  <a:pt x="3462" y="371"/>
                  <a:pt x="3462" y="371"/>
                  <a:pt x="3463" y="371"/>
                </a:cubicBezTo>
                <a:cubicBezTo>
                  <a:pt x="3464" y="371"/>
                  <a:pt x="3466" y="371"/>
                  <a:pt x="3467" y="371"/>
                </a:cubicBezTo>
                <a:cubicBezTo>
                  <a:pt x="3468" y="371"/>
                  <a:pt x="3468" y="371"/>
                  <a:pt x="3468" y="372"/>
                </a:cubicBezTo>
                <a:cubicBezTo>
                  <a:pt x="3468" y="372"/>
                  <a:pt x="3469" y="374"/>
                  <a:pt x="3469" y="375"/>
                </a:cubicBezTo>
                <a:cubicBezTo>
                  <a:pt x="3470" y="377"/>
                  <a:pt x="3470" y="380"/>
                  <a:pt x="3470" y="381"/>
                </a:cubicBezTo>
                <a:cubicBezTo>
                  <a:pt x="3471" y="382"/>
                  <a:pt x="3471" y="383"/>
                  <a:pt x="3471" y="383"/>
                </a:cubicBezTo>
                <a:cubicBezTo>
                  <a:pt x="3472" y="384"/>
                  <a:pt x="3474" y="384"/>
                  <a:pt x="3474" y="385"/>
                </a:cubicBezTo>
                <a:cubicBezTo>
                  <a:pt x="3475" y="386"/>
                  <a:pt x="3475" y="386"/>
                  <a:pt x="3475" y="387"/>
                </a:cubicBezTo>
                <a:cubicBezTo>
                  <a:pt x="3476" y="388"/>
                  <a:pt x="3476" y="389"/>
                  <a:pt x="3477" y="389"/>
                </a:cubicBezTo>
                <a:cubicBezTo>
                  <a:pt x="3477" y="390"/>
                  <a:pt x="3477" y="390"/>
                  <a:pt x="3478" y="390"/>
                </a:cubicBezTo>
                <a:cubicBezTo>
                  <a:pt x="3478" y="390"/>
                  <a:pt x="3478" y="390"/>
                  <a:pt x="3479" y="390"/>
                </a:cubicBezTo>
                <a:cubicBezTo>
                  <a:pt x="3479" y="390"/>
                  <a:pt x="3481" y="390"/>
                  <a:pt x="3482" y="390"/>
                </a:cubicBezTo>
                <a:cubicBezTo>
                  <a:pt x="3482" y="390"/>
                  <a:pt x="3483" y="390"/>
                  <a:pt x="3483" y="390"/>
                </a:cubicBezTo>
                <a:cubicBezTo>
                  <a:pt x="3483" y="391"/>
                  <a:pt x="3484" y="391"/>
                  <a:pt x="3484" y="391"/>
                </a:cubicBezTo>
                <a:cubicBezTo>
                  <a:pt x="3484" y="391"/>
                  <a:pt x="3485" y="392"/>
                  <a:pt x="3485" y="392"/>
                </a:cubicBezTo>
                <a:cubicBezTo>
                  <a:pt x="3485" y="393"/>
                  <a:pt x="3485" y="394"/>
                  <a:pt x="3486" y="395"/>
                </a:cubicBezTo>
                <a:cubicBezTo>
                  <a:pt x="3487" y="396"/>
                  <a:pt x="3488" y="396"/>
                  <a:pt x="3489" y="397"/>
                </a:cubicBezTo>
                <a:cubicBezTo>
                  <a:pt x="3490" y="397"/>
                  <a:pt x="3490" y="398"/>
                  <a:pt x="3490" y="398"/>
                </a:cubicBezTo>
                <a:cubicBezTo>
                  <a:pt x="3491" y="398"/>
                  <a:pt x="3491" y="399"/>
                  <a:pt x="3491" y="399"/>
                </a:cubicBezTo>
                <a:cubicBezTo>
                  <a:pt x="3492" y="399"/>
                  <a:pt x="3492" y="399"/>
                  <a:pt x="3492" y="399"/>
                </a:cubicBezTo>
                <a:cubicBezTo>
                  <a:pt x="3492" y="399"/>
                  <a:pt x="3493" y="399"/>
                  <a:pt x="3493" y="400"/>
                </a:cubicBezTo>
                <a:cubicBezTo>
                  <a:pt x="3494" y="400"/>
                  <a:pt x="3496" y="401"/>
                  <a:pt x="3497" y="401"/>
                </a:cubicBezTo>
                <a:cubicBezTo>
                  <a:pt x="3497" y="401"/>
                  <a:pt x="3497" y="400"/>
                  <a:pt x="3498" y="400"/>
                </a:cubicBezTo>
                <a:cubicBezTo>
                  <a:pt x="3498" y="399"/>
                  <a:pt x="3498" y="397"/>
                  <a:pt x="3499" y="396"/>
                </a:cubicBezTo>
                <a:cubicBezTo>
                  <a:pt x="3499" y="394"/>
                  <a:pt x="3499" y="392"/>
                  <a:pt x="3500" y="391"/>
                </a:cubicBezTo>
                <a:cubicBezTo>
                  <a:pt x="3500" y="390"/>
                  <a:pt x="3500" y="390"/>
                  <a:pt x="3501" y="389"/>
                </a:cubicBezTo>
                <a:cubicBezTo>
                  <a:pt x="3501" y="387"/>
                  <a:pt x="3503" y="385"/>
                  <a:pt x="3504" y="384"/>
                </a:cubicBezTo>
                <a:cubicBezTo>
                  <a:pt x="3504" y="383"/>
                  <a:pt x="3504" y="381"/>
                  <a:pt x="3505" y="379"/>
                </a:cubicBezTo>
                <a:cubicBezTo>
                  <a:pt x="3505" y="378"/>
                  <a:pt x="3506" y="376"/>
                  <a:pt x="3506" y="375"/>
                </a:cubicBezTo>
                <a:cubicBezTo>
                  <a:pt x="3506" y="374"/>
                  <a:pt x="3507" y="372"/>
                  <a:pt x="3507" y="372"/>
                </a:cubicBezTo>
                <a:cubicBezTo>
                  <a:pt x="3507" y="372"/>
                  <a:pt x="3507" y="372"/>
                  <a:pt x="3508" y="372"/>
                </a:cubicBezTo>
                <a:cubicBezTo>
                  <a:pt x="3509" y="373"/>
                  <a:pt x="3510" y="372"/>
                  <a:pt x="3511" y="372"/>
                </a:cubicBezTo>
                <a:cubicBezTo>
                  <a:pt x="3512" y="372"/>
                  <a:pt x="3512" y="373"/>
                  <a:pt x="3512" y="373"/>
                </a:cubicBezTo>
                <a:cubicBezTo>
                  <a:pt x="3513" y="373"/>
                  <a:pt x="3513" y="373"/>
                  <a:pt x="3513" y="374"/>
                </a:cubicBezTo>
                <a:cubicBezTo>
                  <a:pt x="3514" y="374"/>
                  <a:pt x="3514" y="374"/>
                  <a:pt x="3514" y="375"/>
                </a:cubicBezTo>
                <a:cubicBezTo>
                  <a:pt x="3515" y="375"/>
                  <a:pt x="3515" y="375"/>
                  <a:pt x="3516" y="375"/>
                </a:cubicBezTo>
                <a:cubicBezTo>
                  <a:pt x="3516" y="375"/>
                  <a:pt x="3519" y="375"/>
                  <a:pt x="3520" y="374"/>
                </a:cubicBezTo>
                <a:cubicBezTo>
                  <a:pt x="3520" y="374"/>
                  <a:pt x="3521" y="374"/>
                  <a:pt x="3521" y="374"/>
                </a:cubicBezTo>
                <a:cubicBezTo>
                  <a:pt x="3521" y="374"/>
                  <a:pt x="3521" y="375"/>
                  <a:pt x="3522" y="375"/>
                </a:cubicBezTo>
                <a:cubicBezTo>
                  <a:pt x="3522" y="375"/>
                  <a:pt x="3522" y="376"/>
                  <a:pt x="3523" y="377"/>
                </a:cubicBezTo>
                <a:cubicBezTo>
                  <a:pt x="3523" y="377"/>
                  <a:pt x="3525" y="376"/>
                  <a:pt x="3526" y="376"/>
                </a:cubicBezTo>
                <a:cubicBezTo>
                  <a:pt x="3527" y="375"/>
                  <a:pt x="3527" y="374"/>
                  <a:pt x="3527" y="374"/>
                </a:cubicBezTo>
                <a:cubicBezTo>
                  <a:pt x="3527" y="374"/>
                  <a:pt x="3528" y="375"/>
                  <a:pt x="3528" y="375"/>
                </a:cubicBezTo>
                <a:cubicBezTo>
                  <a:pt x="3528" y="375"/>
                  <a:pt x="3529" y="375"/>
                  <a:pt x="3529" y="376"/>
                </a:cubicBezTo>
                <a:cubicBezTo>
                  <a:pt x="3529" y="376"/>
                  <a:pt x="3529" y="378"/>
                  <a:pt x="3530" y="378"/>
                </a:cubicBezTo>
                <a:cubicBezTo>
                  <a:pt x="3531" y="377"/>
                  <a:pt x="3533" y="375"/>
                  <a:pt x="3533" y="374"/>
                </a:cubicBezTo>
                <a:cubicBezTo>
                  <a:pt x="3534" y="374"/>
                  <a:pt x="3534" y="374"/>
                  <a:pt x="3534" y="374"/>
                </a:cubicBezTo>
                <a:cubicBezTo>
                  <a:pt x="3535" y="374"/>
                  <a:pt x="3535" y="375"/>
                  <a:pt x="3535" y="376"/>
                </a:cubicBezTo>
                <a:cubicBezTo>
                  <a:pt x="3536" y="377"/>
                  <a:pt x="3536" y="379"/>
                  <a:pt x="3536" y="379"/>
                </a:cubicBezTo>
                <a:cubicBezTo>
                  <a:pt x="3537" y="379"/>
                  <a:pt x="3537" y="378"/>
                  <a:pt x="3537" y="378"/>
                </a:cubicBezTo>
                <a:cubicBezTo>
                  <a:pt x="3538" y="377"/>
                  <a:pt x="3540" y="377"/>
                  <a:pt x="3541" y="376"/>
                </a:cubicBezTo>
                <a:cubicBezTo>
                  <a:pt x="3541" y="375"/>
                  <a:pt x="3541" y="375"/>
                  <a:pt x="3542" y="374"/>
                </a:cubicBezTo>
                <a:cubicBezTo>
                  <a:pt x="3542" y="374"/>
                  <a:pt x="3542" y="373"/>
                  <a:pt x="3543" y="373"/>
                </a:cubicBezTo>
                <a:cubicBezTo>
                  <a:pt x="3543" y="372"/>
                  <a:pt x="3543" y="372"/>
                  <a:pt x="3544" y="371"/>
                </a:cubicBezTo>
                <a:cubicBezTo>
                  <a:pt x="3544" y="371"/>
                  <a:pt x="3544" y="369"/>
                  <a:pt x="3545" y="369"/>
                </a:cubicBezTo>
                <a:cubicBezTo>
                  <a:pt x="3546" y="368"/>
                  <a:pt x="3547" y="368"/>
                  <a:pt x="3548" y="368"/>
                </a:cubicBezTo>
                <a:cubicBezTo>
                  <a:pt x="3549" y="368"/>
                  <a:pt x="3549" y="369"/>
                  <a:pt x="3549" y="369"/>
                </a:cubicBezTo>
                <a:cubicBezTo>
                  <a:pt x="3549" y="369"/>
                  <a:pt x="3550" y="369"/>
                  <a:pt x="3550" y="369"/>
                </a:cubicBezTo>
                <a:cubicBezTo>
                  <a:pt x="3550" y="369"/>
                  <a:pt x="3551" y="369"/>
                  <a:pt x="3551" y="369"/>
                </a:cubicBezTo>
                <a:cubicBezTo>
                  <a:pt x="3551" y="369"/>
                  <a:pt x="3552" y="370"/>
                  <a:pt x="3552" y="369"/>
                </a:cubicBezTo>
                <a:cubicBezTo>
                  <a:pt x="3553" y="368"/>
                  <a:pt x="3555" y="364"/>
                  <a:pt x="3555" y="362"/>
                </a:cubicBezTo>
                <a:cubicBezTo>
                  <a:pt x="3556" y="361"/>
                  <a:pt x="3556" y="359"/>
                  <a:pt x="3556" y="358"/>
                </a:cubicBezTo>
                <a:cubicBezTo>
                  <a:pt x="3557" y="357"/>
                  <a:pt x="3557" y="356"/>
                  <a:pt x="3558" y="355"/>
                </a:cubicBezTo>
                <a:cubicBezTo>
                  <a:pt x="3558" y="354"/>
                  <a:pt x="3558" y="354"/>
                  <a:pt x="3558" y="353"/>
                </a:cubicBezTo>
                <a:cubicBezTo>
                  <a:pt x="3559" y="352"/>
                  <a:pt x="3562" y="349"/>
                  <a:pt x="3563" y="348"/>
                </a:cubicBezTo>
                <a:cubicBezTo>
                  <a:pt x="3563" y="348"/>
                  <a:pt x="3564" y="348"/>
                  <a:pt x="3564" y="347"/>
                </a:cubicBezTo>
                <a:cubicBezTo>
                  <a:pt x="3564" y="346"/>
                  <a:pt x="3564" y="344"/>
                  <a:pt x="3565" y="341"/>
                </a:cubicBezTo>
                <a:cubicBezTo>
                  <a:pt x="3565" y="338"/>
                  <a:pt x="3565" y="334"/>
                  <a:pt x="3566" y="331"/>
                </a:cubicBezTo>
                <a:cubicBezTo>
                  <a:pt x="3566" y="328"/>
                  <a:pt x="3566" y="325"/>
                  <a:pt x="3567" y="324"/>
                </a:cubicBezTo>
                <a:cubicBezTo>
                  <a:pt x="3568" y="322"/>
                  <a:pt x="3569" y="324"/>
                  <a:pt x="3570" y="324"/>
                </a:cubicBezTo>
                <a:cubicBezTo>
                  <a:pt x="3571" y="323"/>
                  <a:pt x="3571" y="322"/>
                  <a:pt x="3571" y="322"/>
                </a:cubicBezTo>
                <a:cubicBezTo>
                  <a:pt x="3571" y="321"/>
                  <a:pt x="3572" y="320"/>
                  <a:pt x="3572" y="319"/>
                </a:cubicBezTo>
                <a:cubicBezTo>
                  <a:pt x="3572" y="319"/>
                  <a:pt x="3573" y="318"/>
                  <a:pt x="3573" y="318"/>
                </a:cubicBezTo>
                <a:cubicBezTo>
                  <a:pt x="3573" y="318"/>
                  <a:pt x="3574" y="319"/>
                  <a:pt x="3574" y="319"/>
                </a:cubicBezTo>
                <a:cubicBezTo>
                  <a:pt x="3575" y="319"/>
                  <a:pt x="3577" y="320"/>
                  <a:pt x="3577" y="320"/>
                </a:cubicBezTo>
                <a:cubicBezTo>
                  <a:pt x="3578" y="320"/>
                  <a:pt x="3578" y="320"/>
                  <a:pt x="3578" y="320"/>
                </a:cubicBezTo>
                <a:cubicBezTo>
                  <a:pt x="3579" y="320"/>
                  <a:pt x="3579" y="320"/>
                  <a:pt x="3579" y="320"/>
                </a:cubicBezTo>
                <a:cubicBezTo>
                  <a:pt x="3580" y="320"/>
                  <a:pt x="3580" y="320"/>
                  <a:pt x="3581" y="320"/>
                </a:cubicBezTo>
                <a:cubicBezTo>
                  <a:pt x="3581" y="320"/>
                  <a:pt x="3581" y="319"/>
                  <a:pt x="3582" y="319"/>
                </a:cubicBezTo>
                <a:cubicBezTo>
                  <a:pt x="3582" y="318"/>
                  <a:pt x="3584" y="315"/>
                  <a:pt x="3585" y="316"/>
                </a:cubicBezTo>
                <a:cubicBezTo>
                  <a:pt x="3585" y="316"/>
                  <a:pt x="3585" y="320"/>
                  <a:pt x="3586" y="322"/>
                </a:cubicBezTo>
                <a:cubicBezTo>
                  <a:pt x="3586" y="324"/>
                  <a:pt x="3587" y="326"/>
                  <a:pt x="3587" y="328"/>
                </a:cubicBezTo>
                <a:cubicBezTo>
                  <a:pt x="3587" y="330"/>
                  <a:pt x="3588" y="330"/>
                  <a:pt x="3588" y="332"/>
                </a:cubicBezTo>
                <a:cubicBezTo>
                  <a:pt x="3588" y="334"/>
                  <a:pt x="3588" y="336"/>
                  <a:pt x="3589" y="337"/>
                </a:cubicBezTo>
                <a:cubicBezTo>
                  <a:pt x="3590" y="340"/>
                  <a:pt x="3591" y="342"/>
                  <a:pt x="3592" y="344"/>
                </a:cubicBezTo>
                <a:cubicBezTo>
                  <a:pt x="3593" y="346"/>
                  <a:pt x="3593" y="347"/>
                  <a:pt x="3593" y="349"/>
                </a:cubicBezTo>
                <a:cubicBezTo>
                  <a:pt x="3594" y="351"/>
                  <a:pt x="3594" y="355"/>
                  <a:pt x="3594" y="358"/>
                </a:cubicBezTo>
                <a:cubicBezTo>
                  <a:pt x="3594" y="361"/>
                  <a:pt x="3595" y="364"/>
                  <a:pt x="3595" y="366"/>
                </a:cubicBezTo>
                <a:cubicBezTo>
                  <a:pt x="3596" y="369"/>
                  <a:pt x="3596" y="371"/>
                  <a:pt x="3596" y="372"/>
                </a:cubicBezTo>
                <a:cubicBezTo>
                  <a:pt x="3597" y="374"/>
                  <a:pt x="3599" y="374"/>
                  <a:pt x="3600" y="374"/>
                </a:cubicBezTo>
                <a:cubicBezTo>
                  <a:pt x="3600" y="374"/>
                  <a:pt x="3600" y="373"/>
                  <a:pt x="3600" y="373"/>
                </a:cubicBezTo>
                <a:cubicBezTo>
                  <a:pt x="3601" y="372"/>
                  <a:pt x="3601" y="372"/>
                  <a:pt x="3601" y="371"/>
                </a:cubicBezTo>
                <a:cubicBezTo>
                  <a:pt x="3602" y="371"/>
                  <a:pt x="3602" y="371"/>
                  <a:pt x="3603" y="370"/>
                </a:cubicBezTo>
                <a:cubicBezTo>
                  <a:pt x="3603" y="370"/>
                  <a:pt x="3603" y="370"/>
                  <a:pt x="3604" y="370"/>
                </a:cubicBezTo>
                <a:cubicBezTo>
                  <a:pt x="3604" y="369"/>
                  <a:pt x="3606" y="369"/>
                  <a:pt x="3607" y="369"/>
                </a:cubicBezTo>
                <a:cubicBezTo>
                  <a:pt x="3607" y="369"/>
                  <a:pt x="3607" y="369"/>
                  <a:pt x="3608" y="368"/>
                </a:cubicBezTo>
                <a:cubicBezTo>
                  <a:pt x="3608" y="367"/>
                  <a:pt x="3608" y="367"/>
                  <a:pt x="3609" y="366"/>
                </a:cubicBezTo>
                <a:cubicBezTo>
                  <a:pt x="3609" y="365"/>
                  <a:pt x="3610" y="363"/>
                  <a:pt x="3610" y="361"/>
                </a:cubicBezTo>
                <a:cubicBezTo>
                  <a:pt x="3610" y="359"/>
                  <a:pt x="3610" y="356"/>
                  <a:pt x="3611" y="352"/>
                </a:cubicBezTo>
                <a:cubicBezTo>
                  <a:pt x="3612" y="348"/>
                  <a:pt x="3613" y="342"/>
                  <a:pt x="3614" y="337"/>
                </a:cubicBezTo>
                <a:cubicBezTo>
                  <a:pt x="3615" y="333"/>
                  <a:pt x="3615" y="328"/>
                  <a:pt x="3615" y="324"/>
                </a:cubicBezTo>
                <a:cubicBezTo>
                  <a:pt x="3616" y="319"/>
                  <a:pt x="3616" y="316"/>
                  <a:pt x="3616" y="313"/>
                </a:cubicBezTo>
                <a:cubicBezTo>
                  <a:pt x="3617" y="309"/>
                  <a:pt x="3617" y="305"/>
                  <a:pt x="3617" y="302"/>
                </a:cubicBezTo>
                <a:cubicBezTo>
                  <a:pt x="3618" y="299"/>
                  <a:pt x="3618" y="296"/>
                  <a:pt x="3618" y="292"/>
                </a:cubicBezTo>
                <a:cubicBezTo>
                  <a:pt x="3619" y="289"/>
                  <a:pt x="3621" y="285"/>
                  <a:pt x="3621" y="281"/>
                </a:cubicBezTo>
                <a:cubicBezTo>
                  <a:pt x="3622" y="277"/>
                  <a:pt x="3622" y="273"/>
                  <a:pt x="3623" y="270"/>
                </a:cubicBezTo>
                <a:cubicBezTo>
                  <a:pt x="3623" y="267"/>
                  <a:pt x="3623" y="265"/>
                  <a:pt x="3624" y="262"/>
                </a:cubicBezTo>
                <a:cubicBezTo>
                  <a:pt x="3624" y="259"/>
                  <a:pt x="3624" y="257"/>
                  <a:pt x="3625" y="254"/>
                </a:cubicBezTo>
                <a:cubicBezTo>
                  <a:pt x="3625" y="251"/>
                  <a:pt x="3625" y="248"/>
                  <a:pt x="3626" y="244"/>
                </a:cubicBezTo>
                <a:cubicBezTo>
                  <a:pt x="3627" y="241"/>
                  <a:pt x="3629" y="236"/>
                  <a:pt x="3630" y="233"/>
                </a:cubicBezTo>
                <a:cubicBezTo>
                  <a:pt x="3631" y="229"/>
                  <a:pt x="3630" y="226"/>
                  <a:pt x="3631" y="223"/>
                </a:cubicBezTo>
                <a:cubicBezTo>
                  <a:pt x="3631" y="220"/>
                  <a:pt x="3632" y="217"/>
                  <a:pt x="3632" y="215"/>
                </a:cubicBezTo>
                <a:cubicBezTo>
                  <a:pt x="3632" y="213"/>
                  <a:pt x="3632" y="210"/>
                  <a:pt x="3633" y="208"/>
                </a:cubicBezTo>
                <a:cubicBezTo>
                  <a:pt x="3634" y="207"/>
                  <a:pt x="3636" y="206"/>
                  <a:pt x="3636" y="205"/>
                </a:cubicBezTo>
                <a:cubicBezTo>
                  <a:pt x="3637" y="204"/>
                  <a:pt x="3637" y="203"/>
                  <a:pt x="3637" y="203"/>
                </a:cubicBezTo>
                <a:cubicBezTo>
                  <a:pt x="3637" y="202"/>
                  <a:pt x="3638" y="202"/>
                  <a:pt x="3638" y="201"/>
                </a:cubicBezTo>
                <a:cubicBezTo>
                  <a:pt x="3639" y="200"/>
                  <a:pt x="3639" y="198"/>
                  <a:pt x="3639" y="198"/>
                </a:cubicBezTo>
                <a:cubicBezTo>
                  <a:pt x="3639" y="198"/>
                  <a:pt x="3640" y="197"/>
                  <a:pt x="3640" y="198"/>
                </a:cubicBezTo>
                <a:cubicBezTo>
                  <a:pt x="3641" y="199"/>
                  <a:pt x="3643" y="202"/>
                  <a:pt x="3643" y="205"/>
                </a:cubicBezTo>
                <a:cubicBezTo>
                  <a:pt x="3644" y="209"/>
                  <a:pt x="3644" y="215"/>
                  <a:pt x="3645" y="219"/>
                </a:cubicBezTo>
                <a:cubicBezTo>
                  <a:pt x="3645" y="223"/>
                  <a:pt x="3645" y="227"/>
                  <a:pt x="3646" y="230"/>
                </a:cubicBezTo>
                <a:cubicBezTo>
                  <a:pt x="3646" y="233"/>
                  <a:pt x="3646" y="234"/>
                  <a:pt x="3647" y="237"/>
                </a:cubicBezTo>
                <a:cubicBezTo>
                  <a:pt x="3647" y="238"/>
                  <a:pt x="3647" y="241"/>
                  <a:pt x="3648" y="242"/>
                </a:cubicBezTo>
                <a:cubicBezTo>
                  <a:pt x="3648" y="244"/>
                  <a:pt x="3650" y="244"/>
                  <a:pt x="3651" y="245"/>
                </a:cubicBezTo>
                <a:cubicBezTo>
                  <a:pt x="3652" y="247"/>
                  <a:pt x="3652" y="249"/>
                  <a:pt x="3652" y="251"/>
                </a:cubicBezTo>
                <a:cubicBezTo>
                  <a:pt x="3652" y="254"/>
                  <a:pt x="3653" y="257"/>
                  <a:pt x="3653" y="259"/>
                </a:cubicBezTo>
                <a:cubicBezTo>
                  <a:pt x="3653" y="261"/>
                  <a:pt x="3654" y="262"/>
                  <a:pt x="3654" y="264"/>
                </a:cubicBezTo>
                <a:cubicBezTo>
                  <a:pt x="3654" y="267"/>
                  <a:pt x="3654" y="269"/>
                  <a:pt x="3655" y="272"/>
                </a:cubicBezTo>
                <a:cubicBezTo>
                  <a:pt x="3656" y="275"/>
                  <a:pt x="3658" y="277"/>
                  <a:pt x="3658" y="280"/>
                </a:cubicBezTo>
                <a:cubicBezTo>
                  <a:pt x="3659" y="283"/>
                  <a:pt x="3659" y="286"/>
                  <a:pt x="3659" y="290"/>
                </a:cubicBezTo>
                <a:cubicBezTo>
                  <a:pt x="3660" y="293"/>
                  <a:pt x="3660" y="297"/>
                  <a:pt x="3660" y="301"/>
                </a:cubicBezTo>
                <a:cubicBezTo>
                  <a:pt x="3661" y="305"/>
                  <a:pt x="3661" y="310"/>
                  <a:pt x="3661" y="313"/>
                </a:cubicBezTo>
                <a:cubicBezTo>
                  <a:pt x="3662" y="316"/>
                  <a:pt x="3662" y="319"/>
                  <a:pt x="3662" y="320"/>
                </a:cubicBezTo>
                <a:cubicBezTo>
                  <a:pt x="3663" y="322"/>
                  <a:pt x="3665" y="323"/>
                  <a:pt x="3666" y="323"/>
                </a:cubicBezTo>
                <a:cubicBezTo>
                  <a:pt x="3666" y="324"/>
                  <a:pt x="3667" y="324"/>
                  <a:pt x="3667" y="324"/>
                </a:cubicBezTo>
                <a:cubicBezTo>
                  <a:pt x="3667" y="324"/>
                  <a:pt x="3667" y="323"/>
                  <a:pt x="3668" y="323"/>
                </a:cubicBezTo>
                <a:cubicBezTo>
                  <a:pt x="3668" y="324"/>
                  <a:pt x="3668" y="325"/>
                  <a:pt x="3669" y="325"/>
                </a:cubicBezTo>
                <a:cubicBezTo>
                  <a:pt x="3669" y="326"/>
                  <a:pt x="3669" y="327"/>
                  <a:pt x="3670" y="328"/>
                </a:cubicBezTo>
                <a:cubicBezTo>
                  <a:pt x="3671" y="328"/>
                  <a:pt x="3672" y="328"/>
                  <a:pt x="3673" y="328"/>
                </a:cubicBezTo>
                <a:cubicBezTo>
                  <a:pt x="3674" y="329"/>
                  <a:pt x="3674" y="330"/>
                  <a:pt x="3674" y="330"/>
                </a:cubicBezTo>
                <a:cubicBezTo>
                  <a:pt x="3674" y="330"/>
                  <a:pt x="3675" y="329"/>
                  <a:pt x="3675" y="329"/>
                </a:cubicBezTo>
                <a:cubicBezTo>
                  <a:pt x="3675" y="329"/>
                  <a:pt x="3676" y="329"/>
                  <a:pt x="3676" y="330"/>
                </a:cubicBezTo>
                <a:cubicBezTo>
                  <a:pt x="3676" y="330"/>
                  <a:pt x="3676" y="331"/>
                  <a:pt x="3677" y="332"/>
                </a:cubicBezTo>
                <a:cubicBezTo>
                  <a:pt x="3678" y="333"/>
                  <a:pt x="3679" y="334"/>
                  <a:pt x="3680" y="335"/>
                </a:cubicBezTo>
                <a:cubicBezTo>
                  <a:pt x="3681" y="336"/>
                  <a:pt x="3681" y="337"/>
                  <a:pt x="3681" y="338"/>
                </a:cubicBezTo>
                <a:cubicBezTo>
                  <a:pt x="3682" y="339"/>
                  <a:pt x="3682" y="341"/>
                  <a:pt x="3682" y="341"/>
                </a:cubicBezTo>
                <a:cubicBezTo>
                  <a:pt x="3683" y="342"/>
                  <a:pt x="3683" y="342"/>
                  <a:pt x="3683" y="343"/>
                </a:cubicBezTo>
                <a:cubicBezTo>
                  <a:pt x="3684" y="343"/>
                  <a:pt x="3684" y="343"/>
                  <a:pt x="3685" y="344"/>
                </a:cubicBezTo>
                <a:cubicBezTo>
                  <a:pt x="3685" y="344"/>
                  <a:pt x="3687" y="345"/>
                  <a:pt x="3688" y="346"/>
                </a:cubicBezTo>
                <a:cubicBezTo>
                  <a:pt x="3688" y="347"/>
                  <a:pt x="3688" y="347"/>
                  <a:pt x="3689" y="348"/>
                </a:cubicBezTo>
                <a:cubicBezTo>
                  <a:pt x="3689" y="348"/>
                  <a:pt x="3689" y="349"/>
                  <a:pt x="3690" y="349"/>
                </a:cubicBezTo>
                <a:cubicBezTo>
                  <a:pt x="3690" y="349"/>
                  <a:pt x="3691" y="348"/>
                  <a:pt x="3691" y="348"/>
                </a:cubicBezTo>
                <a:cubicBezTo>
                  <a:pt x="3691" y="348"/>
                  <a:pt x="3691" y="349"/>
                  <a:pt x="3692" y="349"/>
                </a:cubicBezTo>
                <a:cubicBezTo>
                  <a:pt x="3692" y="349"/>
                  <a:pt x="3694" y="348"/>
                  <a:pt x="3695" y="348"/>
                </a:cubicBezTo>
                <a:cubicBezTo>
                  <a:pt x="3696" y="348"/>
                  <a:pt x="3696" y="349"/>
                  <a:pt x="3696" y="349"/>
                </a:cubicBezTo>
                <a:cubicBezTo>
                  <a:pt x="3696" y="350"/>
                  <a:pt x="3697" y="351"/>
                  <a:pt x="3697" y="351"/>
                </a:cubicBezTo>
                <a:cubicBezTo>
                  <a:pt x="3697" y="351"/>
                  <a:pt x="3698" y="351"/>
                  <a:pt x="3698" y="350"/>
                </a:cubicBezTo>
                <a:cubicBezTo>
                  <a:pt x="3698" y="350"/>
                  <a:pt x="3698" y="348"/>
                  <a:pt x="3699" y="348"/>
                </a:cubicBezTo>
                <a:cubicBezTo>
                  <a:pt x="3700" y="347"/>
                  <a:pt x="3702" y="347"/>
                  <a:pt x="3702" y="347"/>
                </a:cubicBezTo>
                <a:cubicBezTo>
                  <a:pt x="3703" y="347"/>
                  <a:pt x="3703" y="346"/>
                  <a:pt x="3703" y="346"/>
                </a:cubicBezTo>
                <a:cubicBezTo>
                  <a:pt x="3704" y="347"/>
                  <a:pt x="3704" y="348"/>
                  <a:pt x="3704" y="349"/>
                </a:cubicBezTo>
                <a:cubicBezTo>
                  <a:pt x="3705" y="349"/>
                  <a:pt x="3705" y="349"/>
                  <a:pt x="3705" y="350"/>
                </a:cubicBezTo>
                <a:cubicBezTo>
                  <a:pt x="3706" y="350"/>
                  <a:pt x="3706" y="351"/>
                  <a:pt x="3707" y="351"/>
                </a:cubicBezTo>
                <a:cubicBezTo>
                  <a:pt x="3707" y="352"/>
                  <a:pt x="3709" y="353"/>
                  <a:pt x="3710" y="354"/>
                </a:cubicBezTo>
                <a:cubicBezTo>
                  <a:pt x="3710" y="354"/>
                  <a:pt x="3710" y="354"/>
                  <a:pt x="3711" y="355"/>
                </a:cubicBezTo>
                <a:cubicBezTo>
                  <a:pt x="3711" y="355"/>
                  <a:pt x="3711" y="356"/>
                  <a:pt x="3712" y="356"/>
                </a:cubicBezTo>
                <a:cubicBezTo>
                  <a:pt x="3712" y="356"/>
                  <a:pt x="3713" y="356"/>
                  <a:pt x="3714" y="357"/>
                </a:cubicBezTo>
                <a:cubicBezTo>
                  <a:pt x="3715" y="357"/>
                  <a:pt x="3716" y="357"/>
                  <a:pt x="3717" y="357"/>
                </a:cubicBezTo>
                <a:cubicBezTo>
                  <a:pt x="3718" y="357"/>
                  <a:pt x="3718" y="357"/>
                  <a:pt x="3718" y="357"/>
                </a:cubicBezTo>
                <a:cubicBezTo>
                  <a:pt x="3718" y="357"/>
                  <a:pt x="3719" y="357"/>
                  <a:pt x="3719" y="356"/>
                </a:cubicBezTo>
                <a:cubicBezTo>
                  <a:pt x="3720" y="355"/>
                  <a:pt x="3720" y="353"/>
                  <a:pt x="3720" y="353"/>
                </a:cubicBezTo>
                <a:cubicBezTo>
                  <a:pt x="3721" y="352"/>
                  <a:pt x="3721" y="353"/>
                  <a:pt x="3721" y="353"/>
                </a:cubicBezTo>
                <a:cubicBezTo>
                  <a:pt x="3722" y="353"/>
                  <a:pt x="3724" y="352"/>
                  <a:pt x="3724" y="352"/>
                </a:cubicBezTo>
                <a:cubicBezTo>
                  <a:pt x="3725" y="351"/>
                  <a:pt x="3725" y="351"/>
                  <a:pt x="3725" y="350"/>
                </a:cubicBezTo>
                <a:cubicBezTo>
                  <a:pt x="3726" y="349"/>
                  <a:pt x="3726" y="347"/>
                  <a:pt x="3727" y="345"/>
                </a:cubicBezTo>
                <a:cubicBezTo>
                  <a:pt x="3727" y="344"/>
                  <a:pt x="3727" y="343"/>
                  <a:pt x="3727" y="341"/>
                </a:cubicBezTo>
                <a:cubicBezTo>
                  <a:pt x="3728" y="340"/>
                  <a:pt x="3728" y="336"/>
                  <a:pt x="3729" y="335"/>
                </a:cubicBezTo>
                <a:cubicBezTo>
                  <a:pt x="3729" y="334"/>
                  <a:pt x="3731" y="334"/>
                  <a:pt x="3732" y="333"/>
                </a:cubicBezTo>
                <a:cubicBezTo>
                  <a:pt x="3733" y="333"/>
                  <a:pt x="3733" y="332"/>
                  <a:pt x="3733" y="331"/>
                </a:cubicBezTo>
                <a:cubicBezTo>
                  <a:pt x="3733" y="331"/>
                  <a:pt x="3733" y="332"/>
                  <a:pt x="3734" y="331"/>
                </a:cubicBezTo>
                <a:cubicBezTo>
                  <a:pt x="3734" y="331"/>
                  <a:pt x="3734" y="330"/>
                  <a:pt x="3735" y="329"/>
                </a:cubicBezTo>
                <a:cubicBezTo>
                  <a:pt x="3735" y="327"/>
                  <a:pt x="3735" y="326"/>
                  <a:pt x="3736" y="325"/>
                </a:cubicBezTo>
                <a:cubicBezTo>
                  <a:pt x="3737" y="324"/>
                  <a:pt x="3738" y="322"/>
                  <a:pt x="3739" y="321"/>
                </a:cubicBezTo>
                <a:cubicBezTo>
                  <a:pt x="3740" y="320"/>
                  <a:pt x="3740" y="320"/>
                  <a:pt x="3740" y="319"/>
                </a:cubicBezTo>
                <a:cubicBezTo>
                  <a:pt x="3740" y="318"/>
                  <a:pt x="3741" y="318"/>
                  <a:pt x="3741" y="318"/>
                </a:cubicBezTo>
                <a:cubicBezTo>
                  <a:pt x="3742" y="317"/>
                  <a:pt x="3741" y="315"/>
                  <a:pt x="3742" y="314"/>
                </a:cubicBezTo>
                <a:cubicBezTo>
                  <a:pt x="3743" y="314"/>
                  <a:pt x="3746" y="314"/>
                  <a:pt x="3747" y="313"/>
                </a:cubicBezTo>
                <a:cubicBezTo>
                  <a:pt x="3749" y="313"/>
                  <a:pt x="3748" y="312"/>
                  <a:pt x="3749" y="311"/>
                </a:cubicBezTo>
                <a:cubicBezTo>
                  <a:pt x="3749" y="311"/>
                  <a:pt x="3749" y="310"/>
                  <a:pt x="3750" y="309"/>
                </a:cubicBezTo>
                <a:cubicBezTo>
                  <a:pt x="3751" y="308"/>
                  <a:pt x="3753" y="306"/>
                  <a:pt x="3754" y="306"/>
                </a:cubicBezTo>
                <a:cubicBezTo>
                  <a:pt x="3755" y="306"/>
                  <a:pt x="3755" y="307"/>
                  <a:pt x="3755" y="307"/>
                </a:cubicBezTo>
                <a:cubicBezTo>
                  <a:pt x="3755" y="307"/>
                  <a:pt x="3756" y="305"/>
                  <a:pt x="3756" y="304"/>
                </a:cubicBezTo>
                <a:cubicBezTo>
                  <a:pt x="3756" y="303"/>
                  <a:pt x="3757" y="300"/>
                  <a:pt x="3757" y="299"/>
                </a:cubicBezTo>
                <a:cubicBezTo>
                  <a:pt x="3757" y="297"/>
                  <a:pt x="3757" y="295"/>
                  <a:pt x="3758" y="294"/>
                </a:cubicBezTo>
                <a:cubicBezTo>
                  <a:pt x="3759" y="293"/>
                  <a:pt x="3760" y="294"/>
                  <a:pt x="3761" y="294"/>
                </a:cubicBezTo>
                <a:cubicBezTo>
                  <a:pt x="3762" y="294"/>
                  <a:pt x="3762" y="294"/>
                  <a:pt x="3762" y="295"/>
                </a:cubicBezTo>
                <a:cubicBezTo>
                  <a:pt x="3763" y="296"/>
                  <a:pt x="3763" y="297"/>
                  <a:pt x="3763" y="298"/>
                </a:cubicBezTo>
                <a:cubicBezTo>
                  <a:pt x="3763" y="299"/>
                  <a:pt x="3764" y="300"/>
                  <a:pt x="3764" y="300"/>
                </a:cubicBezTo>
                <a:cubicBezTo>
                  <a:pt x="3765" y="300"/>
                  <a:pt x="3764" y="299"/>
                  <a:pt x="3765" y="298"/>
                </a:cubicBezTo>
                <a:cubicBezTo>
                  <a:pt x="3766" y="297"/>
                  <a:pt x="3769" y="295"/>
                  <a:pt x="3769" y="295"/>
                </a:cubicBezTo>
                <a:cubicBezTo>
                  <a:pt x="3770" y="294"/>
                  <a:pt x="3770" y="294"/>
                  <a:pt x="3771" y="293"/>
                </a:cubicBezTo>
                <a:cubicBezTo>
                  <a:pt x="3771" y="293"/>
                  <a:pt x="3771" y="294"/>
                  <a:pt x="3772" y="294"/>
                </a:cubicBezTo>
                <a:cubicBezTo>
                  <a:pt x="3772" y="294"/>
                  <a:pt x="3772" y="295"/>
                  <a:pt x="3773" y="295"/>
                </a:cubicBezTo>
                <a:cubicBezTo>
                  <a:pt x="3773" y="296"/>
                  <a:pt x="3775" y="295"/>
                  <a:pt x="3776" y="295"/>
                </a:cubicBezTo>
                <a:cubicBezTo>
                  <a:pt x="3776" y="295"/>
                  <a:pt x="3777" y="295"/>
                  <a:pt x="3777" y="295"/>
                </a:cubicBezTo>
                <a:cubicBezTo>
                  <a:pt x="3777" y="295"/>
                  <a:pt x="3778" y="295"/>
                  <a:pt x="3778" y="295"/>
                </a:cubicBezTo>
                <a:cubicBezTo>
                  <a:pt x="3778" y="295"/>
                  <a:pt x="3779" y="294"/>
                  <a:pt x="3779" y="295"/>
                </a:cubicBezTo>
                <a:cubicBezTo>
                  <a:pt x="3779" y="295"/>
                  <a:pt x="3779" y="296"/>
                  <a:pt x="3780" y="297"/>
                </a:cubicBezTo>
                <a:cubicBezTo>
                  <a:pt x="3781" y="298"/>
                  <a:pt x="3782" y="298"/>
                  <a:pt x="3783" y="299"/>
                </a:cubicBezTo>
                <a:cubicBezTo>
                  <a:pt x="3784" y="300"/>
                  <a:pt x="3784" y="301"/>
                  <a:pt x="3784" y="302"/>
                </a:cubicBezTo>
                <a:cubicBezTo>
                  <a:pt x="3785" y="303"/>
                  <a:pt x="3785" y="303"/>
                  <a:pt x="3785" y="303"/>
                </a:cubicBezTo>
                <a:cubicBezTo>
                  <a:pt x="3786" y="304"/>
                  <a:pt x="3786" y="305"/>
                  <a:pt x="3786" y="305"/>
                </a:cubicBezTo>
                <a:cubicBezTo>
                  <a:pt x="3787" y="306"/>
                  <a:pt x="3787" y="308"/>
                  <a:pt x="3787" y="310"/>
                </a:cubicBezTo>
                <a:cubicBezTo>
                  <a:pt x="3788" y="311"/>
                  <a:pt x="3790" y="312"/>
                  <a:pt x="3791" y="313"/>
                </a:cubicBezTo>
                <a:cubicBezTo>
                  <a:pt x="3791" y="314"/>
                  <a:pt x="3791" y="314"/>
                  <a:pt x="3792" y="314"/>
                </a:cubicBezTo>
                <a:cubicBezTo>
                  <a:pt x="3792" y="314"/>
                  <a:pt x="3792" y="315"/>
                  <a:pt x="3793" y="315"/>
                </a:cubicBezTo>
                <a:cubicBezTo>
                  <a:pt x="3793" y="315"/>
                  <a:pt x="3793" y="316"/>
                  <a:pt x="3794" y="317"/>
                </a:cubicBezTo>
                <a:cubicBezTo>
                  <a:pt x="3794" y="317"/>
                  <a:pt x="3794" y="318"/>
                  <a:pt x="3795" y="318"/>
                </a:cubicBezTo>
                <a:cubicBezTo>
                  <a:pt x="3796" y="319"/>
                  <a:pt x="3798" y="322"/>
                  <a:pt x="3799" y="323"/>
                </a:cubicBezTo>
                <a:cubicBezTo>
                  <a:pt x="3800" y="325"/>
                  <a:pt x="3800" y="326"/>
                  <a:pt x="3800" y="328"/>
                </a:cubicBezTo>
                <a:cubicBezTo>
                  <a:pt x="3800" y="330"/>
                  <a:pt x="3801" y="332"/>
                  <a:pt x="3801" y="334"/>
                </a:cubicBezTo>
                <a:cubicBezTo>
                  <a:pt x="3801" y="335"/>
                  <a:pt x="3801" y="337"/>
                  <a:pt x="3802" y="339"/>
                </a:cubicBezTo>
                <a:cubicBezTo>
                  <a:pt x="3803" y="340"/>
                  <a:pt x="3805" y="340"/>
                  <a:pt x="3805" y="341"/>
                </a:cubicBezTo>
                <a:cubicBezTo>
                  <a:pt x="3806" y="342"/>
                  <a:pt x="3806" y="342"/>
                  <a:pt x="3806" y="343"/>
                </a:cubicBezTo>
                <a:cubicBezTo>
                  <a:pt x="3807" y="344"/>
                  <a:pt x="3807" y="344"/>
                  <a:pt x="3807" y="345"/>
                </a:cubicBezTo>
                <a:cubicBezTo>
                  <a:pt x="3808" y="346"/>
                  <a:pt x="3808" y="347"/>
                  <a:pt x="3808" y="348"/>
                </a:cubicBezTo>
                <a:cubicBezTo>
                  <a:pt x="3809" y="349"/>
                  <a:pt x="3809" y="349"/>
                  <a:pt x="3809" y="350"/>
                </a:cubicBezTo>
                <a:cubicBezTo>
                  <a:pt x="3810" y="350"/>
                  <a:pt x="3812" y="350"/>
                  <a:pt x="3813" y="351"/>
                </a:cubicBezTo>
                <a:cubicBezTo>
                  <a:pt x="3813" y="351"/>
                  <a:pt x="3813" y="351"/>
                  <a:pt x="3814" y="352"/>
                </a:cubicBezTo>
                <a:cubicBezTo>
                  <a:pt x="3814" y="353"/>
                  <a:pt x="3814" y="354"/>
                  <a:pt x="3815" y="354"/>
                </a:cubicBezTo>
                <a:cubicBezTo>
                  <a:pt x="3815" y="355"/>
                  <a:pt x="3815" y="356"/>
                  <a:pt x="3816" y="357"/>
                </a:cubicBezTo>
                <a:cubicBezTo>
                  <a:pt x="3816" y="357"/>
                  <a:pt x="3816" y="358"/>
                  <a:pt x="3817" y="358"/>
                </a:cubicBezTo>
                <a:cubicBezTo>
                  <a:pt x="3817" y="359"/>
                  <a:pt x="3819" y="360"/>
                  <a:pt x="3820" y="361"/>
                </a:cubicBezTo>
                <a:cubicBezTo>
                  <a:pt x="3821" y="362"/>
                  <a:pt x="3821" y="363"/>
                  <a:pt x="3821" y="364"/>
                </a:cubicBezTo>
                <a:cubicBezTo>
                  <a:pt x="3821" y="365"/>
                  <a:pt x="3822" y="366"/>
                  <a:pt x="3822" y="366"/>
                </a:cubicBezTo>
                <a:cubicBezTo>
                  <a:pt x="3822" y="367"/>
                  <a:pt x="3823" y="368"/>
                  <a:pt x="3823" y="369"/>
                </a:cubicBezTo>
                <a:cubicBezTo>
                  <a:pt x="3823" y="370"/>
                  <a:pt x="3823" y="372"/>
                  <a:pt x="3824" y="372"/>
                </a:cubicBezTo>
                <a:cubicBezTo>
                  <a:pt x="3825" y="374"/>
                  <a:pt x="3827" y="375"/>
                  <a:pt x="3827" y="376"/>
                </a:cubicBezTo>
                <a:cubicBezTo>
                  <a:pt x="3828" y="376"/>
                  <a:pt x="3828" y="377"/>
                  <a:pt x="3828" y="377"/>
                </a:cubicBezTo>
                <a:cubicBezTo>
                  <a:pt x="3829" y="378"/>
                  <a:pt x="3829" y="378"/>
                  <a:pt x="3829" y="379"/>
                </a:cubicBezTo>
                <a:cubicBezTo>
                  <a:pt x="3830" y="379"/>
                  <a:pt x="3830" y="379"/>
                  <a:pt x="3830" y="379"/>
                </a:cubicBezTo>
                <a:cubicBezTo>
                  <a:pt x="3831" y="379"/>
                  <a:pt x="3831" y="379"/>
                  <a:pt x="3831" y="379"/>
                </a:cubicBezTo>
                <a:cubicBezTo>
                  <a:pt x="3832" y="379"/>
                  <a:pt x="3834" y="379"/>
                  <a:pt x="3835" y="380"/>
                </a:cubicBezTo>
                <a:cubicBezTo>
                  <a:pt x="3835" y="380"/>
                  <a:pt x="3835" y="381"/>
                  <a:pt x="3836" y="381"/>
                </a:cubicBezTo>
                <a:cubicBezTo>
                  <a:pt x="3836" y="381"/>
                  <a:pt x="3836" y="381"/>
                  <a:pt x="3837" y="381"/>
                </a:cubicBezTo>
                <a:cubicBezTo>
                  <a:pt x="3837" y="381"/>
                  <a:pt x="3837" y="381"/>
                  <a:pt x="3838" y="381"/>
                </a:cubicBezTo>
                <a:cubicBezTo>
                  <a:pt x="3839" y="381"/>
                  <a:pt x="3841" y="381"/>
                  <a:pt x="3842" y="382"/>
                </a:cubicBezTo>
                <a:cubicBezTo>
                  <a:pt x="3843" y="382"/>
                  <a:pt x="3843" y="383"/>
                  <a:pt x="3843" y="383"/>
                </a:cubicBezTo>
                <a:cubicBezTo>
                  <a:pt x="3843" y="383"/>
                  <a:pt x="3844" y="383"/>
                  <a:pt x="3844" y="383"/>
                </a:cubicBezTo>
                <a:cubicBezTo>
                  <a:pt x="3844" y="384"/>
                  <a:pt x="3845" y="384"/>
                  <a:pt x="3845" y="384"/>
                </a:cubicBezTo>
                <a:cubicBezTo>
                  <a:pt x="3845" y="384"/>
                  <a:pt x="3846" y="384"/>
                  <a:pt x="3846" y="384"/>
                </a:cubicBezTo>
                <a:cubicBezTo>
                  <a:pt x="3847" y="384"/>
                  <a:pt x="3849" y="385"/>
                  <a:pt x="3849" y="385"/>
                </a:cubicBezTo>
                <a:cubicBezTo>
                  <a:pt x="3850" y="385"/>
                  <a:pt x="3850" y="384"/>
                  <a:pt x="3850" y="384"/>
                </a:cubicBezTo>
                <a:cubicBezTo>
                  <a:pt x="3851" y="384"/>
                  <a:pt x="3851" y="385"/>
                  <a:pt x="3851" y="385"/>
                </a:cubicBezTo>
                <a:cubicBezTo>
                  <a:pt x="3852" y="385"/>
                  <a:pt x="3852" y="384"/>
                  <a:pt x="3853" y="384"/>
                </a:cubicBezTo>
                <a:cubicBezTo>
                  <a:pt x="3853" y="384"/>
                  <a:pt x="3853" y="384"/>
                  <a:pt x="3854" y="384"/>
                </a:cubicBezTo>
                <a:cubicBezTo>
                  <a:pt x="3854" y="384"/>
                  <a:pt x="3856" y="383"/>
                  <a:pt x="3857" y="383"/>
                </a:cubicBezTo>
                <a:cubicBezTo>
                  <a:pt x="3857" y="382"/>
                  <a:pt x="3857" y="382"/>
                  <a:pt x="3858" y="382"/>
                </a:cubicBezTo>
                <a:cubicBezTo>
                  <a:pt x="3858" y="382"/>
                  <a:pt x="3859" y="382"/>
                  <a:pt x="3859" y="382"/>
                </a:cubicBezTo>
                <a:cubicBezTo>
                  <a:pt x="3859" y="382"/>
                  <a:pt x="3860" y="382"/>
                  <a:pt x="3860" y="381"/>
                </a:cubicBezTo>
                <a:cubicBezTo>
                  <a:pt x="3860" y="381"/>
                  <a:pt x="3860" y="380"/>
                  <a:pt x="3861" y="379"/>
                </a:cubicBezTo>
                <a:cubicBezTo>
                  <a:pt x="3862" y="379"/>
                  <a:pt x="3863" y="379"/>
                  <a:pt x="3864" y="379"/>
                </a:cubicBezTo>
                <a:cubicBezTo>
                  <a:pt x="3865" y="379"/>
                  <a:pt x="3865" y="379"/>
                  <a:pt x="3865" y="379"/>
                </a:cubicBezTo>
                <a:cubicBezTo>
                  <a:pt x="3866" y="380"/>
                  <a:pt x="3866" y="379"/>
                  <a:pt x="3866" y="379"/>
                </a:cubicBezTo>
                <a:cubicBezTo>
                  <a:pt x="3866" y="379"/>
                  <a:pt x="3867" y="379"/>
                  <a:pt x="3867" y="379"/>
                </a:cubicBezTo>
                <a:cubicBezTo>
                  <a:pt x="3867" y="379"/>
                  <a:pt x="3868" y="379"/>
                  <a:pt x="3868" y="379"/>
                </a:cubicBezTo>
                <a:cubicBezTo>
                  <a:pt x="3869" y="379"/>
                  <a:pt x="3871" y="379"/>
                  <a:pt x="3871" y="379"/>
                </a:cubicBezTo>
                <a:cubicBezTo>
                  <a:pt x="3872" y="379"/>
                  <a:pt x="3872" y="378"/>
                  <a:pt x="3872" y="378"/>
                </a:cubicBezTo>
                <a:cubicBezTo>
                  <a:pt x="3873" y="378"/>
                  <a:pt x="3873" y="378"/>
                  <a:pt x="3873" y="377"/>
                </a:cubicBezTo>
                <a:cubicBezTo>
                  <a:pt x="3874" y="377"/>
                  <a:pt x="3874" y="376"/>
                  <a:pt x="3875" y="376"/>
                </a:cubicBezTo>
                <a:cubicBezTo>
                  <a:pt x="3875" y="375"/>
                  <a:pt x="3875" y="374"/>
                  <a:pt x="3876" y="373"/>
                </a:cubicBezTo>
                <a:cubicBezTo>
                  <a:pt x="3876" y="373"/>
                  <a:pt x="3878" y="373"/>
                  <a:pt x="3879" y="372"/>
                </a:cubicBezTo>
                <a:cubicBezTo>
                  <a:pt x="3879" y="372"/>
                  <a:pt x="3879" y="372"/>
                  <a:pt x="3880" y="371"/>
                </a:cubicBezTo>
                <a:cubicBezTo>
                  <a:pt x="3880" y="371"/>
                  <a:pt x="3880" y="370"/>
                  <a:pt x="3881" y="369"/>
                </a:cubicBezTo>
                <a:cubicBezTo>
                  <a:pt x="3881" y="369"/>
                  <a:pt x="3882" y="369"/>
                  <a:pt x="3882" y="369"/>
                </a:cubicBezTo>
                <a:cubicBezTo>
                  <a:pt x="3882" y="369"/>
                  <a:pt x="3883" y="369"/>
                  <a:pt x="3883" y="370"/>
                </a:cubicBezTo>
                <a:cubicBezTo>
                  <a:pt x="3884" y="370"/>
                  <a:pt x="3885" y="371"/>
                  <a:pt x="3886" y="371"/>
                </a:cubicBezTo>
                <a:cubicBezTo>
                  <a:pt x="3887" y="371"/>
                  <a:pt x="3887" y="372"/>
                  <a:pt x="3887" y="372"/>
                </a:cubicBezTo>
                <a:cubicBezTo>
                  <a:pt x="3888" y="372"/>
                  <a:pt x="3888" y="372"/>
                  <a:pt x="3888" y="372"/>
                </a:cubicBezTo>
                <a:cubicBezTo>
                  <a:pt x="3889" y="372"/>
                  <a:pt x="3889" y="372"/>
                  <a:pt x="3889" y="371"/>
                </a:cubicBezTo>
                <a:cubicBezTo>
                  <a:pt x="3890" y="371"/>
                  <a:pt x="3890" y="371"/>
                  <a:pt x="3890" y="371"/>
                </a:cubicBezTo>
                <a:cubicBezTo>
                  <a:pt x="3891" y="370"/>
                  <a:pt x="3893" y="370"/>
                  <a:pt x="3893" y="370"/>
                </a:cubicBezTo>
                <a:cubicBezTo>
                  <a:pt x="3894" y="369"/>
                  <a:pt x="3894" y="369"/>
                  <a:pt x="3895" y="369"/>
                </a:cubicBezTo>
                <a:cubicBezTo>
                  <a:pt x="3895" y="368"/>
                  <a:pt x="3895" y="368"/>
                  <a:pt x="3896" y="368"/>
                </a:cubicBezTo>
                <a:cubicBezTo>
                  <a:pt x="3896" y="368"/>
                  <a:pt x="3896" y="367"/>
                  <a:pt x="3896" y="367"/>
                </a:cubicBezTo>
                <a:cubicBezTo>
                  <a:pt x="3897" y="367"/>
                  <a:pt x="3897" y="367"/>
                  <a:pt x="3898" y="367"/>
                </a:cubicBezTo>
                <a:cubicBezTo>
                  <a:pt x="3898" y="367"/>
                  <a:pt x="3900" y="367"/>
                  <a:pt x="3901" y="367"/>
                </a:cubicBezTo>
                <a:cubicBezTo>
                  <a:pt x="3902" y="367"/>
                  <a:pt x="3902" y="368"/>
                  <a:pt x="3902" y="368"/>
                </a:cubicBezTo>
                <a:cubicBezTo>
                  <a:pt x="3902" y="369"/>
                  <a:pt x="3902" y="369"/>
                  <a:pt x="3903" y="370"/>
                </a:cubicBezTo>
                <a:cubicBezTo>
                  <a:pt x="3903" y="370"/>
                  <a:pt x="3904" y="371"/>
                  <a:pt x="3904" y="372"/>
                </a:cubicBezTo>
                <a:cubicBezTo>
                  <a:pt x="3904" y="373"/>
                  <a:pt x="3904" y="375"/>
                  <a:pt x="3905" y="376"/>
                </a:cubicBezTo>
                <a:cubicBezTo>
                  <a:pt x="3906" y="377"/>
                  <a:pt x="3908" y="377"/>
                  <a:pt x="3909" y="378"/>
                </a:cubicBezTo>
                <a:cubicBezTo>
                  <a:pt x="3910" y="379"/>
                  <a:pt x="3910" y="380"/>
                  <a:pt x="3910" y="381"/>
                </a:cubicBezTo>
                <a:cubicBezTo>
                  <a:pt x="3911" y="382"/>
                  <a:pt x="3911" y="383"/>
                  <a:pt x="3911" y="385"/>
                </a:cubicBezTo>
                <a:cubicBezTo>
                  <a:pt x="3912" y="386"/>
                  <a:pt x="3912" y="387"/>
                  <a:pt x="3912" y="388"/>
                </a:cubicBezTo>
                <a:cubicBezTo>
                  <a:pt x="3913" y="388"/>
                  <a:pt x="3915" y="389"/>
                  <a:pt x="3915" y="390"/>
                </a:cubicBezTo>
                <a:cubicBezTo>
                  <a:pt x="3916" y="390"/>
                  <a:pt x="3916" y="390"/>
                  <a:pt x="3917" y="390"/>
                </a:cubicBezTo>
                <a:cubicBezTo>
                  <a:pt x="3917" y="391"/>
                  <a:pt x="3917" y="390"/>
                  <a:pt x="3918" y="390"/>
                </a:cubicBezTo>
                <a:cubicBezTo>
                  <a:pt x="3918" y="390"/>
                  <a:pt x="3918" y="391"/>
                  <a:pt x="3919" y="390"/>
                </a:cubicBezTo>
                <a:cubicBezTo>
                  <a:pt x="3919" y="389"/>
                  <a:pt x="3919" y="388"/>
                  <a:pt x="3920" y="386"/>
                </a:cubicBezTo>
                <a:cubicBezTo>
                  <a:pt x="3920" y="384"/>
                  <a:pt x="3922" y="382"/>
                  <a:pt x="3923" y="380"/>
                </a:cubicBezTo>
                <a:cubicBezTo>
                  <a:pt x="3924" y="378"/>
                  <a:pt x="3924" y="376"/>
                  <a:pt x="3924" y="374"/>
                </a:cubicBezTo>
                <a:cubicBezTo>
                  <a:pt x="3924" y="372"/>
                  <a:pt x="3925" y="371"/>
                  <a:pt x="3925" y="369"/>
                </a:cubicBezTo>
                <a:cubicBezTo>
                  <a:pt x="3925" y="367"/>
                  <a:pt x="3926" y="365"/>
                  <a:pt x="3926" y="363"/>
                </a:cubicBezTo>
                <a:cubicBezTo>
                  <a:pt x="3926" y="362"/>
                  <a:pt x="3926" y="360"/>
                  <a:pt x="3927" y="358"/>
                </a:cubicBezTo>
                <a:cubicBezTo>
                  <a:pt x="3928" y="356"/>
                  <a:pt x="3930" y="355"/>
                  <a:pt x="3930" y="353"/>
                </a:cubicBezTo>
                <a:cubicBezTo>
                  <a:pt x="3931" y="351"/>
                  <a:pt x="3931" y="349"/>
                  <a:pt x="3931" y="347"/>
                </a:cubicBezTo>
                <a:cubicBezTo>
                  <a:pt x="3932" y="344"/>
                  <a:pt x="3932" y="340"/>
                  <a:pt x="3932" y="337"/>
                </a:cubicBezTo>
                <a:cubicBezTo>
                  <a:pt x="3933" y="334"/>
                  <a:pt x="3933" y="333"/>
                  <a:pt x="3933" y="330"/>
                </a:cubicBezTo>
                <a:cubicBezTo>
                  <a:pt x="3934" y="328"/>
                  <a:pt x="3934" y="325"/>
                  <a:pt x="3934" y="323"/>
                </a:cubicBezTo>
                <a:cubicBezTo>
                  <a:pt x="3935" y="320"/>
                  <a:pt x="3937" y="316"/>
                  <a:pt x="3938" y="313"/>
                </a:cubicBezTo>
                <a:cubicBezTo>
                  <a:pt x="3938" y="311"/>
                  <a:pt x="3938" y="309"/>
                  <a:pt x="3938" y="307"/>
                </a:cubicBezTo>
                <a:cubicBezTo>
                  <a:pt x="3939" y="305"/>
                  <a:pt x="3939" y="304"/>
                  <a:pt x="3940" y="303"/>
                </a:cubicBezTo>
                <a:cubicBezTo>
                  <a:pt x="3940" y="301"/>
                  <a:pt x="3940" y="300"/>
                  <a:pt x="3941" y="299"/>
                </a:cubicBezTo>
                <a:cubicBezTo>
                  <a:pt x="3941" y="298"/>
                  <a:pt x="3941" y="297"/>
                  <a:pt x="3942" y="296"/>
                </a:cubicBezTo>
                <a:cubicBezTo>
                  <a:pt x="3943" y="295"/>
                  <a:pt x="3945" y="294"/>
                  <a:pt x="3946" y="293"/>
                </a:cubicBezTo>
                <a:cubicBezTo>
                  <a:pt x="3947" y="292"/>
                  <a:pt x="3947" y="292"/>
                  <a:pt x="3947" y="291"/>
                </a:cubicBezTo>
                <a:cubicBezTo>
                  <a:pt x="3947" y="291"/>
                  <a:pt x="3948" y="290"/>
                  <a:pt x="3948" y="290"/>
                </a:cubicBezTo>
                <a:cubicBezTo>
                  <a:pt x="3948" y="290"/>
                  <a:pt x="3949" y="291"/>
                  <a:pt x="3949" y="292"/>
                </a:cubicBezTo>
                <a:cubicBezTo>
                  <a:pt x="3950" y="293"/>
                  <a:pt x="3951" y="294"/>
                  <a:pt x="3952" y="297"/>
                </a:cubicBezTo>
                <a:cubicBezTo>
                  <a:pt x="3953" y="299"/>
                  <a:pt x="3953" y="302"/>
                  <a:pt x="3953" y="305"/>
                </a:cubicBezTo>
                <a:cubicBezTo>
                  <a:pt x="3954" y="308"/>
                  <a:pt x="3954" y="310"/>
                  <a:pt x="3954" y="312"/>
                </a:cubicBezTo>
                <a:cubicBezTo>
                  <a:pt x="3955" y="315"/>
                  <a:pt x="3955" y="317"/>
                  <a:pt x="3955" y="319"/>
                </a:cubicBezTo>
                <a:cubicBezTo>
                  <a:pt x="3956" y="322"/>
                  <a:pt x="3956" y="323"/>
                  <a:pt x="3956" y="325"/>
                </a:cubicBezTo>
                <a:cubicBezTo>
                  <a:pt x="3957" y="328"/>
                  <a:pt x="3959" y="330"/>
                  <a:pt x="3960" y="332"/>
                </a:cubicBezTo>
                <a:cubicBezTo>
                  <a:pt x="3960" y="334"/>
                  <a:pt x="3960" y="335"/>
                  <a:pt x="3961" y="337"/>
                </a:cubicBezTo>
                <a:cubicBezTo>
                  <a:pt x="3961" y="339"/>
                  <a:pt x="3961" y="341"/>
                  <a:pt x="3962" y="343"/>
                </a:cubicBezTo>
                <a:cubicBezTo>
                  <a:pt x="3962" y="345"/>
                  <a:pt x="3962" y="348"/>
                  <a:pt x="3963" y="349"/>
                </a:cubicBezTo>
                <a:cubicBezTo>
                  <a:pt x="3963" y="351"/>
                  <a:pt x="3963" y="352"/>
                  <a:pt x="3964" y="354"/>
                </a:cubicBezTo>
                <a:cubicBezTo>
                  <a:pt x="3964" y="355"/>
                  <a:pt x="3966" y="357"/>
                  <a:pt x="3967" y="358"/>
                </a:cubicBezTo>
                <a:cubicBezTo>
                  <a:pt x="3968" y="360"/>
                  <a:pt x="3968" y="362"/>
                  <a:pt x="3968" y="364"/>
                </a:cubicBezTo>
                <a:cubicBezTo>
                  <a:pt x="3968" y="366"/>
                  <a:pt x="3969" y="367"/>
                  <a:pt x="3969" y="368"/>
                </a:cubicBezTo>
                <a:cubicBezTo>
                  <a:pt x="3969" y="369"/>
                  <a:pt x="3970" y="369"/>
                  <a:pt x="3970" y="370"/>
                </a:cubicBezTo>
                <a:cubicBezTo>
                  <a:pt x="3970" y="370"/>
                  <a:pt x="3970" y="370"/>
                  <a:pt x="3971" y="371"/>
                </a:cubicBezTo>
                <a:cubicBezTo>
                  <a:pt x="3972" y="371"/>
                  <a:pt x="3974" y="371"/>
                  <a:pt x="3974" y="371"/>
                </a:cubicBezTo>
                <a:cubicBezTo>
                  <a:pt x="3975" y="371"/>
                  <a:pt x="3975" y="371"/>
                  <a:pt x="3975" y="371"/>
                </a:cubicBezTo>
                <a:cubicBezTo>
                  <a:pt x="3976" y="371"/>
                  <a:pt x="3976" y="371"/>
                  <a:pt x="3976" y="371"/>
                </a:cubicBezTo>
                <a:cubicBezTo>
                  <a:pt x="3977" y="371"/>
                  <a:pt x="3977" y="371"/>
                  <a:pt x="3977" y="371"/>
                </a:cubicBezTo>
                <a:cubicBezTo>
                  <a:pt x="3978" y="370"/>
                  <a:pt x="3978" y="370"/>
                  <a:pt x="3979" y="370"/>
                </a:cubicBezTo>
                <a:cubicBezTo>
                  <a:pt x="3979" y="370"/>
                  <a:pt x="3981" y="370"/>
                  <a:pt x="3982" y="370"/>
                </a:cubicBezTo>
                <a:cubicBezTo>
                  <a:pt x="3982" y="369"/>
                  <a:pt x="3982" y="369"/>
                  <a:pt x="3983" y="369"/>
                </a:cubicBezTo>
                <a:cubicBezTo>
                  <a:pt x="3983" y="368"/>
                  <a:pt x="3983" y="367"/>
                  <a:pt x="3984" y="367"/>
                </a:cubicBezTo>
                <a:cubicBezTo>
                  <a:pt x="3984" y="366"/>
                  <a:pt x="3984" y="366"/>
                  <a:pt x="3985" y="365"/>
                </a:cubicBezTo>
                <a:cubicBezTo>
                  <a:pt x="3985" y="365"/>
                  <a:pt x="3985" y="364"/>
                  <a:pt x="3986" y="364"/>
                </a:cubicBezTo>
                <a:cubicBezTo>
                  <a:pt x="3986" y="364"/>
                  <a:pt x="3988" y="364"/>
                  <a:pt x="3989" y="363"/>
                </a:cubicBezTo>
                <a:cubicBezTo>
                  <a:pt x="3990" y="363"/>
                  <a:pt x="3990" y="362"/>
                  <a:pt x="3990" y="362"/>
                </a:cubicBezTo>
                <a:cubicBezTo>
                  <a:pt x="3990" y="362"/>
                  <a:pt x="3991" y="362"/>
                  <a:pt x="3991" y="363"/>
                </a:cubicBezTo>
                <a:cubicBezTo>
                  <a:pt x="3992" y="364"/>
                  <a:pt x="3992" y="365"/>
                  <a:pt x="3992" y="366"/>
                </a:cubicBezTo>
                <a:cubicBezTo>
                  <a:pt x="3992" y="366"/>
                  <a:pt x="3992" y="366"/>
                  <a:pt x="3993" y="367"/>
                </a:cubicBezTo>
                <a:cubicBezTo>
                  <a:pt x="3994" y="367"/>
                  <a:pt x="3996" y="368"/>
                  <a:pt x="3996" y="369"/>
                </a:cubicBezTo>
                <a:cubicBezTo>
                  <a:pt x="3997" y="370"/>
                  <a:pt x="3997" y="370"/>
                  <a:pt x="3997" y="371"/>
                </a:cubicBezTo>
                <a:cubicBezTo>
                  <a:pt x="3998" y="372"/>
                  <a:pt x="3998" y="372"/>
                  <a:pt x="3998" y="373"/>
                </a:cubicBezTo>
                <a:cubicBezTo>
                  <a:pt x="3999" y="373"/>
                  <a:pt x="3999" y="373"/>
                  <a:pt x="3999" y="374"/>
                </a:cubicBezTo>
                <a:cubicBezTo>
                  <a:pt x="4000" y="374"/>
                  <a:pt x="4000" y="374"/>
                  <a:pt x="4001" y="374"/>
                </a:cubicBezTo>
                <a:cubicBezTo>
                  <a:pt x="4001" y="375"/>
                  <a:pt x="4003" y="375"/>
                  <a:pt x="4004" y="375"/>
                </a:cubicBezTo>
                <a:cubicBezTo>
                  <a:pt x="4004" y="376"/>
                  <a:pt x="4004" y="377"/>
                  <a:pt x="4005" y="378"/>
                </a:cubicBezTo>
                <a:cubicBezTo>
                  <a:pt x="4005" y="379"/>
                  <a:pt x="4005" y="379"/>
                  <a:pt x="4006" y="380"/>
                </a:cubicBezTo>
                <a:cubicBezTo>
                  <a:pt x="4006" y="380"/>
                  <a:pt x="4006" y="380"/>
                  <a:pt x="4007" y="381"/>
                </a:cubicBezTo>
                <a:cubicBezTo>
                  <a:pt x="4007" y="381"/>
                  <a:pt x="4007" y="382"/>
                  <a:pt x="4008" y="382"/>
                </a:cubicBezTo>
                <a:cubicBezTo>
                  <a:pt x="4009" y="382"/>
                  <a:pt x="4011" y="382"/>
                  <a:pt x="4012" y="382"/>
                </a:cubicBezTo>
                <a:cubicBezTo>
                  <a:pt x="4013" y="382"/>
                  <a:pt x="4013" y="383"/>
                  <a:pt x="4013" y="383"/>
                </a:cubicBezTo>
                <a:cubicBezTo>
                  <a:pt x="4013" y="383"/>
                  <a:pt x="4014" y="384"/>
                  <a:pt x="4014" y="383"/>
                </a:cubicBezTo>
                <a:cubicBezTo>
                  <a:pt x="4015" y="382"/>
                  <a:pt x="4015" y="379"/>
                  <a:pt x="4015" y="377"/>
                </a:cubicBezTo>
                <a:cubicBezTo>
                  <a:pt x="4016" y="376"/>
                  <a:pt x="4018" y="377"/>
                  <a:pt x="4018" y="375"/>
                </a:cubicBezTo>
                <a:cubicBezTo>
                  <a:pt x="4019" y="374"/>
                  <a:pt x="4019" y="372"/>
                  <a:pt x="4019" y="370"/>
                </a:cubicBezTo>
                <a:cubicBezTo>
                  <a:pt x="4020" y="369"/>
                  <a:pt x="4020" y="367"/>
                  <a:pt x="4021" y="366"/>
                </a:cubicBezTo>
                <a:cubicBezTo>
                  <a:pt x="4021" y="364"/>
                  <a:pt x="4021" y="362"/>
                  <a:pt x="4022" y="360"/>
                </a:cubicBezTo>
                <a:cubicBezTo>
                  <a:pt x="4022" y="359"/>
                  <a:pt x="4022" y="356"/>
                  <a:pt x="4022" y="355"/>
                </a:cubicBezTo>
                <a:cubicBezTo>
                  <a:pt x="4023" y="354"/>
                  <a:pt x="4025" y="353"/>
                  <a:pt x="4026" y="351"/>
                </a:cubicBezTo>
                <a:cubicBezTo>
                  <a:pt x="4026" y="350"/>
                  <a:pt x="4026" y="348"/>
                  <a:pt x="4027" y="348"/>
                </a:cubicBezTo>
                <a:cubicBezTo>
                  <a:pt x="4027" y="347"/>
                  <a:pt x="4028" y="346"/>
                  <a:pt x="4028" y="345"/>
                </a:cubicBezTo>
                <a:cubicBezTo>
                  <a:pt x="4028" y="345"/>
                  <a:pt x="4029" y="344"/>
                  <a:pt x="4029" y="344"/>
                </a:cubicBezTo>
                <a:cubicBezTo>
                  <a:pt x="4029" y="344"/>
                  <a:pt x="4029" y="343"/>
                  <a:pt x="4030" y="343"/>
                </a:cubicBezTo>
                <a:cubicBezTo>
                  <a:pt x="4031" y="342"/>
                  <a:pt x="4032" y="342"/>
                  <a:pt x="4033" y="342"/>
                </a:cubicBezTo>
                <a:cubicBezTo>
                  <a:pt x="4034" y="341"/>
                  <a:pt x="4034" y="341"/>
                  <a:pt x="4034" y="341"/>
                </a:cubicBezTo>
                <a:cubicBezTo>
                  <a:pt x="4035" y="341"/>
                  <a:pt x="4035" y="341"/>
                  <a:pt x="4035" y="340"/>
                </a:cubicBezTo>
                <a:cubicBezTo>
                  <a:pt x="4035" y="340"/>
                  <a:pt x="4036" y="338"/>
                  <a:pt x="4036" y="338"/>
                </a:cubicBezTo>
                <a:cubicBezTo>
                  <a:pt x="4037" y="337"/>
                  <a:pt x="4037" y="337"/>
                  <a:pt x="4037" y="336"/>
                </a:cubicBezTo>
                <a:cubicBezTo>
                  <a:pt x="4038" y="336"/>
                  <a:pt x="4040" y="335"/>
                  <a:pt x="4041" y="334"/>
                </a:cubicBezTo>
                <a:cubicBezTo>
                  <a:pt x="4041" y="334"/>
                  <a:pt x="4041" y="334"/>
                  <a:pt x="4041" y="334"/>
                </a:cubicBezTo>
                <a:cubicBezTo>
                  <a:pt x="4042" y="334"/>
                  <a:pt x="4042" y="333"/>
                  <a:pt x="4042" y="333"/>
                </a:cubicBezTo>
                <a:cubicBezTo>
                  <a:pt x="4043" y="333"/>
                  <a:pt x="4043" y="334"/>
                  <a:pt x="4044" y="334"/>
                </a:cubicBezTo>
                <a:cubicBezTo>
                  <a:pt x="4044" y="336"/>
                  <a:pt x="4044" y="340"/>
                  <a:pt x="4045" y="342"/>
                </a:cubicBezTo>
                <a:cubicBezTo>
                  <a:pt x="4045" y="344"/>
                  <a:pt x="4047" y="344"/>
                  <a:pt x="4048" y="345"/>
                </a:cubicBezTo>
                <a:cubicBezTo>
                  <a:pt x="4048" y="347"/>
                  <a:pt x="4048" y="349"/>
                  <a:pt x="4049" y="350"/>
                </a:cubicBezTo>
                <a:cubicBezTo>
                  <a:pt x="4049" y="352"/>
                  <a:pt x="4050" y="354"/>
                  <a:pt x="4050" y="355"/>
                </a:cubicBezTo>
                <a:cubicBezTo>
                  <a:pt x="4050" y="356"/>
                  <a:pt x="4051" y="356"/>
                  <a:pt x="4051" y="357"/>
                </a:cubicBezTo>
                <a:cubicBezTo>
                  <a:pt x="4051" y="358"/>
                  <a:pt x="4051" y="359"/>
                  <a:pt x="4052" y="360"/>
                </a:cubicBezTo>
                <a:cubicBezTo>
                  <a:pt x="4053" y="360"/>
                  <a:pt x="4054" y="359"/>
                  <a:pt x="4055" y="359"/>
                </a:cubicBezTo>
                <a:cubicBezTo>
                  <a:pt x="4056" y="359"/>
                  <a:pt x="4056" y="360"/>
                  <a:pt x="4056" y="360"/>
                </a:cubicBezTo>
                <a:cubicBezTo>
                  <a:pt x="4057" y="360"/>
                  <a:pt x="4057" y="360"/>
                  <a:pt x="4057" y="360"/>
                </a:cubicBezTo>
                <a:cubicBezTo>
                  <a:pt x="4058" y="360"/>
                  <a:pt x="4058" y="360"/>
                  <a:pt x="4058" y="360"/>
                </a:cubicBezTo>
                <a:cubicBezTo>
                  <a:pt x="4059" y="360"/>
                  <a:pt x="4059" y="360"/>
                  <a:pt x="4059" y="360"/>
                </a:cubicBezTo>
                <a:cubicBezTo>
                  <a:pt x="4060" y="360"/>
                  <a:pt x="4062" y="361"/>
                  <a:pt x="4063" y="361"/>
                </a:cubicBezTo>
                <a:cubicBezTo>
                  <a:pt x="4063" y="361"/>
                  <a:pt x="4063" y="361"/>
                  <a:pt x="4064" y="361"/>
                </a:cubicBezTo>
                <a:cubicBezTo>
                  <a:pt x="4064" y="361"/>
                  <a:pt x="4064" y="361"/>
                  <a:pt x="4065" y="360"/>
                </a:cubicBezTo>
                <a:cubicBezTo>
                  <a:pt x="4065" y="360"/>
                  <a:pt x="4065" y="360"/>
                  <a:pt x="4066" y="360"/>
                </a:cubicBezTo>
                <a:cubicBezTo>
                  <a:pt x="4066" y="360"/>
                  <a:pt x="4066" y="358"/>
                  <a:pt x="4067" y="357"/>
                </a:cubicBezTo>
                <a:cubicBezTo>
                  <a:pt x="4067" y="356"/>
                  <a:pt x="4069" y="355"/>
                  <a:pt x="4070" y="353"/>
                </a:cubicBezTo>
                <a:cubicBezTo>
                  <a:pt x="4071" y="352"/>
                  <a:pt x="4071" y="350"/>
                  <a:pt x="4071" y="348"/>
                </a:cubicBezTo>
                <a:cubicBezTo>
                  <a:pt x="4071" y="346"/>
                  <a:pt x="4072" y="344"/>
                  <a:pt x="4072" y="342"/>
                </a:cubicBezTo>
                <a:cubicBezTo>
                  <a:pt x="4072" y="339"/>
                  <a:pt x="4073" y="336"/>
                  <a:pt x="4073" y="332"/>
                </a:cubicBezTo>
                <a:cubicBezTo>
                  <a:pt x="4073" y="329"/>
                  <a:pt x="4073" y="324"/>
                  <a:pt x="4074" y="322"/>
                </a:cubicBezTo>
                <a:cubicBezTo>
                  <a:pt x="4075" y="319"/>
                  <a:pt x="4077" y="318"/>
                  <a:pt x="4077" y="316"/>
                </a:cubicBezTo>
                <a:cubicBezTo>
                  <a:pt x="4078" y="314"/>
                  <a:pt x="4078" y="311"/>
                  <a:pt x="4078" y="310"/>
                </a:cubicBezTo>
                <a:cubicBezTo>
                  <a:pt x="4078" y="309"/>
                  <a:pt x="4079" y="309"/>
                  <a:pt x="4079" y="309"/>
                </a:cubicBezTo>
                <a:cubicBezTo>
                  <a:pt x="4080" y="308"/>
                  <a:pt x="4080" y="308"/>
                  <a:pt x="4080" y="308"/>
                </a:cubicBezTo>
                <a:cubicBezTo>
                  <a:pt x="4081" y="308"/>
                  <a:pt x="4081" y="307"/>
                  <a:pt x="4081" y="307"/>
                </a:cubicBezTo>
                <a:cubicBezTo>
                  <a:pt x="4082" y="308"/>
                  <a:pt x="4084" y="309"/>
                  <a:pt x="4084" y="309"/>
                </a:cubicBezTo>
                <a:cubicBezTo>
                  <a:pt x="4085" y="310"/>
                  <a:pt x="4085" y="311"/>
                  <a:pt x="4086" y="311"/>
                </a:cubicBezTo>
                <a:cubicBezTo>
                  <a:pt x="4086" y="312"/>
                  <a:pt x="4086" y="312"/>
                  <a:pt x="4087" y="312"/>
                </a:cubicBezTo>
                <a:cubicBezTo>
                  <a:pt x="4087" y="313"/>
                  <a:pt x="4087" y="312"/>
                  <a:pt x="4088" y="313"/>
                </a:cubicBezTo>
                <a:cubicBezTo>
                  <a:pt x="4088" y="313"/>
                  <a:pt x="4088" y="314"/>
                  <a:pt x="4089" y="314"/>
                </a:cubicBezTo>
                <a:cubicBezTo>
                  <a:pt x="4089" y="315"/>
                  <a:pt x="4091" y="316"/>
                  <a:pt x="4092" y="317"/>
                </a:cubicBezTo>
                <a:cubicBezTo>
                  <a:pt x="4093" y="317"/>
                  <a:pt x="4093" y="318"/>
                  <a:pt x="4093" y="318"/>
                </a:cubicBezTo>
                <a:cubicBezTo>
                  <a:pt x="4093" y="319"/>
                  <a:pt x="4094" y="319"/>
                  <a:pt x="4094" y="320"/>
                </a:cubicBezTo>
                <a:cubicBezTo>
                  <a:pt x="4095" y="321"/>
                  <a:pt x="4095" y="322"/>
                  <a:pt x="4096" y="324"/>
                </a:cubicBezTo>
                <a:cubicBezTo>
                  <a:pt x="4097" y="325"/>
                  <a:pt x="4099" y="327"/>
                  <a:pt x="4099" y="328"/>
                </a:cubicBezTo>
                <a:cubicBezTo>
                  <a:pt x="4100" y="330"/>
                  <a:pt x="4100" y="330"/>
                  <a:pt x="4100" y="332"/>
                </a:cubicBezTo>
                <a:cubicBezTo>
                  <a:pt x="4101" y="333"/>
                  <a:pt x="4101" y="335"/>
                  <a:pt x="4101" y="336"/>
                </a:cubicBezTo>
                <a:cubicBezTo>
                  <a:pt x="4102" y="338"/>
                  <a:pt x="4102" y="338"/>
                  <a:pt x="4102" y="339"/>
                </a:cubicBezTo>
                <a:cubicBezTo>
                  <a:pt x="4103" y="341"/>
                  <a:pt x="4103" y="342"/>
                  <a:pt x="4103" y="345"/>
                </a:cubicBezTo>
                <a:cubicBezTo>
                  <a:pt x="4104" y="347"/>
                  <a:pt x="4106" y="352"/>
                  <a:pt x="4107" y="354"/>
                </a:cubicBezTo>
                <a:cubicBezTo>
                  <a:pt x="4107" y="357"/>
                  <a:pt x="4107" y="358"/>
                  <a:pt x="4108" y="360"/>
                </a:cubicBezTo>
                <a:cubicBezTo>
                  <a:pt x="4108" y="362"/>
                  <a:pt x="4108" y="365"/>
                  <a:pt x="4109" y="366"/>
                </a:cubicBezTo>
                <a:cubicBezTo>
                  <a:pt x="4109" y="366"/>
                  <a:pt x="4110" y="366"/>
                  <a:pt x="4110" y="367"/>
                </a:cubicBezTo>
                <a:cubicBezTo>
                  <a:pt x="4110" y="367"/>
                  <a:pt x="4110" y="369"/>
                  <a:pt x="4111" y="370"/>
                </a:cubicBezTo>
                <a:cubicBezTo>
                  <a:pt x="4112" y="370"/>
                  <a:pt x="4113" y="371"/>
                  <a:pt x="4114" y="371"/>
                </a:cubicBezTo>
                <a:cubicBezTo>
                  <a:pt x="4114" y="372"/>
                  <a:pt x="4115" y="372"/>
                  <a:pt x="4115" y="372"/>
                </a:cubicBezTo>
                <a:cubicBezTo>
                  <a:pt x="4115" y="371"/>
                  <a:pt x="4116" y="370"/>
                  <a:pt x="4116" y="370"/>
                </a:cubicBezTo>
                <a:cubicBezTo>
                  <a:pt x="4116" y="370"/>
                  <a:pt x="4117" y="371"/>
                  <a:pt x="4117" y="371"/>
                </a:cubicBezTo>
                <a:cubicBezTo>
                  <a:pt x="4117" y="371"/>
                  <a:pt x="4118" y="371"/>
                  <a:pt x="4118" y="371"/>
                </a:cubicBezTo>
                <a:cubicBezTo>
                  <a:pt x="4119" y="371"/>
                  <a:pt x="4121" y="370"/>
                  <a:pt x="4121" y="370"/>
                </a:cubicBezTo>
                <a:cubicBezTo>
                  <a:pt x="4122" y="369"/>
                  <a:pt x="4122" y="368"/>
                  <a:pt x="4122" y="368"/>
                </a:cubicBezTo>
                <a:cubicBezTo>
                  <a:pt x="4123" y="367"/>
                  <a:pt x="4123" y="367"/>
                  <a:pt x="4123" y="366"/>
                </a:cubicBezTo>
                <a:cubicBezTo>
                  <a:pt x="4124" y="366"/>
                  <a:pt x="4124" y="365"/>
                  <a:pt x="4125" y="365"/>
                </a:cubicBezTo>
                <a:cubicBezTo>
                  <a:pt x="4125" y="365"/>
                  <a:pt x="4125" y="364"/>
                  <a:pt x="4125" y="364"/>
                </a:cubicBezTo>
                <a:cubicBezTo>
                  <a:pt x="4126" y="364"/>
                  <a:pt x="4129" y="364"/>
                  <a:pt x="4130" y="364"/>
                </a:cubicBezTo>
                <a:cubicBezTo>
                  <a:pt x="4130" y="364"/>
                  <a:pt x="4131" y="363"/>
                  <a:pt x="4131" y="363"/>
                </a:cubicBezTo>
                <a:cubicBezTo>
                  <a:pt x="4131" y="363"/>
                  <a:pt x="4131" y="363"/>
                  <a:pt x="4132" y="363"/>
                </a:cubicBezTo>
                <a:cubicBezTo>
                  <a:pt x="4132" y="363"/>
                  <a:pt x="4132" y="364"/>
                  <a:pt x="4133" y="364"/>
                </a:cubicBezTo>
                <a:cubicBezTo>
                  <a:pt x="4134" y="365"/>
                  <a:pt x="4136" y="367"/>
                  <a:pt x="4137" y="368"/>
                </a:cubicBezTo>
                <a:cubicBezTo>
                  <a:pt x="4138" y="368"/>
                  <a:pt x="4138" y="369"/>
                  <a:pt x="4138" y="369"/>
                </a:cubicBezTo>
                <a:cubicBezTo>
                  <a:pt x="4138" y="369"/>
                  <a:pt x="4139" y="369"/>
                  <a:pt x="4139" y="370"/>
                </a:cubicBezTo>
                <a:cubicBezTo>
                  <a:pt x="4139" y="370"/>
                  <a:pt x="4139" y="371"/>
                  <a:pt x="4140" y="372"/>
                </a:cubicBezTo>
                <a:cubicBezTo>
                  <a:pt x="4141" y="372"/>
                  <a:pt x="4143" y="373"/>
                  <a:pt x="4143" y="374"/>
                </a:cubicBezTo>
                <a:cubicBezTo>
                  <a:pt x="4144" y="374"/>
                  <a:pt x="4144" y="374"/>
                  <a:pt x="4144" y="374"/>
                </a:cubicBezTo>
                <a:cubicBezTo>
                  <a:pt x="4145" y="375"/>
                  <a:pt x="4145" y="376"/>
                  <a:pt x="4145" y="376"/>
                </a:cubicBezTo>
                <a:cubicBezTo>
                  <a:pt x="4146" y="377"/>
                  <a:pt x="4146" y="377"/>
                  <a:pt x="4147" y="377"/>
                </a:cubicBezTo>
                <a:cubicBezTo>
                  <a:pt x="4147" y="377"/>
                  <a:pt x="4147" y="378"/>
                  <a:pt x="4148" y="378"/>
                </a:cubicBezTo>
                <a:cubicBezTo>
                  <a:pt x="4149" y="378"/>
                  <a:pt x="4151" y="378"/>
                  <a:pt x="4152" y="378"/>
                </a:cubicBezTo>
                <a:cubicBezTo>
                  <a:pt x="4152" y="378"/>
                  <a:pt x="4153" y="378"/>
                  <a:pt x="4153" y="378"/>
                </a:cubicBezTo>
                <a:cubicBezTo>
                  <a:pt x="4153" y="378"/>
                  <a:pt x="4154" y="378"/>
                  <a:pt x="4154" y="378"/>
                </a:cubicBezTo>
                <a:cubicBezTo>
                  <a:pt x="4154" y="378"/>
                  <a:pt x="4154" y="378"/>
                  <a:pt x="4155" y="378"/>
                </a:cubicBezTo>
                <a:cubicBezTo>
                  <a:pt x="4155" y="379"/>
                  <a:pt x="4157" y="379"/>
                  <a:pt x="4158" y="379"/>
                </a:cubicBezTo>
                <a:cubicBezTo>
                  <a:pt x="4159" y="379"/>
                  <a:pt x="4159" y="380"/>
                  <a:pt x="4159" y="380"/>
                </a:cubicBezTo>
                <a:cubicBezTo>
                  <a:pt x="4159" y="381"/>
                  <a:pt x="4160" y="381"/>
                  <a:pt x="4160" y="382"/>
                </a:cubicBezTo>
                <a:cubicBezTo>
                  <a:pt x="4161" y="382"/>
                  <a:pt x="4161" y="382"/>
                  <a:pt x="4161" y="383"/>
                </a:cubicBezTo>
                <a:cubicBezTo>
                  <a:pt x="4161" y="383"/>
                  <a:pt x="4161" y="384"/>
                  <a:pt x="4162" y="384"/>
                </a:cubicBezTo>
                <a:cubicBezTo>
                  <a:pt x="4163" y="384"/>
                  <a:pt x="4165" y="384"/>
                  <a:pt x="4165" y="384"/>
                </a:cubicBezTo>
                <a:cubicBezTo>
                  <a:pt x="4166" y="384"/>
                  <a:pt x="4166" y="385"/>
                  <a:pt x="4167" y="385"/>
                </a:cubicBezTo>
                <a:cubicBezTo>
                  <a:pt x="4167" y="385"/>
                  <a:pt x="4167" y="385"/>
                  <a:pt x="4167" y="385"/>
                </a:cubicBezTo>
                <a:cubicBezTo>
                  <a:pt x="4168" y="384"/>
                  <a:pt x="4168" y="384"/>
                  <a:pt x="4168" y="383"/>
                </a:cubicBezTo>
                <a:cubicBezTo>
                  <a:pt x="4169" y="383"/>
                  <a:pt x="4169" y="382"/>
                  <a:pt x="4170" y="382"/>
                </a:cubicBezTo>
                <a:cubicBezTo>
                  <a:pt x="4170" y="382"/>
                  <a:pt x="4172" y="381"/>
                  <a:pt x="4173" y="380"/>
                </a:cubicBezTo>
                <a:cubicBezTo>
                  <a:pt x="4173" y="380"/>
                  <a:pt x="4173" y="379"/>
                  <a:pt x="4174" y="379"/>
                </a:cubicBezTo>
                <a:cubicBezTo>
                  <a:pt x="4174" y="379"/>
                  <a:pt x="4174" y="382"/>
                  <a:pt x="4175" y="382"/>
                </a:cubicBezTo>
                <a:cubicBezTo>
                  <a:pt x="4175" y="383"/>
                  <a:pt x="4176" y="381"/>
                  <a:pt x="4176" y="381"/>
                </a:cubicBezTo>
                <a:cubicBezTo>
                  <a:pt x="4176" y="381"/>
                  <a:pt x="4176" y="381"/>
                  <a:pt x="4177" y="381"/>
                </a:cubicBezTo>
                <a:cubicBezTo>
                  <a:pt x="4178" y="381"/>
                  <a:pt x="4179" y="382"/>
                  <a:pt x="4180" y="382"/>
                </a:cubicBezTo>
                <a:cubicBezTo>
                  <a:pt x="4181" y="383"/>
                  <a:pt x="4181" y="385"/>
                  <a:pt x="4181" y="385"/>
                </a:cubicBezTo>
                <a:cubicBezTo>
                  <a:pt x="4181" y="386"/>
                  <a:pt x="4182" y="385"/>
                  <a:pt x="4182" y="386"/>
                </a:cubicBezTo>
                <a:cubicBezTo>
                  <a:pt x="4183" y="386"/>
                  <a:pt x="4183" y="386"/>
                  <a:pt x="4183" y="387"/>
                </a:cubicBezTo>
                <a:cubicBezTo>
                  <a:pt x="4184" y="387"/>
                  <a:pt x="4184" y="387"/>
                  <a:pt x="4184" y="387"/>
                </a:cubicBezTo>
                <a:cubicBezTo>
                  <a:pt x="4185" y="387"/>
                  <a:pt x="4188" y="388"/>
                  <a:pt x="4189" y="388"/>
                </a:cubicBezTo>
                <a:cubicBezTo>
                  <a:pt x="4189" y="388"/>
                  <a:pt x="4189" y="387"/>
                  <a:pt x="4190" y="387"/>
                </a:cubicBezTo>
                <a:cubicBezTo>
                  <a:pt x="4190" y="387"/>
                  <a:pt x="4190" y="387"/>
                  <a:pt x="4191" y="387"/>
                </a:cubicBezTo>
                <a:cubicBezTo>
                  <a:pt x="4191" y="388"/>
                  <a:pt x="4191" y="388"/>
                  <a:pt x="4192" y="388"/>
                </a:cubicBezTo>
                <a:cubicBezTo>
                  <a:pt x="4192" y="389"/>
                  <a:pt x="4194" y="389"/>
                  <a:pt x="4195" y="389"/>
                </a:cubicBezTo>
                <a:cubicBezTo>
                  <a:pt x="4196" y="389"/>
                  <a:pt x="4196" y="390"/>
                  <a:pt x="4196" y="390"/>
                </a:cubicBezTo>
                <a:cubicBezTo>
                  <a:pt x="4196" y="391"/>
                  <a:pt x="4197" y="391"/>
                  <a:pt x="4197" y="392"/>
                </a:cubicBezTo>
                <a:cubicBezTo>
                  <a:pt x="4197" y="393"/>
                  <a:pt x="4197" y="393"/>
                  <a:pt x="4198" y="394"/>
                </a:cubicBezTo>
                <a:cubicBezTo>
                  <a:pt x="4198" y="394"/>
                  <a:pt x="4198" y="395"/>
                  <a:pt x="4199" y="396"/>
                </a:cubicBezTo>
                <a:cubicBezTo>
                  <a:pt x="4200" y="397"/>
                  <a:pt x="4201" y="397"/>
                  <a:pt x="4202" y="398"/>
                </a:cubicBezTo>
                <a:cubicBezTo>
                  <a:pt x="4203" y="399"/>
                  <a:pt x="4203" y="399"/>
                  <a:pt x="4203" y="400"/>
                </a:cubicBezTo>
                <a:cubicBezTo>
                  <a:pt x="4203" y="401"/>
                  <a:pt x="4204" y="402"/>
                  <a:pt x="4204" y="402"/>
                </a:cubicBezTo>
                <a:cubicBezTo>
                  <a:pt x="4205" y="402"/>
                  <a:pt x="4205" y="400"/>
                  <a:pt x="4205" y="399"/>
                </a:cubicBezTo>
                <a:cubicBezTo>
                  <a:pt x="4206" y="399"/>
                  <a:pt x="4206" y="400"/>
                  <a:pt x="4206" y="401"/>
                </a:cubicBezTo>
                <a:cubicBezTo>
                  <a:pt x="4207" y="401"/>
                  <a:pt x="4209" y="402"/>
                  <a:pt x="4209" y="402"/>
                </a:cubicBezTo>
                <a:cubicBezTo>
                  <a:pt x="4210" y="402"/>
                  <a:pt x="4210" y="402"/>
                  <a:pt x="4210" y="402"/>
                </a:cubicBezTo>
                <a:cubicBezTo>
                  <a:pt x="4211" y="402"/>
                  <a:pt x="4211" y="401"/>
                  <a:pt x="4212" y="402"/>
                </a:cubicBezTo>
                <a:cubicBezTo>
                  <a:pt x="4212" y="402"/>
                  <a:pt x="4212" y="402"/>
                  <a:pt x="4213" y="403"/>
                </a:cubicBezTo>
                <a:cubicBezTo>
                  <a:pt x="4213" y="403"/>
                  <a:pt x="4213" y="403"/>
                  <a:pt x="4214" y="403"/>
                </a:cubicBezTo>
                <a:cubicBezTo>
                  <a:pt x="4214" y="403"/>
                  <a:pt x="4216" y="404"/>
                  <a:pt x="4217" y="404"/>
                </a:cubicBezTo>
                <a:cubicBezTo>
                  <a:pt x="4217" y="404"/>
                  <a:pt x="4218" y="404"/>
                  <a:pt x="4218" y="403"/>
                </a:cubicBezTo>
                <a:cubicBezTo>
                  <a:pt x="4218" y="403"/>
                  <a:pt x="4219" y="403"/>
                  <a:pt x="4219" y="403"/>
                </a:cubicBezTo>
                <a:cubicBezTo>
                  <a:pt x="4219" y="402"/>
                  <a:pt x="4220" y="401"/>
                  <a:pt x="4220" y="400"/>
                </a:cubicBezTo>
                <a:cubicBezTo>
                  <a:pt x="4220" y="399"/>
                  <a:pt x="4220" y="398"/>
                  <a:pt x="4221" y="397"/>
                </a:cubicBezTo>
                <a:cubicBezTo>
                  <a:pt x="4222" y="397"/>
                  <a:pt x="4223" y="397"/>
                  <a:pt x="4224" y="397"/>
                </a:cubicBezTo>
                <a:cubicBezTo>
                  <a:pt x="4225" y="397"/>
                  <a:pt x="4225" y="398"/>
                  <a:pt x="4225" y="399"/>
                </a:cubicBezTo>
                <a:cubicBezTo>
                  <a:pt x="4226" y="399"/>
                  <a:pt x="4226" y="399"/>
                  <a:pt x="4226" y="399"/>
                </a:cubicBezTo>
                <a:cubicBezTo>
                  <a:pt x="4227" y="400"/>
                  <a:pt x="4227" y="400"/>
                  <a:pt x="4227" y="400"/>
                </a:cubicBezTo>
                <a:cubicBezTo>
                  <a:pt x="4228" y="400"/>
                  <a:pt x="4228" y="400"/>
                  <a:pt x="4228" y="400"/>
                </a:cubicBezTo>
                <a:cubicBezTo>
                  <a:pt x="4229" y="400"/>
                  <a:pt x="4231" y="400"/>
                  <a:pt x="4232" y="400"/>
                </a:cubicBezTo>
                <a:cubicBezTo>
                  <a:pt x="4232" y="399"/>
                  <a:pt x="4232" y="399"/>
                  <a:pt x="4233" y="398"/>
                </a:cubicBezTo>
                <a:cubicBezTo>
                  <a:pt x="4233" y="398"/>
                  <a:pt x="4233" y="397"/>
                  <a:pt x="4234" y="397"/>
                </a:cubicBezTo>
                <a:cubicBezTo>
                  <a:pt x="4234" y="396"/>
                  <a:pt x="4234" y="396"/>
                  <a:pt x="4235" y="396"/>
                </a:cubicBezTo>
                <a:cubicBezTo>
                  <a:pt x="4235" y="395"/>
                  <a:pt x="4235" y="394"/>
                  <a:pt x="4236" y="393"/>
                </a:cubicBezTo>
                <a:cubicBezTo>
                  <a:pt x="4236" y="392"/>
                  <a:pt x="4238" y="391"/>
                  <a:pt x="4239" y="390"/>
                </a:cubicBezTo>
                <a:cubicBezTo>
                  <a:pt x="4240" y="389"/>
                  <a:pt x="4240" y="388"/>
                  <a:pt x="4240" y="386"/>
                </a:cubicBezTo>
                <a:cubicBezTo>
                  <a:pt x="4240" y="384"/>
                  <a:pt x="4241" y="382"/>
                  <a:pt x="4241" y="380"/>
                </a:cubicBezTo>
                <a:cubicBezTo>
                  <a:pt x="4241" y="378"/>
                  <a:pt x="4241" y="376"/>
                  <a:pt x="4242" y="374"/>
                </a:cubicBezTo>
                <a:cubicBezTo>
                  <a:pt x="4243" y="372"/>
                  <a:pt x="4245" y="371"/>
                  <a:pt x="4246" y="370"/>
                </a:cubicBezTo>
                <a:cubicBezTo>
                  <a:pt x="4247" y="368"/>
                  <a:pt x="4247" y="366"/>
                  <a:pt x="4247" y="365"/>
                </a:cubicBezTo>
                <a:cubicBezTo>
                  <a:pt x="4248" y="364"/>
                  <a:pt x="4248" y="363"/>
                  <a:pt x="4248" y="362"/>
                </a:cubicBezTo>
                <a:cubicBezTo>
                  <a:pt x="4249" y="361"/>
                  <a:pt x="4249" y="361"/>
                  <a:pt x="4249" y="360"/>
                </a:cubicBezTo>
                <a:cubicBezTo>
                  <a:pt x="4250" y="359"/>
                  <a:pt x="4250" y="358"/>
                  <a:pt x="4251" y="358"/>
                </a:cubicBezTo>
                <a:cubicBezTo>
                  <a:pt x="4251" y="359"/>
                  <a:pt x="4253" y="360"/>
                  <a:pt x="4254" y="361"/>
                </a:cubicBezTo>
                <a:cubicBezTo>
                  <a:pt x="4254" y="361"/>
                  <a:pt x="4254" y="362"/>
                  <a:pt x="4255" y="362"/>
                </a:cubicBezTo>
                <a:cubicBezTo>
                  <a:pt x="4255" y="362"/>
                  <a:pt x="4255" y="361"/>
                  <a:pt x="4256" y="361"/>
                </a:cubicBezTo>
                <a:cubicBezTo>
                  <a:pt x="4256" y="361"/>
                  <a:pt x="4256" y="361"/>
                  <a:pt x="4257" y="361"/>
                </a:cubicBezTo>
                <a:cubicBezTo>
                  <a:pt x="4257" y="361"/>
                  <a:pt x="4257" y="360"/>
                  <a:pt x="4258" y="360"/>
                </a:cubicBezTo>
                <a:cubicBezTo>
                  <a:pt x="4258" y="360"/>
                  <a:pt x="4260" y="360"/>
                  <a:pt x="4261" y="360"/>
                </a:cubicBezTo>
                <a:cubicBezTo>
                  <a:pt x="4262" y="360"/>
                  <a:pt x="4262" y="360"/>
                  <a:pt x="4262" y="361"/>
                </a:cubicBezTo>
                <a:cubicBezTo>
                  <a:pt x="4262" y="361"/>
                  <a:pt x="4263" y="361"/>
                  <a:pt x="4263" y="361"/>
                </a:cubicBezTo>
                <a:cubicBezTo>
                  <a:pt x="4264" y="362"/>
                  <a:pt x="4264" y="362"/>
                  <a:pt x="4264" y="363"/>
                </a:cubicBezTo>
                <a:cubicBezTo>
                  <a:pt x="4264" y="363"/>
                  <a:pt x="4265" y="363"/>
                  <a:pt x="4265" y="363"/>
                </a:cubicBezTo>
                <a:cubicBezTo>
                  <a:pt x="4266" y="363"/>
                  <a:pt x="4268" y="364"/>
                  <a:pt x="4268" y="365"/>
                </a:cubicBezTo>
                <a:cubicBezTo>
                  <a:pt x="4269" y="366"/>
                  <a:pt x="4269" y="366"/>
                  <a:pt x="4269" y="367"/>
                </a:cubicBezTo>
                <a:cubicBezTo>
                  <a:pt x="4270" y="368"/>
                  <a:pt x="4270" y="369"/>
                  <a:pt x="4270" y="371"/>
                </a:cubicBezTo>
                <a:cubicBezTo>
                  <a:pt x="4271" y="372"/>
                  <a:pt x="4271" y="374"/>
                  <a:pt x="4271" y="376"/>
                </a:cubicBezTo>
                <a:cubicBezTo>
                  <a:pt x="4272" y="377"/>
                  <a:pt x="4272" y="379"/>
                  <a:pt x="4272" y="381"/>
                </a:cubicBezTo>
                <a:cubicBezTo>
                  <a:pt x="4273" y="382"/>
                  <a:pt x="4275" y="383"/>
                  <a:pt x="4276" y="385"/>
                </a:cubicBezTo>
                <a:cubicBezTo>
                  <a:pt x="4276" y="386"/>
                  <a:pt x="4276" y="389"/>
                  <a:pt x="4277" y="389"/>
                </a:cubicBezTo>
                <a:cubicBezTo>
                  <a:pt x="4277" y="389"/>
                  <a:pt x="4277" y="386"/>
                  <a:pt x="4278" y="385"/>
                </a:cubicBezTo>
                <a:cubicBezTo>
                  <a:pt x="4278" y="385"/>
                  <a:pt x="4278" y="384"/>
                  <a:pt x="4279" y="384"/>
                </a:cubicBezTo>
                <a:cubicBezTo>
                  <a:pt x="4279" y="384"/>
                  <a:pt x="4279" y="385"/>
                  <a:pt x="4280" y="386"/>
                </a:cubicBezTo>
                <a:cubicBezTo>
                  <a:pt x="4281" y="386"/>
                  <a:pt x="4282" y="386"/>
                  <a:pt x="4283" y="386"/>
                </a:cubicBezTo>
                <a:cubicBezTo>
                  <a:pt x="4283" y="385"/>
                  <a:pt x="4284" y="385"/>
                  <a:pt x="4284" y="385"/>
                </a:cubicBezTo>
                <a:cubicBezTo>
                  <a:pt x="4284" y="385"/>
                  <a:pt x="4285" y="385"/>
                  <a:pt x="4285" y="385"/>
                </a:cubicBezTo>
                <a:cubicBezTo>
                  <a:pt x="4285" y="385"/>
                  <a:pt x="4286" y="385"/>
                  <a:pt x="4286" y="385"/>
                </a:cubicBezTo>
                <a:cubicBezTo>
                  <a:pt x="4286" y="385"/>
                  <a:pt x="4287" y="386"/>
                  <a:pt x="4287" y="385"/>
                </a:cubicBezTo>
                <a:cubicBezTo>
                  <a:pt x="4288" y="385"/>
                  <a:pt x="4291" y="385"/>
                  <a:pt x="4291" y="384"/>
                </a:cubicBezTo>
                <a:cubicBezTo>
                  <a:pt x="4292" y="384"/>
                  <a:pt x="4292" y="383"/>
                  <a:pt x="4293" y="383"/>
                </a:cubicBezTo>
                <a:cubicBezTo>
                  <a:pt x="4293" y="382"/>
                  <a:pt x="4293" y="382"/>
                  <a:pt x="4294" y="381"/>
                </a:cubicBezTo>
                <a:cubicBezTo>
                  <a:pt x="4294" y="381"/>
                  <a:pt x="4294" y="380"/>
                  <a:pt x="4294" y="380"/>
                </a:cubicBezTo>
                <a:cubicBezTo>
                  <a:pt x="4295" y="380"/>
                  <a:pt x="4297" y="380"/>
                  <a:pt x="4298" y="380"/>
                </a:cubicBezTo>
                <a:cubicBezTo>
                  <a:pt x="4298" y="380"/>
                  <a:pt x="4298" y="379"/>
                  <a:pt x="4299" y="378"/>
                </a:cubicBezTo>
                <a:cubicBezTo>
                  <a:pt x="4299" y="378"/>
                  <a:pt x="4300" y="378"/>
                  <a:pt x="4300" y="377"/>
                </a:cubicBezTo>
                <a:cubicBezTo>
                  <a:pt x="4300" y="377"/>
                  <a:pt x="4300" y="378"/>
                  <a:pt x="4301" y="377"/>
                </a:cubicBezTo>
                <a:cubicBezTo>
                  <a:pt x="4301" y="377"/>
                  <a:pt x="4301" y="376"/>
                  <a:pt x="4302" y="376"/>
                </a:cubicBezTo>
                <a:cubicBezTo>
                  <a:pt x="4303" y="375"/>
                  <a:pt x="4304" y="375"/>
                  <a:pt x="4305" y="374"/>
                </a:cubicBezTo>
                <a:cubicBezTo>
                  <a:pt x="4306" y="374"/>
                  <a:pt x="4306" y="373"/>
                  <a:pt x="4306" y="373"/>
                </a:cubicBezTo>
                <a:cubicBezTo>
                  <a:pt x="4306" y="372"/>
                  <a:pt x="4307" y="371"/>
                  <a:pt x="4307" y="371"/>
                </a:cubicBezTo>
                <a:cubicBezTo>
                  <a:pt x="4307" y="372"/>
                  <a:pt x="4308" y="374"/>
                  <a:pt x="4308" y="376"/>
                </a:cubicBezTo>
                <a:cubicBezTo>
                  <a:pt x="4309" y="377"/>
                  <a:pt x="4309" y="378"/>
                  <a:pt x="4309" y="378"/>
                </a:cubicBezTo>
                <a:cubicBezTo>
                  <a:pt x="4310" y="379"/>
                  <a:pt x="4312" y="379"/>
                  <a:pt x="4312" y="379"/>
                </a:cubicBezTo>
                <a:cubicBezTo>
                  <a:pt x="4313" y="379"/>
                  <a:pt x="4313" y="379"/>
                  <a:pt x="4313" y="378"/>
                </a:cubicBezTo>
                <a:cubicBezTo>
                  <a:pt x="4314" y="378"/>
                  <a:pt x="4314" y="377"/>
                  <a:pt x="4314" y="376"/>
                </a:cubicBezTo>
                <a:cubicBezTo>
                  <a:pt x="4315" y="376"/>
                  <a:pt x="4315" y="376"/>
                  <a:pt x="4316" y="375"/>
                </a:cubicBezTo>
                <a:cubicBezTo>
                  <a:pt x="4316" y="375"/>
                  <a:pt x="4316" y="375"/>
                  <a:pt x="4317" y="375"/>
                </a:cubicBezTo>
                <a:cubicBezTo>
                  <a:pt x="4317" y="374"/>
                  <a:pt x="4319" y="374"/>
                  <a:pt x="4320" y="374"/>
                </a:cubicBezTo>
                <a:cubicBezTo>
                  <a:pt x="4320" y="374"/>
                  <a:pt x="4321" y="374"/>
                  <a:pt x="4321" y="374"/>
                </a:cubicBezTo>
                <a:cubicBezTo>
                  <a:pt x="4321" y="374"/>
                  <a:pt x="4322" y="374"/>
                  <a:pt x="4322" y="374"/>
                </a:cubicBezTo>
                <a:cubicBezTo>
                  <a:pt x="4322" y="374"/>
                  <a:pt x="4323" y="373"/>
                  <a:pt x="4323" y="372"/>
                </a:cubicBezTo>
                <a:cubicBezTo>
                  <a:pt x="4323" y="372"/>
                  <a:pt x="4323" y="371"/>
                  <a:pt x="4324" y="371"/>
                </a:cubicBezTo>
                <a:cubicBezTo>
                  <a:pt x="4325" y="370"/>
                  <a:pt x="4326" y="369"/>
                  <a:pt x="4327" y="369"/>
                </a:cubicBezTo>
                <a:cubicBezTo>
                  <a:pt x="4328" y="369"/>
                  <a:pt x="4329" y="369"/>
                  <a:pt x="4329" y="369"/>
                </a:cubicBezTo>
                <a:cubicBezTo>
                  <a:pt x="4330" y="368"/>
                  <a:pt x="4330" y="367"/>
                  <a:pt x="4330" y="366"/>
                </a:cubicBezTo>
                <a:cubicBezTo>
                  <a:pt x="4331" y="365"/>
                  <a:pt x="4331" y="364"/>
                  <a:pt x="4331" y="364"/>
                </a:cubicBezTo>
                <a:cubicBezTo>
                  <a:pt x="4332" y="364"/>
                  <a:pt x="4334" y="364"/>
                  <a:pt x="4335" y="364"/>
                </a:cubicBezTo>
                <a:cubicBezTo>
                  <a:pt x="4335" y="364"/>
                  <a:pt x="4335" y="365"/>
                  <a:pt x="4336" y="365"/>
                </a:cubicBezTo>
                <a:cubicBezTo>
                  <a:pt x="4336" y="365"/>
                  <a:pt x="4336" y="365"/>
                  <a:pt x="4336" y="365"/>
                </a:cubicBezTo>
                <a:cubicBezTo>
                  <a:pt x="4337" y="365"/>
                  <a:pt x="4337" y="366"/>
                  <a:pt x="4338" y="366"/>
                </a:cubicBezTo>
                <a:cubicBezTo>
                  <a:pt x="4338" y="366"/>
                  <a:pt x="4338" y="367"/>
                  <a:pt x="4339" y="368"/>
                </a:cubicBezTo>
                <a:cubicBezTo>
                  <a:pt x="4339" y="369"/>
                  <a:pt x="4341" y="369"/>
                  <a:pt x="4342" y="370"/>
                </a:cubicBezTo>
                <a:cubicBezTo>
                  <a:pt x="4342" y="371"/>
                  <a:pt x="4342" y="371"/>
                  <a:pt x="4343" y="372"/>
                </a:cubicBezTo>
                <a:cubicBezTo>
                  <a:pt x="4343" y="372"/>
                  <a:pt x="4343" y="373"/>
                  <a:pt x="4344" y="374"/>
                </a:cubicBezTo>
                <a:cubicBezTo>
                  <a:pt x="4344" y="374"/>
                  <a:pt x="4345" y="376"/>
                  <a:pt x="4345" y="376"/>
                </a:cubicBezTo>
                <a:cubicBezTo>
                  <a:pt x="4345" y="377"/>
                  <a:pt x="4345" y="377"/>
                  <a:pt x="4346" y="377"/>
                </a:cubicBezTo>
                <a:cubicBezTo>
                  <a:pt x="4347" y="377"/>
                  <a:pt x="4348" y="377"/>
                  <a:pt x="4349" y="378"/>
                </a:cubicBezTo>
                <a:cubicBezTo>
                  <a:pt x="4350" y="378"/>
                  <a:pt x="4350" y="378"/>
                  <a:pt x="4350" y="378"/>
                </a:cubicBezTo>
                <a:cubicBezTo>
                  <a:pt x="4351" y="378"/>
                  <a:pt x="4351" y="378"/>
                  <a:pt x="4351" y="378"/>
                </a:cubicBezTo>
                <a:cubicBezTo>
                  <a:pt x="4352" y="378"/>
                  <a:pt x="4352" y="376"/>
                  <a:pt x="4352" y="376"/>
                </a:cubicBezTo>
                <a:cubicBezTo>
                  <a:pt x="4353" y="376"/>
                  <a:pt x="4353" y="377"/>
                  <a:pt x="4353" y="378"/>
                </a:cubicBezTo>
                <a:cubicBezTo>
                  <a:pt x="4354" y="378"/>
                  <a:pt x="4356" y="378"/>
                  <a:pt x="4356" y="379"/>
                </a:cubicBezTo>
                <a:cubicBezTo>
                  <a:pt x="4357" y="379"/>
                  <a:pt x="4357" y="379"/>
                  <a:pt x="4358" y="379"/>
                </a:cubicBezTo>
                <a:cubicBezTo>
                  <a:pt x="4358" y="380"/>
                  <a:pt x="4358" y="379"/>
                  <a:pt x="4359" y="380"/>
                </a:cubicBezTo>
                <a:cubicBezTo>
                  <a:pt x="4359" y="381"/>
                  <a:pt x="4359" y="382"/>
                  <a:pt x="4360" y="383"/>
                </a:cubicBezTo>
                <a:cubicBezTo>
                  <a:pt x="4360" y="383"/>
                  <a:pt x="4360" y="384"/>
                  <a:pt x="4361" y="384"/>
                </a:cubicBezTo>
                <a:cubicBezTo>
                  <a:pt x="4361" y="384"/>
                  <a:pt x="4363" y="385"/>
                  <a:pt x="4364" y="384"/>
                </a:cubicBezTo>
                <a:cubicBezTo>
                  <a:pt x="4365" y="383"/>
                  <a:pt x="4365" y="381"/>
                  <a:pt x="4365" y="380"/>
                </a:cubicBezTo>
                <a:cubicBezTo>
                  <a:pt x="4365" y="379"/>
                  <a:pt x="4366" y="378"/>
                  <a:pt x="4366" y="376"/>
                </a:cubicBezTo>
                <a:cubicBezTo>
                  <a:pt x="4366" y="373"/>
                  <a:pt x="4367" y="367"/>
                  <a:pt x="4367" y="363"/>
                </a:cubicBezTo>
                <a:cubicBezTo>
                  <a:pt x="4367" y="359"/>
                  <a:pt x="4367" y="354"/>
                  <a:pt x="4368" y="351"/>
                </a:cubicBezTo>
                <a:cubicBezTo>
                  <a:pt x="4369" y="348"/>
                  <a:pt x="4371" y="348"/>
                  <a:pt x="4371" y="346"/>
                </a:cubicBezTo>
                <a:cubicBezTo>
                  <a:pt x="4372" y="345"/>
                  <a:pt x="4372" y="343"/>
                  <a:pt x="4372" y="342"/>
                </a:cubicBezTo>
                <a:cubicBezTo>
                  <a:pt x="4372" y="341"/>
                  <a:pt x="4373" y="340"/>
                  <a:pt x="4373" y="338"/>
                </a:cubicBezTo>
                <a:cubicBezTo>
                  <a:pt x="4374" y="336"/>
                  <a:pt x="4374" y="332"/>
                  <a:pt x="4374" y="329"/>
                </a:cubicBezTo>
                <a:cubicBezTo>
                  <a:pt x="4375" y="326"/>
                  <a:pt x="4375" y="324"/>
                  <a:pt x="4375" y="322"/>
                </a:cubicBezTo>
                <a:cubicBezTo>
                  <a:pt x="4376" y="320"/>
                  <a:pt x="4378" y="319"/>
                  <a:pt x="4378" y="318"/>
                </a:cubicBezTo>
                <a:cubicBezTo>
                  <a:pt x="4379" y="317"/>
                  <a:pt x="4379" y="316"/>
                  <a:pt x="4380" y="316"/>
                </a:cubicBezTo>
                <a:cubicBezTo>
                  <a:pt x="4380" y="315"/>
                  <a:pt x="4380" y="313"/>
                  <a:pt x="4381" y="313"/>
                </a:cubicBezTo>
                <a:cubicBezTo>
                  <a:pt x="4381" y="312"/>
                  <a:pt x="4381" y="311"/>
                  <a:pt x="4382" y="311"/>
                </a:cubicBezTo>
                <a:cubicBezTo>
                  <a:pt x="4382" y="310"/>
                  <a:pt x="4382" y="310"/>
                  <a:pt x="4383" y="309"/>
                </a:cubicBezTo>
                <a:cubicBezTo>
                  <a:pt x="4384" y="309"/>
                  <a:pt x="4385" y="309"/>
                  <a:pt x="4386" y="309"/>
                </a:cubicBezTo>
                <a:cubicBezTo>
                  <a:pt x="4387" y="308"/>
                  <a:pt x="4387" y="307"/>
                  <a:pt x="4387" y="307"/>
                </a:cubicBezTo>
                <a:cubicBezTo>
                  <a:pt x="4387" y="306"/>
                  <a:pt x="4388" y="306"/>
                  <a:pt x="4388" y="306"/>
                </a:cubicBezTo>
                <a:cubicBezTo>
                  <a:pt x="4388" y="306"/>
                  <a:pt x="4389" y="306"/>
                  <a:pt x="4389" y="306"/>
                </a:cubicBezTo>
                <a:cubicBezTo>
                  <a:pt x="4389" y="306"/>
                  <a:pt x="4390" y="306"/>
                  <a:pt x="4390" y="306"/>
                </a:cubicBezTo>
                <a:cubicBezTo>
                  <a:pt x="4391" y="305"/>
                  <a:pt x="4393" y="304"/>
                  <a:pt x="4394" y="304"/>
                </a:cubicBezTo>
                <a:cubicBezTo>
                  <a:pt x="4395" y="304"/>
                  <a:pt x="4395" y="305"/>
                  <a:pt x="4395" y="306"/>
                </a:cubicBezTo>
                <a:cubicBezTo>
                  <a:pt x="4396" y="306"/>
                  <a:pt x="4396" y="307"/>
                  <a:pt x="4397" y="308"/>
                </a:cubicBezTo>
                <a:cubicBezTo>
                  <a:pt x="4397" y="310"/>
                  <a:pt x="4397" y="313"/>
                  <a:pt x="4397" y="316"/>
                </a:cubicBezTo>
                <a:cubicBezTo>
                  <a:pt x="4398" y="319"/>
                  <a:pt x="4400" y="324"/>
                  <a:pt x="4401" y="327"/>
                </a:cubicBezTo>
                <a:cubicBezTo>
                  <a:pt x="4401" y="328"/>
                  <a:pt x="4401" y="329"/>
                  <a:pt x="4402" y="330"/>
                </a:cubicBezTo>
                <a:cubicBezTo>
                  <a:pt x="4402" y="330"/>
                  <a:pt x="4402" y="331"/>
                  <a:pt x="4403" y="331"/>
                </a:cubicBezTo>
                <a:cubicBezTo>
                  <a:pt x="4403" y="332"/>
                  <a:pt x="4403" y="332"/>
                  <a:pt x="4404" y="333"/>
                </a:cubicBezTo>
                <a:cubicBezTo>
                  <a:pt x="4404" y="334"/>
                  <a:pt x="4404" y="336"/>
                  <a:pt x="4405" y="338"/>
                </a:cubicBezTo>
                <a:cubicBezTo>
                  <a:pt x="4406" y="340"/>
                  <a:pt x="4407" y="343"/>
                  <a:pt x="4408" y="344"/>
                </a:cubicBezTo>
                <a:cubicBezTo>
                  <a:pt x="4409" y="345"/>
                  <a:pt x="4409" y="346"/>
                  <a:pt x="4409" y="346"/>
                </a:cubicBezTo>
                <a:cubicBezTo>
                  <a:pt x="4409" y="346"/>
                  <a:pt x="4410" y="346"/>
                  <a:pt x="4410" y="347"/>
                </a:cubicBezTo>
                <a:cubicBezTo>
                  <a:pt x="4410" y="347"/>
                  <a:pt x="4411" y="348"/>
                  <a:pt x="4411" y="348"/>
                </a:cubicBezTo>
                <a:cubicBezTo>
                  <a:pt x="4411" y="349"/>
                  <a:pt x="4411" y="349"/>
                  <a:pt x="4412" y="350"/>
                </a:cubicBezTo>
                <a:cubicBezTo>
                  <a:pt x="4413" y="350"/>
                  <a:pt x="4415" y="350"/>
                  <a:pt x="4415" y="350"/>
                </a:cubicBezTo>
                <a:cubicBezTo>
                  <a:pt x="4416" y="350"/>
                  <a:pt x="4416" y="350"/>
                  <a:pt x="4416" y="349"/>
                </a:cubicBezTo>
                <a:cubicBezTo>
                  <a:pt x="4417" y="349"/>
                  <a:pt x="4417" y="349"/>
                  <a:pt x="4417" y="349"/>
                </a:cubicBezTo>
                <a:cubicBezTo>
                  <a:pt x="4418" y="349"/>
                  <a:pt x="4418" y="349"/>
                  <a:pt x="4418" y="349"/>
                </a:cubicBezTo>
                <a:cubicBezTo>
                  <a:pt x="4419" y="349"/>
                  <a:pt x="4419" y="348"/>
                  <a:pt x="4420" y="348"/>
                </a:cubicBezTo>
                <a:cubicBezTo>
                  <a:pt x="4420" y="348"/>
                  <a:pt x="4422" y="348"/>
                  <a:pt x="4423" y="348"/>
                </a:cubicBezTo>
                <a:cubicBezTo>
                  <a:pt x="4423" y="348"/>
                  <a:pt x="4423" y="350"/>
                  <a:pt x="4424" y="350"/>
                </a:cubicBezTo>
                <a:cubicBezTo>
                  <a:pt x="4424" y="351"/>
                  <a:pt x="4424" y="351"/>
                  <a:pt x="4425" y="352"/>
                </a:cubicBezTo>
                <a:cubicBezTo>
                  <a:pt x="4425" y="352"/>
                  <a:pt x="4426" y="352"/>
                  <a:pt x="4426" y="353"/>
                </a:cubicBezTo>
                <a:cubicBezTo>
                  <a:pt x="4426" y="353"/>
                  <a:pt x="4426" y="354"/>
                  <a:pt x="4427" y="354"/>
                </a:cubicBezTo>
                <a:cubicBezTo>
                  <a:pt x="4427" y="354"/>
                  <a:pt x="4429" y="353"/>
                  <a:pt x="4430" y="353"/>
                </a:cubicBezTo>
                <a:cubicBezTo>
                  <a:pt x="4431" y="352"/>
                  <a:pt x="4431" y="352"/>
                  <a:pt x="4431" y="351"/>
                </a:cubicBezTo>
                <a:cubicBezTo>
                  <a:pt x="4431" y="351"/>
                  <a:pt x="4432" y="351"/>
                  <a:pt x="4432" y="350"/>
                </a:cubicBezTo>
                <a:cubicBezTo>
                  <a:pt x="4433" y="350"/>
                  <a:pt x="4433" y="350"/>
                  <a:pt x="4433" y="349"/>
                </a:cubicBezTo>
                <a:cubicBezTo>
                  <a:pt x="4433" y="349"/>
                  <a:pt x="4434" y="349"/>
                  <a:pt x="4434" y="349"/>
                </a:cubicBezTo>
                <a:cubicBezTo>
                  <a:pt x="4435" y="349"/>
                  <a:pt x="4437" y="348"/>
                  <a:pt x="4437" y="348"/>
                </a:cubicBezTo>
                <a:cubicBezTo>
                  <a:pt x="4438" y="347"/>
                  <a:pt x="4438" y="347"/>
                  <a:pt x="4439" y="347"/>
                </a:cubicBezTo>
                <a:cubicBezTo>
                  <a:pt x="4439" y="346"/>
                  <a:pt x="4439" y="346"/>
                  <a:pt x="4439" y="346"/>
                </a:cubicBezTo>
                <a:cubicBezTo>
                  <a:pt x="4440" y="346"/>
                  <a:pt x="4440" y="346"/>
                  <a:pt x="4440" y="346"/>
                </a:cubicBezTo>
                <a:cubicBezTo>
                  <a:pt x="4441" y="346"/>
                  <a:pt x="4441" y="346"/>
                  <a:pt x="4442" y="346"/>
                </a:cubicBezTo>
                <a:cubicBezTo>
                  <a:pt x="4442" y="346"/>
                  <a:pt x="4444" y="346"/>
                  <a:pt x="4445" y="346"/>
                </a:cubicBezTo>
                <a:cubicBezTo>
                  <a:pt x="4445" y="346"/>
                  <a:pt x="4445" y="346"/>
                  <a:pt x="4446" y="345"/>
                </a:cubicBezTo>
                <a:cubicBezTo>
                  <a:pt x="4446" y="345"/>
                  <a:pt x="4446" y="345"/>
                  <a:pt x="4447" y="344"/>
                </a:cubicBezTo>
                <a:cubicBezTo>
                  <a:pt x="4447" y="344"/>
                  <a:pt x="4448" y="343"/>
                  <a:pt x="4448" y="343"/>
                </a:cubicBezTo>
                <a:cubicBezTo>
                  <a:pt x="4448" y="343"/>
                  <a:pt x="4448" y="343"/>
                  <a:pt x="4449" y="343"/>
                </a:cubicBezTo>
                <a:cubicBezTo>
                  <a:pt x="4450" y="343"/>
                  <a:pt x="4451" y="343"/>
                  <a:pt x="4452" y="343"/>
                </a:cubicBezTo>
                <a:cubicBezTo>
                  <a:pt x="4453" y="343"/>
                  <a:pt x="4453" y="343"/>
                  <a:pt x="4453" y="343"/>
                </a:cubicBezTo>
                <a:cubicBezTo>
                  <a:pt x="4453" y="343"/>
                  <a:pt x="4454" y="343"/>
                  <a:pt x="4454" y="343"/>
                </a:cubicBezTo>
                <a:cubicBezTo>
                  <a:pt x="4455" y="343"/>
                  <a:pt x="4455" y="343"/>
                  <a:pt x="4455" y="344"/>
                </a:cubicBezTo>
                <a:cubicBezTo>
                  <a:pt x="4456" y="344"/>
                  <a:pt x="4456" y="344"/>
                  <a:pt x="4456" y="344"/>
                </a:cubicBezTo>
                <a:cubicBezTo>
                  <a:pt x="4457" y="345"/>
                  <a:pt x="4459" y="346"/>
                  <a:pt x="4459" y="347"/>
                </a:cubicBezTo>
                <a:cubicBezTo>
                  <a:pt x="4460" y="347"/>
                  <a:pt x="4460" y="348"/>
                  <a:pt x="4460" y="348"/>
                </a:cubicBezTo>
                <a:cubicBezTo>
                  <a:pt x="4461" y="349"/>
                  <a:pt x="4461" y="349"/>
                  <a:pt x="4462" y="349"/>
                </a:cubicBezTo>
                <a:cubicBezTo>
                  <a:pt x="4462" y="350"/>
                  <a:pt x="4462" y="351"/>
                  <a:pt x="4463" y="350"/>
                </a:cubicBezTo>
                <a:cubicBezTo>
                  <a:pt x="4463" y="350"/>
                  <a:pt x="4463" y="350"/>
                  <a:pt x="4464" y="349"/>
                </a:cubicBezTo>
                <a:cubicBezTo>
                  <a:pt x="4464" y="349"/>
                  <a:pt x="4466" y="348"/>
                  <a:pt x="4467" y="348"/>
                </a:cubicBezTo>
                <a:cubicBezTo>
                  <a:pt x="4467" y="348"/>
                  <a:pt x="4468" y="348"/>
                  <a:pt x="4468" y="348"/>
                </a:cubicBezTo>
                <a:cubicBezTo>
                  <a:pt x="4468" y="348"/>
                  <a:pt x="4469" y="346"/>
                  <a:pt x="4469" y="346"/>
                </a:cubicBezTo>
                <a:cubicBezTo>
                  <a:pt x="4469" y="345"/>
                  <a:pt x="4469" y="345"/>
                  <a:pt x="4470" y="345"/>
                </a:cubicBezTo>
                <a:cubicBezTo>
                  <a:pt x="4470" y="344"/>
                  <a:pt x="4470" y="343"/>
                  <a:pt x="4471" y="343"/>
                </a:cubicBezTo>
                <a:cubicBezTo>
                  <a:pt x="4472" y="343"/>
                  <a:pt x="4473" y="344"/>
                  <a:pt x="4474" y="345"/>
                </a:cubicBezTo>
                <a:cubicBezTo>
                  <a:pt x="4475" y="345"/>
                  <a:pt x="4475" y="346"/>
                  <a:pt x="4475" y="347"/>
                </a:cubicBezTo>
                <a:cubicBezTo>
                  <a:pt x="4475" y="348"/>
                  <a:pt x="4476" y="349"/>
                  <a:pt x="4476" y="351"/>
                </a:cubicBezTo>
                <a:cubicBezTo>
                  <a:pt x="4477" y="352"/>
                  <a:pt x="4477" y="353"/>
                  <a:pt x="4478" y="354"/>
                </a:cubicBezTo>
                <a:cubicBezTo>
                  <a:pt x="4479" y="355"/>
                  <a:pt x="4481" y="355"/>
                  <a:pt x="4481" y="356"/>
                </a:cubicBezTo>
                <a:cubicBezTo>
                  <a:pt x="4482" y="356"/>
                  <a:pt x="4482" y="357"/>
                  <a:pt x="4482" y="357"/>
                </a:cubicBezTo>
                <a:cubicBezTo>
                  <a:pt x="4483" y="357"/>
                  <a:pt x="4483" y="357"/>
                  <a:pt x="4484" y="357"/>
                </a:cubicBezTo>
                <a:cubicBezTo>
                  <a:pt x="4484" y="357"/>
                  <a:pt x="4484" y="357"/>
                  <a:pt x="4485" y="357"/>
                </a:cubicBezTo>
                <a:cubicBezTo>
                  <a:pt x="4485" y="356"/>
                  <a:pt x="4485" y="355"/>
                  <a:pt x="4486" y="354"/>
                </a:cubicBezTo>
                <a:cubicBezTo>
                  <a:pt x="4486" y="354"/>
                  <a:pt x="4488" y="354"/>
                  <a:pt x="4489" y="353"/>
                </a:cubicBezTo>
                <a:cubicBezTo>
                  <a:pt x="4489" y="352"/>
                  <a:pt x="4489" y="351"/>
                  <a:pt x="4490" y="350"/>
                </a:cubicBezTo>
                <a:cubicBezTo>
                  <a:pt x="4490" y="349"/>
                  <a:pt x="4491" y="348"/>
                  <a:pt x="4491" y="348"/>
                </a:cubicBezTo>
                <a:cubicBezTo>
                  <a:pt x="4491" y="347"/>
                  <a:pt x="4492" y="346"/>
                  <a:pt x="4492" y="346"/>
                </a:cubicBezTo>
                <a:cubicBezTo>
                  <a:pt x="4492" y="345"/>
                  <a:pt x="4493" y="345"/>
                  <a:pt x="4493" y="345"/>
                </a:cubicBezTo>
                <a:cubicBezTo>
                  <a:pt x="4494" y="346"/>
                  <a:pt x="4495" y="347"/>
                  <a:pt x="4496" y="348"/>
                </a:cubicBezTo>
                <a:cubicBezTo>
                  <a:pt x="4497" y="348"/>
                  <a:pt x="4497" y="349"/>
                  <a:pt x="4497" y="349"/>
                </a:cubicBezTo>
                <a:cubicBezTo>
                  <a:pt x="4498" y="349"/>
                  <a:pt x="4498" y="350"/>
                  <a:pt x="4498" y="350"/>
                </a:cubicBezTo>
                <a:cubicBezTo>
                  <a:pt x="4499" y="351"/>
                  <a:pt x="4499" y="351"/>
                  <a:pt x="4499" y="352"/>
                </a:cubicBezTo>
                <a:cubicBezTo>
                  <a:pt x="4500" y="352"/>
                  <a:pt x="4500" y="353"/>
                  <a:pt x="4500" y="354"/>
                </a:cubicBezTo>
                <a:cubicBezTo>
                  <a:pt x="4501" y="354"/>
                  <a:pt x="4503" y="355"/>
                  <a:pt x="4504" y="356"/>
                </a:cubicBezTo>
                <a:cubicBezTo>
                  <a:pt x="4504" y="356"/>
                  <a:pt x="4504" y="356"/>
                  <a:pt x="4505" y="355"/>
                </a:cubicBezTo>
                <a:cubicBezTo>
                  <a:pt x="4505" y="355"/>
                  <a:pt x="4505" y="355"/>
                  <a:pt x="4506" y="355"/>
                </a:cubicBezTo>
                <a:cubicBezTo>
                  <a:pt x="4506" y="354"/>
                  <a:pt x="4506" y="354"/>
                  <a:pt x="4507" y="353"/>
                </a:cubicBezTo>
                <a:cubicBezTo>
                  <a:pt x="4507" y="353"/>
                  <a:pt x="4507" y="352"/>
                  <a:pt x="4508" y="352"/>
                </a:cubicBezTo>
                <a:cubicBezTo>
                  <a:pt x="4509" y="351"/>
                  <a:pt x="4511" y="350"/>
                  <a:pt x="4512" y="350"/>
                </a:cubicBezTo>
                <a:cubicBezTo>
                  <a:pt x="4513" y="349"/>
                  <a:pt x="4513" y="348"/>
                  <a:pt x="4513" y="348"/>
                </a:cubicBezTo>
                <a:cubicBezTo>
                  <a:pt x="4513" y="348"/>
                  <a:pt x="4514" y="347"/>
                  <a:pt x="4514" y="347"/>
                </a:cubicBezTo>
                <a:cubicBezTo>
                  <a:pt x="4514" y="347"/>
                  <a:pt x="4514" y="346"/>
                  <a:pt x="4515" y="346"/>
                </a:cubicBezTo>
                <a:cubicBezTo>
                  <a:pt x="4516" y="346"/>
                  <a:pt x="4518" y="347"/>
                  <a:pt x="4519" y="347"/>
                </a:cubicBezTo>
                <a:cubicBezTo>
                  <a:pt x="4520" y="348"/>
                  <a:pt x="4520" y="348"/>
                  <a:pt x="4520" y="349"/>
                </a:cubicBezTo>
                <a:cubicBezTo>
                  <a:pt x="4521" y="350"/>
                  <a:pt x="4521" y="351"/>
                  <a:pt x="4521" y="352"/>
                </a:cubicBezTo>
                <a:cubicBezTo>
                  <a:pt x="4522" y="352"/>
                  <a:pt x="4522" y="353"/>
                  <a:pt x="4523" y="354"/>
                </a:cubicBezTo>
                <a:cubicBezTo>
                  <a:pt x="4523" y="354"/>
                  <a:pt x="4525" y="355"/>
                  <a:pt x="4526" y="355"/>
                </a:cubicBezTo>
                <a:cubicBezTo>
                  <a:pt x="4526" y="356"/>
                  <a:pt x="4526" y="356"/>
                  <a:pt x="4527" y="355"/>
                </a:cubicBezTo>
                <a:cubicBezTo>
                  <a:pt x="4527" y="355"/>
                  <a:pt x="4527" y="355"/>
                  <a:pt x="4528" y="355"/>
                </a:cubicBezTo>
                <a:cubicBezTo>
                  <a:pt x="4528" y="355"/>
                  <a:pt x="4528" y="355"/>
                  <a:pt x="4529" y="355"/>
                </a:cubicBezTo>
                <a:cubicBezTo>
                  <a:pt x="4529" y="355"/>
                  <a:pt x="4529" y="355"/>
                  <a:pt x="4530" y="355"/>
                </a:cubicBezTo>
                <a:cubicBezTo>
                  <a:pt x="4531" y="354"/>
                  <a:pt x="4533" y="354"/>
                  <a:pt x="4534" y="353"/>
                </a:cubicBezTo>
                <a:cubicBezTo>
                  <a:pt x="4535" y="352"/>
                  <a:pt x="4535" y="350"/>
                  <a:pt x="4535" y="349"/>
                </a:cubicBezTo>
                <a:cubicBezTo>
                  <a:pt x="4535" y="348"/>
                  <a:pt x="4536" y="347"/>
                  <a:pt x="4536" y="346"/>
                </a:cubicBezTo>
                <a:cubicBezTo>
                  <a:pt x="4536" y="345"/>
                  <a:pt x="4536" y="344"/>
                  <a:pt x="4537" y="343"/>
                </a:cubicBezTo>
                <a:cubicBezTo>
                  <a:pt x="4538" y="342"/>
                  <a:pt x="4540" y="342"/>
                  <a:pt x="4540" y="342"/>
                </a:cubicBezTo>
                <a:cubicBezTo>
                  <a:pt x="4541" y="341"/>
                  <a:pt x="4541" y="341"/>
                  <a:pt x="4541" y="340"/>
                </a:cubicBezTo>
                <a:cubicBezTo>
                  <a:pt x="4542" y="340"/>
                  <a:pt x="4542" y="339"/>
                  <a:pt x="4542" y="339"/>
                </a:cubicBezTo>
                <a:cubicBezTo>
                  <a:pt x="4543" y="338"/>
                  <a:pt x="4543" y="337"/>
                  <a:pt x="4543" y="336"/>
                </a:cubicBezTo>
                <a:cubicBezTo>
                  <a:pt x="4544" y="336"/>
                  <a:pt x="4544" y="336"/>
                  <a:pt x="4544" y="335"/>
                </a:cubicBezTo>
                <a:cubicBezTo>
                  <a:pt x="4545" y="335"/>
                  <a:pt x="4547" y="333"/>
                  <a:pt x="4548" y="332"/>
                </a:cubicBezTo>
                <a:cubicBezTo>
                  <a:pt x="4548" y="331"/>
                  <a:pt x="4548" y="330"/>
                  <a:pt x="4549" y="329"/>
                </a:cubicBezTo>
                <a:cubicBezTo>
                  <a:pt x="4549" y="328"/>
                  <a:pt x="4549" y="326"/>
                  <a:pt x="4550" y="325"/>
                </a:cubicBezTo>
                <a:cubicBezTo>
                  <a:pt x="4550" y="324"/>
                  <a:pt x="4550" y="323"/>
                  <a:pt x="4551" y="321"/>
                </a:cubicBezTo>
                <a:cubicBezTo>
                  <a:pt x="4551" y="319"/>
                  <a:pt x="4551" y="315"/>
                  <a:pt x="4552" y="310"/>
                </a:cubicBezTo>
                <a:cubicBezTo>
                  <a:pt x="4553" y="302"/>
                  <a:pt x="4554" y="282"/>
                  <a:pt x="4555" y="273"/>
                </a:cubicBezTo>
                <a:cubicBezTo>
                  <a:pt x="4556" y="264"/>
                  <a:pt x="4556" y="259"/>
                  <a:pt x="4556" y="253"/>
                </a:cubicBezTo>
                <a:cubicBezTo>
                  <a:pt x="4556" y="248"/>
                  <a:pt x="4557" y="246"/>
                  <a:pt x="4557" y="240"/>
                </a:cubicBezTo>
                <a:cubicBezTo>
                  <a:pt x="4557" y="234"/>
                  <a:pt x="4558" y="224"/>
                  <a:pt x="4558" y="217"/>
                </a:cubicBezTo>
                <a:cubicBezTo>
                  <a:pt x="4559" y="210"/>
                  <a:pt x="4559" y="202"/>
                  <a:pt x="4559" y="198"/>
                </a:cubicBezTo>
                <a:cubicBezTo>
                  <a:pt x="4560" y="193"/>
                  <a:pt x="4562" y="191"/>
                  <a:pt x="4562" y="188"/>
                </a:cubicBezTo>
                <a:cubicBezTo>
                  <a:pt x="4563" y="185"/>
                  <a:pt x="4563" y="183"/>
                  <a:pt x="4563" y="181"/>
                </a:cubicBezTo>
                <a:cubicBezTo>
                  <a:pt x="4564" y="178"/>
                  <a:pt x="4564" y="176"/>
                  <a:pt x="4565" y="174"/>
                </a:cubicBezTo>
                <a:cubicBezTo>
                  <a:pt x="4565" y="171"/>
                  <a:pt x="4565" y="169"/>
                  <a:pt x="4565" y="167"/>
                </a:cubicBezTo>
                <a:cubicBezTo>
                  <a:pt x="4566" y="165"/>
                  <a:pt x="4566" y="162"/>
                  <a:pt x="4566" y="160"/>
                </a:cubicBezTo>
                <a:cubicBezTo>
                  <a:pt x="4567" y="159"/>
                  <a:pt x="4570" y="158"/>
                  <a:pt x="4571" y="156"/>
                </a:cubicBezTo>
                <a:cubicBezTo>
                  <a:pt x="4571" y="154"/>
                  <a:pt x="4571" y="152"/>
                  <a:pt x="4572" y="150"/>
                </a:cubicBezTo>
                <a:cubicBezTo>
                  <a:pt x="4572" y="149"/>
                  <a:pt x="4572" y="147"/>
                  <a:pt x="4573" y="146"/>
                </a:cubicBezTo>
                <a:cubicBezTo>
                  <a:pt x="4573" y="145"/>
                  <a:pt x="4573" y="145"/>
                  <a:pt x="4574" y="144"/>
                </a:cubicBezTo>
                <a:cubicBezTo>
                  <a:pt x="4575" y="143"/>
                  <a:pt x="4576" y="143"/>
                  <a:pt x="4577" y="143"/>
                </a:cubicBezTo>
                <a:cubicBezTo>
                  <a:pt x="4578" y="142"/>
                  <a:pt x="4578" y="141"/>
                  <a:pt x="4578" y="141"/>
                </a:cubicBezTo>
                <a:cubicBezTo>
                  <a:pt x="4578" y="140"/>
                  <a:pt x="4579" y="140"/>
                  <a:pt x="4579" y="139"/>
                </a:cubicBezTo>
                <a:cubicBezTo>
                  <a:pt x="4579" y="138"/>
                  <a:pt x="4580" y="136"/>
                  <a:pt x="4580" y="134"/>
                </a:cubicBezTo>
                <a:cubicBezTo>
                  <a:pt x="4581" y="134"/>
                  <a:pt x="4581" y="131"/>
                  <a:pt x="4581" y="132"/>
                </a:cubicBezTo>
                <a:cubicBezTo>
                  <a:pt x="4582" y="133"/>
                  <a:pt x="4584" y="136"/>
                  <a:pt x="4584" y="140"/>
                </a:cubicBezTo>
                <a:cubicBezTo>
                  <a:pt x="4585" y="146"/>
                  <a:pt x="4585" y="163"/>
                  <a:pt x="4585" y="171"/>
                </a:cubicBezTo>
                <a:cubicBezTo>
                  <a:pt x="4586" y="180"/>
                  <a:pt x="4586" y="184"/>
                  <a:pt x="4586" y="189"/>
                </a:cubicBezTo>
                <a:cubicBezTo>
                  <a:pt x="4587" y="193"/>
                  <a:pt x="4587" y="195"/>
                  <a:pt x="4588" y="200"/>
                </a:cubicBezTo>
                <a:cubicBezTo>
                  <a:pt x="4588" y="205"/>
                  <a:pt x="4588" y="213"/>
                  <a:pt x="4589" y="219"/>
                </a:cubicBezTo>
                <a:cubicBezTo>
                  <a:pt x="4589" y="225"/>
                  <a:pt x="4591" y="232"/>
                  <a:pt x="4592" y="235"/>
                </a:cubicBezTo>
                <a:cubicBezTo>
                  <a:pt x="4592" y="239"/>
                  <a:pt x="4592" y="240"/>
                  <a:pt x="4593" y="242"/>
                </a:cubicBezTo>
                <a:cubicBezTo>
                  <a:pt x="4593" y="244"/>
                  <a:pt x="4594" y="245"/>
                  <a:pt x="4594" y="246"/>
                </a:cubicBezTo>
                <a:cubicBezTo>
                  <a:pt x="4594" y="248"/>
                  <a:pt x="4595" y="249"/>
                  <a:pt x="4595" y="251"/>
                </a:cubicBezTo>
                <a:cubicBezTo>
                  <a:pt x="4595" y="253"/>
                  <a:pt x="4595" y="257"/>
                  <a:pt x="4596" y="260"/>
                </a:cubicBezTo>
                <a:cubicBezTo>
                  <a:pt x="4597" y="262"/>
                  <a:pt x="4598" y="263"/>
                  <a:pt x="4599" y="264"/>
                </a:cubicBezTo>
                <a:cubicBezTo>
                  <a:pt x="4600" y="265"/>
                  <a:pt x="4600" y="265"/>
                  <a:pt x="4600" y="266"/>
                </a:cubicBezTo>
                <a:cubicBezTo>
                  <a:pt x="4601" y="267"/>
                  <a:pt x="4601" y="269"/>
                  <a:pt x="4601" y="269"/>
                </a:cubicBezTo>
                <a:cubicBezTo>
                  <a:pt x="4602" y="269"/>
                  <a:pt x="4602" y="268"/>
                  <a:pt x="4602" y="266"/>
                </a:cubicBezTo>
                <a:cubicBezTo>
                  <a:pt x="4602" y="265"/>
                  <a:pt x="4602" y="262"/>
                  <a:pt x="4603" y="261"/>
                </a:cubicBezTo>
                <a:cubicBezTo>
                  <a:pt x="4604" y="260"/>
                  <a:pt x="4606" y="260"/>
                  <a:pt x="4606" y="260"/>
                </a:cubicBezTo>
                <a:cubicBezTo>
                  <a:pt x="4607" y="260"/>
                  <a:pt x="4607" y="261"/>
                  <a:pt x="4608" y="261"/>
                </a:cubicBezTo>
                <a:cubicBezTo>
                  <a:pt x="4608" y="261"/>
                  <a:pt x="4608" y="262"/>
                  <a:pt x="4608" y="263"/>
                </a:cubicBezTo>
                <a:cubicBezTo>
                  <a:pt x="4609" y="264"/>
                  <a:pt x="4609" y="268"/>
                  <a:pt x="4610" y="269"/>
                </a:cubicBezTo>
                <a:cubicBezTo>
                  <a:pt x="4610" y="270"/>
                  <a:pt x="4613" y="269"/>
                  <a:pt x="4614" y="270"/>
                </a:cubicBezTo>
                <a:cubicBezTo>
                  <a:pt x="4614" y="270"/>
                  <a:pt x="4615" y="270"/>
                  <a:pt x="4615" y="270"/>
                </a:cubicBezTo>
                <a:cubicBezTo>
                  <a:pt x="4615" y="271"/>
                  <a:pt x="4615" y="273"/>
                  <a:pt x="4616" y="274"/>
                </a:cubicBezTo>
                <a:cubicBezTo>
                  <a:pt x="4616" y="275"/>
                  <a:pt x="4617" y="278"/>
                  <a:pt x="4617" y="279"/>
                </a:cubicBezTo>
                <a:cubicBezTo>
                  <a:pt x="4617" y="279"/>
                  <a:pt x="4617" y="277"/>
                  <a:pt x="4618" y="277"/>
                </a:cubicBezTo>
                <a:cubicBezTo>
                  <a:pt x="4619" y="277"/>
                  <a:pt x="4620" y="277"/>
                  <a:pt x="4621" y="277"/>
                </a:cubicBezTo>
                <a:cubicBezTo>
                  <a:pt x="4622" y="277"/>
                  <a:pt x="4622" y="277"/>
                  <a:pt x="4622" y="278"/>
                </a:cubicBezTo>
                <a:cubicBezTo>
                  <a:pt x="4623" y="279"/>
                  <a:pt x="4623" y="280"/>
                  <a:pt x="4623" y="282"/>
                </a:cubicBezTo>
                <a:cubicBezTo>
                  <a:pt x="4624" y="283"/>
                  <a:pt x="4624" y="284"/>
                  <a:pt x="4624" y="286"/>
                </a:cubicBezTo>
                <a:cubicBezTo>
                  <a:pt x="4625" y="287"/>
                  <a:pt x="4625" y="290"/>
                  <a:pt x="4625" y="292"/>
                </a:cubicBezTo>
                <a:cubicBezTo>
                  <a:pt x="4626" y="294"/>
                  <a:pt x="4628" y="294"/>
                  <a:pt x="4628" y="296"/>
                </a:cubicBezTo>
                <a:cubicBezTo>
                  <a:pt x="4629" y="297"/>
                  <a:pt x="4629" y="300"/>
                  <a:pt x="4630" y="302"/>
                </a:cubicBezTo>
                <a:cubicBezTo>
                  <a:pt x="4630" y="304"/>
                  <a:pt x="4630" y="305"/>
                  <a:pt x="4631" y="306"/>
                </a:cubicBezTo>
                <a:cubicBezTo>
                  <a:pt x="4631" y="306"/>
                  <a:pt x="4632" y="305"/>
                  <a:pt x="4632" y="306"/>
                </a:cubicBezTo>
                <a:cubicBezTo>
                  <a:pt x="4632" y="307"/>
                  <a:pt x="4632" y="311"/>
                  <a:pt x="4633" y="314"/>
                </a:cubicBezTo>
                <a:cubicBezTo>
                  <a:pt x="4633" y="317"/>
                  <a:pt x="4635" y="321"/>
                  <a:pt x="4636" y="323"/>
                </a:cubicBezTo>
                <a:cubicBezTo>
                  <a:pt x="4636" y="324"/>
                  <a:pt x="4637" y="324"/>
                  <a:pt x="4637" y="324"/>
                </a:cubicBezTo>
                <a:cubicBezTo>
                  <a:pt x="4637" y="325"/>
                  <a:pt x="4638" y="327"/>
                  <a:pt x="4638" y="328"/>
                </a:cubicBezTo>
                <a:cubicBezTo>
                  <a:pt x="4638" y="329"/>
                  <a:pt x="4639" y="331"/>
                  <a:pt x="4639" y="332"/>
                </a:cubicBezTo>
                <a:cubicBezTo>
                  <a:pt x="4639" y="333"/>
                  <a:pt x="4639" y="333"/>
                  <a:pt x="4640" y="334"/>
                </a:cubicBezTo>
                <a:cubicBezTo>
                  <a:pt x="4641" y="335"/>
                  <a:pt x="4643" y="337"/>
                  <a:pt x="4644" y="339"/>
                </a:cubicBezTo>
                <a:cubicBezTo>
                  <a:pt x="4645" y="339"/>
                  <a:pt x="4645" y="340"/>
                  <a:pt x="4645" y="340"/>
                </a:cubicBezTo>
                <a:cubicBezTo>
                  <a:pt x="4646" y="341"/>
                  <a:pt x="4646" y="342"/>
                  <a:pt x="4646" y="343"/>
                </a:cubicBezTo>
                <a:cubicBezTo>
                  <a:pt x="4647" y="344"/>
                  <a:pt x="4647" y="344"/>
                  <a:pt x="4647" y="345"/>
                </a:cubicBezTo>
                <a:cubicBezTo>
                  <a:pt x="4648" y="345"/>
                  <a:pt x="4650" y="347"/>
                  <a:pt x="4650" y="348"/>
                </a:cubicBezTo>
                <a:cubicBezTo>
                  <a:pt x="4651" y="349"/>
                  <a:pt x="4651" y="350"/>
                  <a:pt x="4652" y="351"/>
                </a:cubicBezTo>
                <a:cubicBezTo>
                  <a:pt x="4652" y="352"/>
                  <a:pt x="4652" y="354"/>
                  <a:pt x="4653" y="355"/>
                </a:cubicBezTo>
                <a:cubicBezTo>
                  <a:pt x="4653" y="355"/>
                  <a:pt x="4653" y="355"/>
                  <a:pt x="4654" y="355"/>
                </a:cubicBezTo>
                <a:cubicBezTo>
                  <a:pt x="4654" y="355"/>
                  <a:pt x="4654" y="354"/>
                  <a:pt x="4655" y="354"/>
                </a:cubicBezTo>
                <a:cubicBezTo>
                  <a:pt x="4656" y="354"/>
                  <a:pt x="4657" y="354"/>
                  <a:pt x="4658" y="353"/>
                </a:cubicBezTo>
                <a:cubicBezTo>
                  <a:pt x="4659" y="353"/>
                  <a:pt x="4659" y="351"/>
                  <a:pt x="4659" y="350"/>
                </a:cubicBezTo>
                <a:cubicBezTo>
                  <a:pt x="4659" y="350"/>
                  <a:pt x="4660" y="350"/>
                  <a:pt x="4660" y="350"/>
                </a:cubicBezTo>
                <a:cubicBezTo>
                  <a:pt x="4660" y="349"/>
                  <a:pt x="4661" y="349"/>
                  <a:pt x="4661" y="349"/>
                </a:cubicBezTo>
                <a:cubicBezTo>
                  <a:pt x="4661" y="349"/>
                  <a:pt x="4661" y="350"/>
                  <a:pt x="4662" y="351"/>
                </a:cubicBezTo>
                <a:cubicBezTo>
                  <a:pt x="4663" y="352"/>
                  <a:pt x="4665" y="353"/>
                  <a:pt x="4665" y="354"/>
                </a:cubicBezTo>
                <a:cubicBezTo>
                  <a:pt x="4666" y="354"/>
                  <a:pt x="4666" y="355"/>
                  <a:pt x="4666" y="355"/>
                </a:cubicBezTo>
                <a:cubicBezTo>
                  <a:pt x="4667" y="356"/>
                  <a:pt x="4667" y="357"/>
                  <a:pt x="4667" y="357"/>
                </a:cubicBezTo>
                <a:cubicBezTo>
                  <a:pt x="4668" y="358"/>
                  <a:pt x="4668" y="359"/>
                  <a:pt x="4668" y="359"/>
                </a:cubicBezTo>
                <a:cubicBezTo>
                  <a:pt x="4668" y="359"/>
                  <a:pt x="4669" y="359"/>
                  <a:pt x="4669" y="359"/>
                </a:cubicBezTo>
                <a:cubicBezTo>
                  <a:pt x="4670" y="358"/>
                  <a:pt x="4673" y="356"/>
                  <a:pt x="4674" y="356"/>
                </a:cubicBezTo>
                <a:cubicBezTo>
                  <a:pt x="4674" y="355"/>
                  <a:pt x="4674" y="355"/>
                  <a:pt x="4675" y="354"/>
                </a:cubicBezTo>
                <a:cubicBezTo>
                  <a:pt x="4675" y="354"/>
                  <a:pt x="4676" y="355"/>
                  <a:pt x="4677" y="354"/>
                </a:cubicBezTo>
                <a:cubicBezTo>
                  <a:pt x="4678" y="354"/>
                  <a:pt x="4679" y="352"/>
                  <a:pt x="4680" y="351"/>
                </a:cubicBezTo>
                <a:cubicBezTo>
                  <a:pt x="4681" y="350"/>
                  <a:pt x="4681" y="349"/>
                  <a:pt x="4681" y="348"/>
                </a:cubicBezTo>
                <a:cubicBezTo>
                  <a:pt x="4681" y="348"/>
                  <a:pt x="4682" y="348"/>
                  <a:pt x="4682" y="347"/>
                </a:cubicBezTo>
                <a:cubicBezTo>
                  <a:pt x="4682" y="347"/>
                  <a:pt x="4683" y="348"/>
                  <a:pt x="4683" y="347"/>
                </a:cubicBezTo>
                <a:cubicBezTo>
                  <a:pt x="4683" y="347"/>
                  <a:pt x="4683" y="346"/>
                  <a:pt x="4684" y="345"/>
                </a:cubicBezTo>
                <a:cubicBezTo>
                  <a:pt x="4685" y="344"/>
                  <a:pt x="4686" y="343"/>
                  <a:pt x="4687" y="343"/>
                </a:cubicBezTo>
                <a:cubicBezTo>
                  <a:pt x="4688" y="343"/>
                  <a:pt x="4688" y="345"/>
                  <a:pt x="4688" y="344"/>
                </a:cubicBezTo>
                <a:cubicBezTo>
                  <a:pt x="4689" y="344"/>
                  <a:pt x="4689" y="342"/>
                  <a:pt x="4689" y="342"/>
                </a:cubicBezTo>
                <a:cubicBezTo>
                  <a:pt x="4690" y="341"/>
                  <a:pt x="4690" y="340"/>
                  <a:pt x="4690" y="339"/>
                </a:cubicBezTo>
                <a:cubicBezTo>
                  <a:pt x="4691" y="338"/>
                  <a:pt x="4691" y="336"/>
                  <a:pt x="4692" y="336"/>
                </a:cubicBezTo>
                <a:cubicBezTo>
                  <a:pt x="4692" y="335"/>
                  <a:pt x="4694" y="335"/>
                  <a:pt x="4695" y="334"/>
                </a:cubicBezTo>
                <a:cubicBezTo>
                  <a:pt x="4695" y="333"/>
                  <a:pt x="4695" y="333"/>
                  <a:pt x="4696" y="332"/>
                </a:cubicBezTo>
                <a:cubicBezTo>
                  <a:pt x="4696" y="331"/>
                  <a:pt x="4696" y="330"/>
                  <a:pt x="4697" y="329"/>
                </a:cubicBezTo>
                <a:cubicBezTo>
                  <a:pt x="4697" y="328"/>
                  <a:pt x="4698" y="326"/>
                  <a:pt x="4698" y="325"/>
                </a:cubicBezTo>
                <a:cubicBezTo>
                  <a:pt x="4698" y="325"/>
                  <a:pt x="4698" y="325"/>
                  <a:pt x="4699" y="324"/>
                </a:cubicBezTo>
                <a:cubicBezTo>
                  <a:pt x="4699" y="323"/>
                  <a:pt x="4701" y="321"/>
                  <a:pt x="4702" y="320"/>
                </a:cubicBezTo>
                <a:cubicBezTo>
                  <a:pt x="4703" y="319"/>
                  <a:pt x="4703" y="318"/>
                  <a:pt x="4703" y="317"/>
                </a:cubicBezTo>
                <a:cubicBezTo>
                  <a:pt x="4703" y="317"/>
                  <a:pt x="4704" y="317"/>
                  <a:pt x="4704" y="316"/>
                </a:cubicBezTo>
                <a:cubicBezTo>
                  <a:pt x="4704" y="315"/>
                  <a:pt x="4705" y="314"/>
                  <a:pt x="4705" y="313"/>
                </a:cubicBezTo>
                <a:cubicBezTo>
                  <a:pt x="4705" y="312"/>
                  <a:pt x="4705" y="311"/>
                  <a:pt x="4706" y="311"/>
                </a:cubicBezTo>
                <a:cubicBezTo>
                  <a:pt x="4707" y="310"/>
                  <a:pt x="4709" y="309"/>
                  <a:pt x="4709" y="308"/>
                </a:cubicBezTo>
                <a:cubicBezTo>
                  <a:pt x="4710" y="307"/>
                  <a:pt x="4710" y="306"/>
                  <a:pt x="4710" y="305"/>
                </a:cubicBezTo>
                <a:cubicBezTo>
                  <a:pt x="4711" y="304"/>
                  <a:pt x="4712" y="303"/>
                  <a:pt x="4712" y="302"/>
                </a:cubicBezTo>
                <a:cubicBezTo>
                  <a:pt x="4713" y="301"/>
                  <a:pt x="4713" y="300"/>
                  <a:pt x="4714" y="299"/>
                </a:cubicBezTo>
                <a:cubicBezTo>
                  <a:pt x="4714" y="299"/>
                  <a:pt x="4716" y="300"/>
                  <a:pt x="4717" y="300"/>
                </a:cubicBezTo>
                <a:cubicBezTo>
                  <a:pt x="4717" y="300"/>
                  <a:pt x="4717" y="301"/>
                  <a:pt x="4718" y="301"/>
                </a:cubicBezTo>
                <a:cubicBezTo>
                  <a:pt x="4718" y="301"/>
                  <a:pt x="4718" y="300"/>
                  <a:pt x="4719" y="300"/>
                </a:cubicBezTo>
                <a:cubicBezTo>
                  <a:pt x="4719" y="300"/>
                  <a:pt x="4719" y="301"/>
                  <a:pt x="4720" y="302"/>
                </a:cubicBezTo>
                <a:cubicBezTo>
                  <a:pt x="4720" y="302"/>
                  <a:pt x="4720" y="303"/>
                  <a:pt x="4721" y="304"/>
                </a:cubicBezTo>
                <a:cubicBezTo>
                  <a:pt x="4722" y="304"/>
                  <a:pt x="4723" y="305"/>
                  <a:pt x="4724" y="306"/>
                </a:cubicBezTo>
                <a:cubicBezTo>
                  <a:pt x="4725" y="306"/>
                  <a:pt x="4725" y="307"/>
                  <a:pt x="4725" y="308"/>
                </a:cubicBezTo>
                <a:cubicBezTo>
                  <a:pt x="4725" y="309"/>
                  <a:pt x="4726" y="310"/>
                  <a:pt x="4726" y="311"/>
                </a:cubicBezTo>
                <a:cubicBezTo>
                  <a:pt x="4726" y="311"/>
                  <a:pt x="4727" y="311"/>
                  <a:pt x="4727" y="311"/>
                </a:cubicBezTo>
                <a:cubicBezTo>
                  <a:pt x="4728" y="312"/>
                  <a:pt x="4728" y="314"/>
                  <a:pt x="4728" y="315"/>
                </a:cubicBezTo>
                <a:cubicBezTo>
                  <a:pt x="4729" y="316"/>
                  <a:pt x="4731" y="316"/>
                  <a:pt x="4731" y="317"/>
                </a:cubicBezTo>
                <a:cubicBezTo>
                  <a:pt x="4732" y="318"/>
                  <a:pt x="4732" y="319"/>
                  <a:pt x="4732" y="320"/>
                </a:cubicBezTo>
                <a:cubicBezTo>
                  <a:pt x="4733" y="321"/>
                  <a:pt x="4733" y="322"/>
                  <a:pt x="4734" y="323"/>
                </a:cubicBezTo>
                <a:cubicBezTo>
                  <a:pt x="4734" y="324"/>
                  <a:pt x="4734" y="326"/>
                  <a:pt x="4734" y="327"/>
                </a:cubicBezTo>
                <a:cubicBezTo>
                  <a:pt x="4735" y="329"/>
                  <a:pt x="4735" y="331"/>
                  <a:pt x="4736" y="332"/>
                </a:cubicBezTo>
                <a:cubicBezTo>
                  <a:pt x="4736" y="333"/>
                  <a:pt x="4738" y="333"/>
                  <a:pt x="4739" y="334"/>
                </a:cubicBezTo>
                <a:cubicBezTo>
                  <a:pt x="4740" y="334"/>
                  <a:pt x="4740" y="335"/>
                  <a:pt x="4740" y="336"/>
                </a:cubicBezTo>
                <a:cubicBezTo>
                  <a:pt x="4740" y="336"/>
                  <a:pt x="4740" y="336"/>
                  <a:pt x="4741" y="337"/>
                </a:cubicBezTo>
                <a:cubicBezTo>
                  <a:pt x="4741" y="338"/>
                  <a:pt x="4741" y="340"/>
                  <a:pt x="4742" y="341"/>
                </a:cubicBezTo>
                <a:cubicBezTo>
                  <a:pt x="4742" y="342"/>
                  <a:pt x="4742" y="344"/>
                  <a:pt x="4743" y="345"/>
                </a:cubicBezTo>
                <a:cubicBezTo>
                  <a:pt x="4744" y="346"/>
                  <a:pt x="4745" y="346"/>
                  <a:pt x="4746" y="347"/>
                </a:cubicBezTo>
                <a:cubicBezTo>
                  <a:pt x="4747" y="348"/>
                  <a:pt x="4747" y="348"/>
                  <a:pt x="4747" y="349"/>
                </a:cubicBezTo>
                <a:cubicBezTo>
                  <a:pt x="4747" y="350"/>
                  <a:pt x="4748" y="351"/>
                  <a:pt x="4748" y="352"/>
                </a:cubicBezTo>
                <a:cubicBezTo>
                  <a:pt x="4748" y="353"/>
                  <a:pt x="4749" y="354"/>
                  <a:pt x="4749" y="354"/>
                </a:cubicBezTo>
                <a:cubicBezTo>
                  <a:pt x="4750" y="354"/>
                  <a:pt x="4750" y="353"/>
                  <a:pt x="4750" y="353"/>
                </a:cubicBezTo>
                <a:cubicBezTo>
                  <a:pt x="4751" y="352"/>
                  <a:pt x="4753" y="350"/>
                  <a:pt x="4753" y="350"/>
                </a:cubicBezTo>
                <a:cubicBezTo>
                  <a:pt x="4754" y="349"/>
                  <a:pt x="4754" y="349"/>
                  <a:pt x="4754" y="348"/>
                </a:cubicBezTo>
                <a:cubicBezTo>
                  <a:pt x="4755" y="347"/>
                  <a:pt x="4755" y="345"/>
                  <a:pt x="4756" y="344"/>
                </a:cubicBezTo>
                <a:cubicBezTo>
                  <a:pt x="4756" y="344"/>
                  <a:pt x="4756" y="345"/>
                  <a:pt x="4757" y="344"/>
                </a:cubicBezTo>
                <a:cubicBezTo>
                  <a:pt x="4757" y="344"/>
                  <a:pt x="4757" y="343"/>
                  <a:pt x="4758" y="343"/>
                </a:cubicBezTo>
                <a:cubicBezTo>
                  <a:pt x="4758" y="342"/>
                  <a:pt x="4760" y="341"/>
                  <a:pt x="4761" y="341"/>
                </a:cubicBezTo>
                <a:cubicBezTo>
                  <a:pt x="4761" y="341"/>
                  <a:pt x="4762" y="341"/>
                  <a:pt x="4762" y="341"/>
                </a:cubicBezTo>
                <a:cubicBezTo>
                  <a:pt x="4762" y="341"/>
                  <a:pt x="4763" y="340"/>
                  <a:pt x="4763" y="340"/>
                </a:cubicBezTo>
                <a:cubicBezTo>
                  <a:pt x="4763" y="340"/>
                  <a:pt x="4764" y="340"/>
                  <a:pt x="4764" y="340"/>
                </a:cubicBezTo>
                <a:cubicBezTo>
                  <a:pt x="4764" y="340"/>
                  <a:pt x="4764" y="338"/>
                  <a:pt x="4765" y="339"/>
                </a:cubicBezTo>
                <a:cubicBezTo>
                  <a:pt x="4766" y="339"/>
                  <a:pt x="4767" y="340"/>
                  <a:pt x="4768" y="340"/>
                </a:cubicBezTo>
                <a:cubicBezTo>
                  <a:pt x="4769" y="341"/>
                  <a:pt x="4769" y="341"/>
                  <a:pt x="4769" y="341"/>
                </a:cubicBezTo>
                <a:cubicBezTo>
                  <a:pt x="4770" y="342"/>
                  <a:pt x="4770" y="342"/>
                  <a:pt x="4770" y="342"/>
                </a:cubicBezTo>
                <a:cubicBezTo>
                  <a:pt x="4771" y="343"/>
                  <a:pt x="4771" y="342"/>
                  <a:pt x="4771" y="342"/>
                </a:cubicBezTo>
                <a:cubicBezTo>
                  <a:pt x="4771" y="342"/>
                  <a:pt x="4772" y="341"/>
                  <a:pt x="4772" y="341"/>
                </a:cubicBezTo>
                <a:cubicBezTo>
                  <a:pt x="4773" y="340"/>
                  <a:pt x="4776" y="339"/>
                  <a:pt x="4777" y="338"/>
                </a:cubicBezTo>
                <a:cubicBezTo>
                  <a:pt x="4777" y="338"/>
                  <a:pt x="4777" y="337"/>
                  <a:pt x="4777" y="336"/>
                </a:cubicBezTo>
                <a:cubicBezTo>
                  <a:pt x="4778" y="335"/>
                  <a:pt x="4778" y="335"/>
                  <a:pt x="4779" y="333"/>
                </a:cubicBezTo>
                <a:cubicBezTo>
                  <a:pt x="4779" y="332"/>
                  <a:pt x="4779" y="329"/>
                  <a:pt x="4780" y="328"/>
                </a:cubicBezTo>
                <a:cubicBezTo>
                  <a:pt x="4780" y="327"/>
                  <a:pt x="4782" y="329"/>
                  <a:pt x="4783" y="330"/>
                </a:cubicBezTo>
                <a:cubicBezTo>
                  <a:pt x="4783" y="331"/>
                  <a:pt x="4783" y="332"/>
                  <a:pt x="4784" y="333"/>
                </a:cubicBezTo>
                <a:cubicBezTo>
                  <a:pt x="4784" y="334"/>
                  <a:pt x="4785" y="334"/>
                  <a:pt x="4785" y="335"/>
                </a:cubicBezTo>
                <a:cubicBezTo>
                  <a:pt x="4785" y="336"/>
                  <a:pt x="4786" y="337"/>
                  <a:pt x="4786" y="339"/>
                </a:cubicBezTo>
                <a:cubicBezTo>
                  <a:pt x="4786" y="341"/>
                  <a:pt x="4786" y="343"/>
                  <a:pt x="4787" y="345"/>
                </a:cubicBezTo>
                <a:cubicBezTo>
                  <a:pt x="4788" y="347"/>
                  <a:pt x="4789" y="348"/>
                  <a:pt x="4790" y="349"/>
                </a:cubicBezTo>
                <a:cubicBezTo>
                  <a:pt x="4791" y="350"/>
                  <a:pt x="4791" y="349"/>
                  <a:pt x="4791" y="350"/>
                </a:cubicBezTo>
                <a:cubicBezTo>
                  <a:pt x="4792" y="351"/>
                  <a:pt x="4792" y="354"/>
                  <a:pt x="4792" y="355"/>
                </a:cubicBezTo>
                <a:cubicBezTo>
                  <a:pt x="4793" y="356"/>
                  <a:pt x="4793" y="356"/>
                  <a:pt x="4793" y="356"/>
                </a:cubicBezTo>
                <a:cubicBezTo>
                  <a:pt x="4794" y="357"/>
                  <a:pt x="4794" y="358"/>
                  <a:pt x="4794" y="359"/>
                </a:cubicBezTo>
                <a:cubicBezTo>
                  <a:pt x="4795" y="360"/>
                  <a:pt x="4797" y="360"/>
                  <a:pt x="4798" y="360"/>
                </a:cubicBezTo>
                <a:cubicBezTo>
                  <a:pt x="4798" y="361"/>
                  <a:pt x="4798" y="361"/>
                  <a:pt x="4799" y="361"/>
                </a:cubicBezTo>
                <a:cubicBezTo>
                  <a:pt x="4799" y="361"/>
                  <a:pt x="4799" y="361"/>
                  <a:pt x="4800" y="361"/>
                </a:cubicBezTo>
                <a:cubicBezTo>
                  <a:pt x="4800" y="361"/>
                  <a:pt x="4800" y="361"/>
                  <a:pt x="4801" y="361"/>
                </a:cubicBezTo>
                <a:cubicBezTo>
                  <a:pt x="4801" y="361"/>
                  <a:pt x="4801" y="362"/>
                  <a:pt x="4802" y="363"/>
                </a:cubicBezTo>
                <a:cubicBezTo>
                  <a:pt x="4802" y="363"/>
                  <a:pt x="4804" y="363"/>
                  <a:pt x="4805" y="363"/>
                </a:cubicBezTo>
                <a:cubicBezTo>
                  <a:pt x="4806" y="364"/>
                  <a:pt x="4806" y="365"/>
                  <a:pt x="4806" y="366"/>
                </a:cubicBezTo>
                <a:cubicBezTo>
                  <a:pt x="4806" y="366"/>
                  <a:pt x="4807" y="366"/>
                  <a:pt x="4807" y="367"/>
                </a:cubicBezTo>
                <a:cubicBezTo>
                  <a:pt x="4807" y="367"/>
                  <a:pt x="4808" y="367"/>
                  <a:pt x="4808" y="366"/>
                </a:cubicBezTo>
                <a:cubicBezTo>
                  <a:pt x="4808" y="366"/>
                  <a:pt x="4808" y="366"/>
                  <a:pt x="4809" y="366"/>
                </a:cubicBezTo>
                <a:cubicBezTo>
                  <a:pt x="4810" y="365"/>
                  <a:pt x="4812" y="365"/>
                  <a:pt x="4812" y="364"/>
                </a:cubicBezTo>
                <a:cubicBezTo>
                  <a:pt x="4813" y="363"/>
                  <a:pt x="4813" y="361"/>
                  <a:pt x="4813" y="359"/>
                </a:cubicBezTo>
                <a:cubicBezTo>
                  <a:pt x="4814" y="357"/>
                  <a:pt x="4814" y="353"/>
                  <a:pt x="4814" y="350"/>
                </a:cubicBezTo>
                <a:cubicBezTo>
                  <a:pt x="4815" y="348"/>
                  <a:pt x="4815" y="346"/>
                  <a:pt x="4815" y="343"/>
                </a:cubicBezTo>
                <a:cubicBezTo>
                  <a:pt x="4816" y="339"/>
                  <a:pt x="4816" y="334"/>
                  <a:pt x="4816" y="331"/>
                </a:cubicBezTo>
                <a:cubicBezTo>
                  <a:pt x="4817" y="327"/>
                  <a:pt x="4819" y="324"/>
                  <a:pt x="4819" y="323"/>
                </a:cubicBezTo>
                <a:cubicBezTo>
                  <a:pt x="4820" y="322"/>
                  <a:pt x="4820" y="322"/>
                  <a:pt x="4821" y="321"/>
                </a:cubicBezTo>
                <a:cubicBezTo>
                  <a:pt x="4821" y="320"/>
                  <a:pt x="4821" y="317"/>
                  <a:pt x="4822" y="315"/>
                </a:cubicBezTo>
                <a:cubicBezTo>
                  <a:pt x="4822" y="313"/>
                  <a:pt x="4822" y="312"/>
                  <a:pt x="4823" y="311"/>
                </a:cubicBezTo>
                <a:cubicBezTo>
                  <a:pt x="4823" y="309"/>
                  <a:pt x="4823" y="305"/>
                  <a:pt x="4824" y="304"/>
                </a:cubicBezTo>
                <a:cubicBezTo>
                  <a:pt x="4825" y="302"/>
                  <a:pt x="4826" y="300"/>
                  <a:pt x="4827" y="299"/>
                </a:cubicBezTo>
                <a:cubicBezTo>
                  <a:pt x="4828" y="298"/>
                  <a:pt x="4828" y="296"/>
                  <a:pt x="4828" y="295"/>
                </a:cubicBezTo>
                <a:cubicBezTo>
                  <a:pt x="4828" y="293"/>
                  <a:pt x="4829" y="291"/>
                  <a:pt x="4829" y="289"/>
                </a:cubicBezTo>
                <a:cubicBezTo>
                  <a:pt x="4829" y="287"/>
                  <a:pt x="4830" y="285"/>
                  <a:pt x="4830" y="283"/>
                </a:cubicBezTo>
                <a:cubicBezTo>
                  <a:pt x="4831" y="281"/>
                  <a:pt x="4831" y="278"/>
                  <a:pt x="4831" y="276"/>
                </a:cubicBezTo>
                <a:cubicBezTo>
                  <a:pt x="4832" y="275"/>
                  <a:pt x="4834" y="274"/>
                  <a:pt x="4834" y="272"/>
                </a:cubicBezTo>
                <a:cubicBezTo>
                  <a:pt x="4835" y="271"/>
                  <a:pt x="4835" y="269"/>
                  <a:pt x="4835" y="268"/>
                </a:cubicBezTo>
                <a:cubicBezTo>
                  <a:pt x="4836" y="266"/>
                  <a:pt x="4836" y="265"/>
                  <a:pt x="4836" y="265"/>
                </a:cubicBezTo>
                <a:cubicBezTo>
                  <a:pt x="4837" y="264"/>
                  <a:pt x="4837" y="264"/>
                  <a:pt x="4837" y="264"/>
                </a:cubicBezTo>
                <a:cubicBezTo>
                  <a:pt x="4838" y="264"/>
                  <a:pt x="4838" y="265"/>
                  <a:pt x="4838" y="265"/>
                </a:cubicBezTo>
                <a:cubicBezTo>
                  <a:pt x="4839" y="266"/>
                  <a:pt x="4841" y="265"/>
                  <a:pt x="4842" y="266"/>
                </a:cubicBezTo>
                <a:cubicBezTo>
                  <a:pt x="4842" y="266"/>
                  <a:pt x="4843" y="267"/>
                  <a:pt x="4843" y="268"/>
                </a:cubicBezTo>
                <a:cubicBezTo>
                  <a:pt x="4843" y="270"/>
                  <a:pt x="4843" y="275"/>
                  <a:pt x="4844" y="277"/>
                </a:cubicBezTo>
                <a:cubicBezTo>
                  <a:pt x="4844" y="280"/>
                  <a:pt x="4844" y="282"/>
                  <a:pt x="4845" y="284"/>
                </a:cubicBezTo>
                <a:cubicBezTo>
                  <a:pt x="4845" y="286"/>
                  <a:pt x="4845" y="288"/>
                  <a:pt x="4846" y="289"/>
                </a:cubicBezTo>
                <a:cubicBezTo>
                  <a:pt x="4847" y="290"/>
                  <a:pt x="4848" y="290"/>
                  <a:pt x="4849" y="290"/>
                </a:cubicBezTo>
                <a:cubicBezTo>
                  <a:pt x="4849" y="290"/>
                  <a:pt x="4850" y="290"/>
                  <a:pt x="4850" y="290"/>
                </a:cubicBezTo>
                <a:cubicBezTo>
                  <a:pt x="4850" y="290"/>
                  <a:pt x="4851" y="290"/>
                  <a:pt x="4851" y="290"/>
                </a:cubicBezTo>
                <a:cubicBezTo>
                  <a:pt x="4851" y="290"/>
                  <a:pt x="4852" y="291"/>
                  <a:pt x="4852" y="292"/>
                </a:cubicBezTo>
                <a:cubicBezTo>
                  <a:pt x="4853" y="292"/>
                  <a:pt x="4853" y="294"/>
                  <a:pt x="4853" y="295"/>
                </a:cubicBezTo>
                <a:cubicBezTo>
                  <a:pt x="4854" y="295"/>
                  <a:pt x="4856" y="295"/>
                  <a:pt x="4856" y="297"/>
                </a:cubicBezTo>
                <a:cubicBezTo>
                  <a:pt x="4857" y="299"/>
                  <a:pt x="4857" y="306"/>
                  <a:pt x="4857" y="309"/>
                </a:cubicBezTo>
                <a:cubicBezTo>
                  <a:pt x="4858" y="311"/>
                  <a:pt x="4858" y="312"/>
                  <a:pt x="4858" y="313"/>
                </a:cubicBezTo>
                <a:cubicBezTo>
                  <a:pt x="4859" y="314"/>
                  <a:pt x="4860" y="315"/>
                  <a:pt x="4861" y="316"/>
                </a:cubicBezTo>
                <a:cubicBezTo>
                  <a:pt x="4861" y="318"/>
                  <a:pt x="4863" y="320"/>
                  <a:pt x="4864" y="321"/>
                </a:cubicBezTo>
                <a:cubicBezTo>
                  <a:pt x="4864" y="323"/>
                  <a:pt x="4864" y="324"/>
                  <a:pt x="4865" y="325"/>
                </a:cubicBezTo>
                <a:cubicBezTo>
                  <a:pt x="4865" y="326"/>
                  <a:pt x="4865" y="326"/>
                  <a:pt x="4866" y="327"/>
                </a:cubicBezTo>
                <a:cubicBezTo>
                  <a:pt x="4866" y="328"/>
                  <a:pt x="4867" y="328"/>
                  <a:pt x="4867" y="329"/>
                </a:cubicBezTo>
                <a:cubicBezTo>
                  <a:pt x="4867" y="329"/>
                  <a:pt x="4867" y="329"/>
                  <a:pt x="4868" y="329"/>
                </a:cubicBezTo>
                <a:cubicBezTo>
                  <a:pt x="4869" y="330"/>
                  <a:pt x="4870" y="333"/>
                  <a:pt x="4871" y="334"/>
                </a:cubicBezTo>
                <a:cubicBezTo>
                  <a:pt x="4872" y="335"/>
                  <a:pt x="4872" y="335"/>
                  <a:pt x="4872" y="336"/>
                </a:cubicBezTo>
                <a:cubicBezTo>
                  <a:pt x="4873" y="337"/>
                  <a:pt x="4874" y="341"/>
                  <a:pt x="4874" y="343"/>
                </a:cubicBezTo>
                <a:cubicBezTo>
                  <a:pt x="4875" y="345"/>
                  <a:pt x="4874" y="348"/>
                  <a:pt x="4875" y="348"/>
                </a:cubicBezTo>
                <a:cubicBezTo>
                  <a:pt x="4876" y="349"/>
                  <a:pt x="4878" y="348"/>
                  <a:pt x="4878" y="349"/>
                </a:cubicBezTo>
                <a:cubicBezTo>
                  <a:pt x="4879" y="352"/>
                  <a:pt x="4879" y="360"/>
                  <a:pt x="4879" y="363"/>
                </a:cubicBezTo>
                <a:cubicBezTo>
                  <a:pt x="4880" y="365"/>
                  <a:pt x="4880" y="366"/>
                  <a:pt x="4880" y="367"/>
                </a:cubicBezTo>
                <a:cubicBezTo>
                  <a:pt x="4881" y="369"/>
                  <a:pt x="4881" y="370"/>
                  <a:pt x="4882" y="370"/>
                </a:cubicBezTo>
                <a:cubicBezTo>
                  <a:pt x="4882" y="371"/>
                  <a:pt x="4882" y="371"/>
                  <a:pt x="4883" y="372"/>
                </a:cubicBezTo>
                <a:cubicBezTo>
                  <a:pt x="4883" y="374"/>
                  <a:pt x="4885" y="382"/>
                  <a:pt x="4886" y="385"/>
                </a:cubicBezTo>
                <a:cubicBezTo>
                  <a:pt x="4886" y="386"/>
                  <a:pt x="4887" y="387"/>
                  <a:pt x="4887" y="387"/>
                </a:cubicBezTo>
                <a:cubicBezTo>
                  <a:pt x="4887" y="387"/>
                  <a:pt x="4888" y="388"/>
                  <a:pt x="4888" y="387"/>
                </a:cubicBezTo>
                <a:cubicBezTo>
                  <a:pt x="4888" y="385"/>
                  <a:pt x="4889" y="377"/>
                  <a:pt x="4889" y="376"/>
                </a:cubicBezTo>
                <a:cubicBezTo>
                  <a:pt x="4889" y="375"/>
                  <a:pt x="4889" y="380"/>
                  <a:pt x="4890" y="381"/>
                </a:cubicBezTo>
                <a:cubicBezTo>
                  <a:pt x="4891" y="381"/>
                  <a:pt x="4892" y="380"/>
                  <a:pt x="4893" y="379"/>
                </a:cubicBezTo>
                <a:cubicBezTo>
                  <a:pt x="4894" y="379"/>
                  <a:pt x="4895" y="378"/>
                  <a:pt x="4895" y="377"/>
                </a:cubicBezTo>
                <a:cubicBezTo>
                  <a:pt x="4896" y="376"/>
                  <a:pt x="4896" y="375"/>
                  <a:pt x="4896" y="375"/>
                </a:cubicBezTo>
                <a:cubicBezTo>
                  <a:pt x="4897" y="375"/>
                  <a:pt x="4897" y="374"/>
                  <a:pt x="4897" y="375"/>
                </a:cubicBezTo>
                <a:cubicBezTo>
                  <a:pt x="4898" y="375"/>
                  <a:pt x="4900" y="376"/>
                  <a:pt x="4900" y="377"/>
                </a:cubicBezTo>
                <a:cubicBezTo>
                  <a:pt x="4901" y="378"/>
                  <a:pt x="4902" y="379"/>
                  <a:pt x="4903" y="379"/>
                </a:cubicBezTo>
                <a:cubicBezTo>
                  <a:pt x="4903" y="380"/>
                  <a:pt x="4903" y="379"/>
                  <a:pt x="4903" y="379"/>
                </a:cubicBezTo>
                <a:cubicBezTo>
                  <a:pt x="4904" y="379"/>
                  <a:pt x="4904" y="381"/>
                  <a:pt x="4905" y="381"/>
                </a:cubicBezTo>
                <a:cubicBezTo>
                  <a:pt x="4905" y="380"/>
                  <a:pt x="4907" y="378"/>
                  <a:pt x="4908" y="376"/>
                </a:cubicBezTo>
                <a:cubicBezTo>
                  <a:pt x="4909" y="374"/>
                  <a:pt x="4909" y="372"/>
                  <a:pt x="4909" y="372"/>
                </a:cubicBezTo>
                <a:cubicBezTo>
                  <a:pt x="4909" y="371"/>
                  <a:pt x="4910" y="374"/>
                  <a:pt x="4910" y="373"/>
                </a:cubicBezTo>
                <a:cubicBezTo>
                  <a:pt x="4910" y="372"/>
                  <a:pt x="4911" y="364"/>
                  <a:pt x="4911" y="362"/>
                </a:cubicBezTo>
                <a:cubicBezTo>
                  <a:pt x="4911" y="361"/>
                  <a:pt x="4911" y="364"/>
                  <a:pt x="4912" y="364"/>
                </a:cubicBezTo>
                <a:cubicBezTo>
                  <a:pt x="4913" y="364"/>
                  <a:pt x="4915" y="364"/>
                  <a:pt x="4915" y="365"/>
                </a:cubicBezTo>
                <a:cubicBezTo>
                  <a:pt x="4916" y="365"/>
                  <a:pt x="4916" y="368"/>
                  <a:pt x="4916" y="367"/>
                </a:cubicBezTo>
                <a:cubicBezTo>
                  <a:pt x="4916" y="366"/>
                  <a:pt x="4917" y="359"/>
                  <a:pt x="4917" y="358"/>
                </a:cubicBezTo>
                <a:cubicBezTo>
                  <a:pt x="4917" y="357"/>
                  <a:pt x="4918" y="359"/>
                  <a:pt x="4918" y="359"/>
                </a:cubicBezTo>
                <a:cubicBezTo>
                  <a:pt x="4919" y="360"/>
                  <a:pt x="4918" y="362"/>
                  <a:pt x="4919" y="363"/>
                </a:cubicBezTo>
                <a:cubicBezTo>
                  <a:pt x="4920" y="364"/>
                  <a:pt x="4923" y="365"/>
                  <a:pt x="4924" y="365"/>
                </a:cubicBezTo>
                <a:cubicBezTo>
                  <a:pt x="4924" y="365"/>
                  <a:pt x="4924" y="361"/>
                  <a:pt x="4925" y="361"/>
                </a:cubicBezTo>
                <a:cubicBezTo>
                  <a:pt x="4925" y="361"/>
                  <a:pt x="4925" y="365"/>
                  <a:pt x="4926" y="366"/>
                </a:cubicBezTo>
                <a:cubicBezTo>
                  <a:pt x="4926" y="367"/>
                  <a:pt x="4926" y="368"/>
                  <a:pt x="4927" y="369"/>
                </a:cubicBezTo>
                <a:cubicBezTo>
                  <a:pt x="4927" y="370"/>
                  <a:pt x="4929" y="371"/>
                  <a:pt x="4930" y="372"/>
                </a:cubicBezTo>
                <a:cubicBezTo>
                  <a:pt x="4931" y="372"/>
                  <a:pt x="4931" y="373"/>
                  <a:pt x="4931" y="374"/>
                </a:cubicBezTo>
                <a:cubicBezTo>
                  <a:pt x="4931" y="374"/>
                  <a:pt x="4932" y="373"/>
                  <a:pt x="4932" y="373"/>
                </a:cubicBezTo>
                <a:cubicBezTo>
                  <a:pt x="4932" y="373"/>
                  <a:pt x="4933" y="374"/>
                  <a:pt x="4933" y="374"/>
                </a:cubicBezTo>
                <a:cubicBezTo>
                  <a:pt x="4933" y="374"/>
                  <a:pt x="4933" y="374"/>
                  <a:pt x="4934" y="374"/>
                </a:cubicBezTo>
                <a:cubicBezTo>
                  <a:pt x="4935" y="375"/>
                  <a:pt x="4936" y="375"/>
                  <a:pt x="4937" y="375"/>
                </a:cubicBezTo>
                <a:cubicBezTo>
                  <a:pt x="4938" y="376"/>
                  <a:pt x="4938" y="376"/>
                  <a:pt x="4938" y="376"/>
                </a:cubicBezTo>
                <a:cubicBezTo>
                  <a:pt x="4939" y="376"/>
                  <a:pt x="4939" y="377"/>
                  <a:pt x="4939" y="377"/>
                </a:cubicBezTo>
                <a:cubicBezTo>
                  <a:pt x="4940" y="377"/>
                  <a:pt x="4940" y="376"/>
                  <a:pt x="4940" y="377"/>
                </a:cubicBezTo>
                <a:cubicBezTo>
                  <a:pt x="4941" y="377"/>
                  <a:pt x="4941" y="378"/>
                  <a:pt x="4941" y="378"/>
                </a:cubicBezTo>
                <a:cubicBezTo>
                  <a:pt x="4942" y="378"/>
                  <a:pt x="4944" y="377"/>
                  <a:pt x="4945" y="377"/>
                </a:cubicBezTo>
                <a:cubicBezTo>
                  <a:pt x="4945" y="376"/>
                  <a:pt x="4945" y="377"/>
                  <a:pt x="4945" y="377"/>
                </a:cubicBezTo>
                <a:cubicBezTo>
                  <a:pt x="4946" y="377"/>
                  <a:pt x="4946" y="377"/>
                  <a:pt x="4947" y="377"/>
                </a:cubicBezTo>
                <a:cubicBezTo>
                  <a:pt x="4947" y="377"/>
                  <a:pt x="4947" y="377"/>
                  <a:pt x="4948" y="377"/>
                </a:cubicBezTo>
                <a:cubicBezTo>
                  <a:pt x="4948" y="377"/>
                  <a:pt x="4948" y="377"/>
                  <a:pt x="4949" y="377"/>
                </a:cubicBezTo>
                <a:cubicBezTo>
                  <a:pt x="4950" y="377"/>
                  <a:pt x="4952" y="378"/>
                  <a:pt x="4953" y="378"/>
                </a:cubicBezTo>
                <a:cubicBezTo>
                  <a:pt x="4954" y="379"/>
                  <a:pt x="4954" y="381"/>
                  <a:pt x="4954" y="381"/>
                </a:cubicBezTo>
                <a:cubicBezTo>
                  <a:pt x="4954" y="382"/>
                  <a:pt x="4955" y="383"/>
                  <a:pt x="4955" y="383"/>
                </a:cubicBezTo>
                <a:cubicBezTo>
                  <a:pt x="4955" y="384"/>
                  <a:pt x="4955" y="385"/>
                  <a:pt x="4956" y="386"/>
                </a:cubicBezTo>
                <a:cubicBezTo>
                  <a:pt x="4957" y="386"/>
                  <a:pt x="4958" y="387"/>
                  <a:pt x="4959" y="387"/>
                </a:cubicBezTo>
                <a:cubicBezTo>
                  <a:pt x="4960" y="388"/>
                  <a:pt x="4960" y="388"/>
                  <a:pt x="4960" y="389"/>
                </a:cubicBezTo>
                <a:cubicBezTo>
                  <a:pt x="4961" y="389"/>
                  <a:pt x="4961" y="390"/>
                  <a:pt x="4961" y="390"/>
                </a:cubicBezTo>
                <a:cubicBezTo>
                  <a:pt x="4962" y="390"/>
                  <a:pt x="4962" y="391"/>
                  <a:pt x="4962" y="391"/>
                </a:cubicBezTo>
                <a:cubicBezTo>
                  <a:pt x="4963" y="391"/>
                  <a:pt x="4963" y="391"/>
                  <a:pt x="4964" y="391"/>
                </a:cubicBezTo>
                <a:cubicBezTo>
                  <a:pt x="4964" y="391"/>
                  <a:pt x="4966" y="391"/>
                  <a:pt x="4967" y="391"/>
                </a:cubicBezTo>
                <a:cubicBezTo>
                  <a:pt x="4967" y="391"/>
                  <a:pt x="4967" y="390"/>
                  <a:pt x="4968" y="390"/>
                </a:cubicBezTo>
                <a:cubicBezTo>
                  <a:pt x="4968" y="389"/>
                  <a:pt x="4968" y="389"/>
                  <a:pt x="4969" y="388"/>
                </a:cubicBezTo>
                <a:cubicBezTo>
                  <a:pt x="4969" y="387"/>
                  <a:pt x="4970" y="386"/>
                  <a:pt x="4970" y="385"/>
                </a:cubicBezTo>
                <a:cubicBezTo>
                  <a:pt x="4970" y="384"/>
                  <a:pt x="4970" y="383"/>
                  <a:pt x="4971" y="382"/>
                </a:cubicBezTo>
                <a:cubicBezTo>
                  <a:pt x="4971" y="382"/>
                  <a:pt x="4973" y="383"/>
                  <a:pt x="4974" y="382"/>
                </a:cubicBezTo>
                <a:cubicBezTo>
                  <a:pt x="4975" y="382"/>
                  <a:pt x="4975" y="382"/>
                  <a:pt x="4975" y="382"/>
                </a:cubicBezTo>
                <a:cubicBezTo>
                  <a:pt x="4975" y="382"/>
                  <a:pt x="4976" y="382"/>
                  <a:pt x="4976" y="381"/>
                </a:cubicBezTo>
                <a:cubicBezTo>
                  <a:pt x="4976" y="381"/>
                  <a:pt x="4977" y="381"/>
                  <a:pt x="4977" y="381"/>
                </a:cubicBezTo>
                <a:cubicBezTo>
                  <a:pt x="4977" y="381"/>
                  <a:pt x="4978" y="381"/>
                  <a:pt x="4978" y="380"/>
                </a:cubicBezTo>
                <a:cubicBezTo>
                  <a:pt x="4979" y="380"/>
                  <a:pt x="4981" y="381"/>
                  <a:pt x="4981" y="380"/>
                </a:cubicBezTo>
                <a:cubicBezTo>
                  <a:pt x="4982" y="380"/>
                  <a:pt x="4982" y="378"/>
                  <a:pt x="4982" y="378"/>
                </a:cubicBezTo>
                <a:cubicBezTo>
                  <a:pt x="4983" y="377"/>
                  <a:pt x="4983" y="376"/>
                  <a:pt x="4983" y="376"/>
                </a:cubicBezTo>
                <a:cubicBezTo>
                  <a:pt x="4984" y="376"/>
                  <a:pt x="4984" y="376"/>
                  <a:pt x="4984" y="376"/>
                </a:cubicBezTo>
                <a:cubicBezTo>
                  <a:pt x="4985" y="375"/>
                  <a:pt x="4985" y="372"/>
                  <a:pt x="4986" y="371"/>
                </a:cubicBezTo>
                <a:cubicBezTo>
                  <a:pt x="4986" y="370"/>
                  <a:pt x="4988" y="368"/>
                  <a:pt x="4989" y="367"/>
                </a:cubicBezTo>
                <a:cubicBezTo>
                  <a:pt x="4989" y="366"/>
                  <a:pt x="4989" y="366"/>
                  <a:pt x="4990" y="365"/>
                </a:cubicBezTo>
                <a:cubicBezTo>
                  <a:pt x="4990" y="364"/>
                  <a:pt x="4990" y="363"/>
                  <a:pt x="4991" y="362"/>
                </a:cubicBezTo>
                <a:cubicBezTo>
                  <a:pt x="4991" y="362"/>
                  <a:pt x="4991" y="361"/>
                  <a:pt x="4992" y="360"/>
                </a:cubicBezTo>
                <a:cubicBezTo>
                  <a:pt x="4992" y="360"/>
                  <a:pt x="4992" y="358"/>
                  <a:pt x="4993" y="359"/>
                </a:cubicBezTo>
                <a:cubicBezTo>
                  <a:pt x="4994" y="360"/>
                  <a:pt x="4995" y="367"/>
                  <a:pt x="4996" y="369"/>
                </a:cubicBezTo>
                <a:cubicBezTo>
                  <a:pt x="4996" y="371"/>
                  <a:pt x="4997" y="372"/>
                  <a:pt x="4997" y="372"/>
                </a:cubicBezTo>
                <a:cubicBezTo>
                  <a:pt x="4997" y="372"/>
                  <a:pt x="4998" y="372"/>
                  <a:pt x="4998" y="372"/>
                </a:cubicBezTo>
                <a:cubicBezTo>
                  <a:pt x="4999" y="372"/>
                  <a:pt x="4999" y="373"/>
                  <a:pt x="4999" y="374"/>
                </a:cubicBezTo>
                <a:cubicBezTo>
                  <a:pt x="5000" y="375"/>
                  <a:pt x="5000" y="377"/>
                  <a:pt x="5000" y="378"/>
                </a:cubicBezTo>
                <a:cubicBezTo>
                  <a:pt x="5001" y="379"/>
                  <a:pt x="5003" y="378"/>
                  <a:pt x="5003" y="379"/>
                </a:cubicBezTo>
                <a:cubicBezTo>
                  <a:pt x="5004" y="379"/>
                  <a:pt x="5004" y="378"/>
                  <a:pt x="5004" y="378"/>
                </a:cubicBezTo>
                <a:cubicBezTo>
                  <a:pt x="5005" y="378"/>
                  <a:pt x="5005" y="379"/>
                  <a:pt x="5006" y="379"/>
                </a:cubicBezTo>
                <a:cubicBezTo>
                  <a:pt x="5006" y="379"/>
                  <a:pt x="5006" y="379"/>
                  <a:pt x="5006" y="379"/>
                </a:cubicBezTo>
                <a:cubicBezTo>
                  <a:pt x="5007" y="380"/>
                  <a:pt x="5007" y="379"/>
                  <a:pt x="5007" y="379"/>
                </a:cubicBezTo>
                <a:cubicBezTo>
                  <a:pt x="5008" y="380"/>
                  <a:pt x="5010" y="380"/>
                  <a:pt x="5011" y="381"/>
                </a:cubicBezTo>
                <a:cubicBezTo>
                  <a:pt x="5012" y="381"/>
                  <a:pt x="5012" y="383"/>
                  <a:pt x="5012" y="384"/>
                </a:cubicBezTo>
                <a:cubicBezTo>
                  <a:pt x="5012" y="385"/>
                  <a:pt x="5012" y="385"/>
                  <a:pt x="5013" y="385"/>
                </a:cubicBezTo>
                <a:cubicBezTo>
                  <a:pt x="5013" y="385"/>
                  <a:pt x="5013" y="384"/>
                  <a:pt x="5014" y="385"/>
                </a:cubicBezTo>
                <a:cubicBezTo>
                  <a:pt x="5015" y="385"/>
                  <a:pt x="5017" y="386"/>
                  <a:pt x="5018" y="388"/>
                </a:cubicBezTo>
                <a:cubicBezTo>
                  <a:pt x="5019" y="389"/>
                  <a:pt x="5019" y="391"/>
                  <a:pt x="5019" y="391"/>
                </a:cubicBezTo>
                <a:cubicBezTo>
                  <a:pt x="5019" y="392"/>
                  <a:pt x="5020" y="392"/>
                  <a:pt x="5020" y="393"/>
                </a:cubicBezTo>
                <a:cubicBezTo>
                  <a:pt x="5020" y="394"/>
                  <a:pt x="5021" y="395"/>
                  <a:pt x="5021" y="395"/>
                </a:cubicBezTo>
                <a:cubicBezTo>
                  <a:pt x="5022" y="396"/>
                  <a:pt x="5022" y="396"/>
                  <a:pt x="5022" y="397"/>
                </a:cubicBezTo>
                <a:cubicBezTo>
                  <a:pt x="5023" y="397"/>
                  <a:pt x="5025" y="399"/>
                  <a:pt x="5025" y="397"/>
                </a:cubicBezTo>
                <a:cubicBezTo>
                  <a:pt x="5026" y="396"/>
                  <a:pt x="5026" y="389"/>
                  <a:pt x="5026" y="386"/>
                </a:cubicBezTo>
                <a:cubicBezTo>
                  <a:pt x="5027" y="383"/>
                  <a:pt x="5027" y="382"/>
                  <a:pt x="5028" y="381"/>
                </a:cubicBezTo>
                <a:cubicBezTo>
                  <a:pt x="5028" y="380"/>
                  <a:pt x="5028" y="380"/>
                  <a:pt x="5029" y="380"/>
                </a:cubicBezTo>
                <a:cubicBezTo>
                  <a:pt x="5029" y="379"/>
                  <a:pt x="5029" y="379"/>
                  <a:pt x="5030" y="379"/>
                </a:cubicBezTo>
                <a:cubicBezTo>
                  <a:pt x="5030" y="378"/>
                  <a:pt x="5032" y="378"/>
                  <a:pt x="5033" y="376"/>
                </a:cubicBezTo>
                <a:cubicBezTo>
                  <a:pt x="5033" y="375"/>
                  <a:pt x="5033" y="371"/>
                  <a:pt x="5034" y="368"/>
                </a:cubicBezTo>
                <a:cubicBezTo>
                  <a:pt x="5034" y="366"/>
                  <a:pt x="5035" y="365"/>
                  <a:pt x="5035" y="363"/>
                </a:cubicBezTo>
                <a:cubicBezTo>
                  <a:pt x="5035" y="361"/>
                  <a:pt x="5036" y="358"/>
                  <a:pt x="5036" y="356"/>
                </a:cubicBezTo>
                <a:cubicBezTo>
                  <a:pt x="5036" y="355"/>
                  <a:pt x="5036" y="354"/>
                  <a:pt x="5037" y="352"/>
                </a:cubicBezTo>
                <a:cubicBezTo>
                  <a:pt x="5038" y="350"/>
                  <a:pt x="5039" y="348"/>
                  <a:pt x="5040" y="346"/>
                </a:cubicBezTo>
                <a:cubicBezTo>
                  <a:pt x="5041" y="345"/>
                  <a:pt x="5041" y="343"/>
                  <a:pt x="5041" y="342"/>
                </a:cubicBezTo>
                <a:cubicBezTo>
                  <a:pt x="5042" y="340"/>
                  <a:pt x="5042" y="339"/>
                  <a:pt x="5042" y="337"/>
                </a:cubicBezTo>
                <a:cubicBezTo>
                  <a:pt x="5042" y="336"/>
                  <a:pt x="5043" y="336"/>
                  <a:pt x="5043" y="335"/>
                </a:cubicBezTo>
                <a:cubicBezTo>
                  <a:pt x="5044" y="335"/>
                  <a:pt x="5044" y="334"/>
                  <a:pt x="5044" y="333"/>
                </a:cubicBezTo>
                <a:cubicBezTo>
                  <a:pt x="5045" y="332"/>
                  <a:pt x="5047" y="331"/>
                  <a:pt x="5048" y="330"/>
                </a:cubicBezTo>
                <a:cubicBezTo>
                  <a:pt x="5048" y="330"/>
                  <a:pt x="5048" y="329"/>
                  <a:pt x="5048" y="328"/>
                </a:cubicBezTo>
                <a:cubicBezTo>
                  <a:pt x="5049" y="328"/>
                  <a:pt x="5049" y="328"/>
                  <a:pt x="5049" y="328"/>
                </a:cubicBezTo>
                <a:cubicBezTo>
                  <a:pt x="5050" y="327"/>
                  <a:pt x="5050" y="326"/>
                  <a:pt x="5051" y="325"/>
                </a:cubicBezTo>
                <a:cubicBezTo>
                  <a:pt x="5051" y="325"/>
                  <a:pt x="5051" y="324"/>
                  <a:pt x="5052" y="324"/>
                </a:cubicBezTo>
                <a:cubicBezTo>
                  <a:pt x="5053" y="324"/>
                  <a:pt x="5055" y="323"/>
                  <a:pt x="5056" y="322"/>
                </a:cubicBezTo>
                <a:cubicBezTo>
                  <a:pt x="5056" y="322"/>
                  <a:pt x="5057" y="321"/>
                  <a:pt x="5057" y="321"/>
                </a:cubicBezTo>
                <a:cubicBezTo>
                  <a:pt x="5057" y="321"/>
                  <a:pt x="5058" y="322"/>
                  <a:pt x="5058" y="322"/>
                </a:cubicBezTo>
                <a:cubicBezTo>
                  <a:pt x="5058" y="322"/>
                  <a:pt x="5058" y="322"/>
                  <a:pt x="5059" y="322"/>
                </a:cubicBezTo>
                <a:cubicBezTo>
                  <a:pt x="5060" y="321"/>
                  <a:pt x="5061" y="321"/>
                  <a:pt x="5062" y="321"/>
                </a:cubicBezTo>
                <a:cubicBezTo>
                  <a:pt x="5062" y="321"/>
                  <a:pt x="5063" y="321"/>
                  <a:pt x="5063" y="321"/>
                </a:cubicBezTo>
                <a:cubicBezTo>
                  <a:pt x="5064" y="323"/>
                  <a:pt x="5064" y="325"/>
                  <a:pt x="5064" y="327"/>
                </a:cubicBezTo>
                <a:cubicBezTo>
                  <a:pt x="5065" y="329"/>
                  <a:pt x="5065" y="331"/>
                  <a:pt x="5065" y="333"/>
                </a:cubicBezTo>
                <a:cubicBezTo>
                  <a:pt x="5066" y="334"/>
                  <a:pt x="5066" y="336"/>
                  <a:pt x="5066" y="338"/>
                </a:cubicBezTo>
                <a:cubicBezTo>
                  <a:pt x="5067" y="339"/>
                  <a:pt x="5069" y="340"/>
                  <a:pt x="5070" y="342"/>
                </a:cubicBezTo>
                <a:cubicBezTo>
                  <a:pt x="5070" y="343"/>
                  <a:pt x="5070" y="345"/>
                  <a:pt x="5071" y="347"/>
                </a:cubicBezTo>
                <a:cubicBezTo>
                  <a:pt x="5071" y="348"/>
                  <a:pt x="5071" y="349"/>
                  <a:pt x="5072" y="350"/>
                </a:cubicBezTo>
                <a:cubicBezTo>
                  <a:pt x="5072" y="351"/>
                  <a:pt x="5072" y="352"/>
                  <a:pt x="5073" y="352"/>
                </a:cubicBezTo>
                <a:cubicBezTo>
                  <a:pt x="5073" y="353"/>
                  <a:pt x="5073" y="354"/>
                  <a:pt x="5074" y="354"/>
                </a:cubicBezTo>
                <a:cubicBezTo>
                  <a:pt x="5074" y="355"/>
                  <a:pt x="5076" y="357"/>
                  <a:pt x="5077" y="358"/>
                </a:cubicBezTo>
                <a:cubicBezTo>
                  <a:pt x="5078" y="359"/>
                  <a:pt x="5078" y="360"/>
                  <a:pt x="5078" y="361"/>
                </a:cubicBezTo>
                <a:cubicBezTo>
                  <a:pt x="5078" y="362"/>
                  <a:pt x="5078" y="363"/>
                  <a:pt x="5079" y="363"/>
                </a:cubicBezTo>
                <a:cubicBezTo>
                  <a:pt x="5079" y="364"/>
                  <a:pt x="5080" y="364"/>
                  <a:pt x="5080" y="364"/>
                </a:cubicBezTo>
                <a:cubicBezTo>
                  <a:pt x="5080" y="365"/>
                  <a:pt x="5080" y="366"/>
                  <a:pt x="5081" y="366"/>
                </a:cubicBezTo>
                <a:cubicBezTo>
                  <a:pt x="5082" y="367"/>
                  <a:pt x="5084" y="367"/>
                  <a:pt x="5084" y="368"/>
                </a:cubicBezTo>
                <a:cubicBezTo>
                  <a:pt x="5085" y="368"/>
                  <a:pt x="5085" y="369"/>
                  <a:pt x="5085" y="370"/>
                </a:cubicBezTo>
                <a:cubicBezTo>
                  <a:pt x="5086" y="370"/>
                  <a:pt x="5086" y="371"/>
                  <a:pt x="5086" y="371"/>
                </a:cubicBezTo>
                <a:cubicBezTo>
                  <a:pt x="5087" y="371"/>
                  <a:pt x="5087" y="371"/>
                  <a:pt x="5087" y="372"/>
                </a:cubicBezTo>
                <a:cubicBezTo>
                  <a:pt x="5088" y="372"/>
                  <a:pt x="5088" y="373"/>
                  <a:pt x="5088" y="373"/>
                </a:cubicBezTo>
                <a:cubicBezTo>
                  <a:pt x="5089" y="374"/>
                  <a:pt x="5091" y="376"/>
                  <a:pt x="5091" y="376"/>
                </a:cubicBezTo>
                <a:cubicBezTo>
                  <a:pt x="5092" y="377"/>
                  <a:pt x="5092" y="378"/>
                  <a:pt x="5093" y="379"/>
                </a:cubicBezTo>
                <a:cubicBezTo>
                  <a:pt x="5093" y="379"/>
                  <a:pt x="5093" y="379"/>
                  <a:pt x="5094" y="380"/>
                </a:cubicBezTo>
                <a:cubicBezTo>
                  <a:pt x="5094" y="380"/>
                  <a:pt x="5095" y="380"/>
                  <a:pt x="5096" y="380"/>
                </a:cubicBezTo>
                <a:cubicBezTo>
                  <a:pt x="5097" y="381"/>
                  <a:pt x="5098" y="381"/>
                  <a:pt x="5099" y="381"/>
                </a:cubicBezTo>
                <a:cubicBezTo>
                  <a:pt x="5100" y="382"/>
                  <a:pt x="5100" y="382"/>
                  <a:pt x="5100" y="382"/>
                </a:cubicBezTo>
                <a:cubicBezTo>
                  <a:pt x="5100" y="383"/>
                  <a:pt x="5101" y="384"/>
                  <a:pt x="5101" y="384"/>
                </a:cubicBezTo>
                <a:cubicBezTo>
                  <a:pt x="5101" y="385"/>
                  <a:pt x="5102" y="384"/>
                  <a:pt x="5102" y="385"/>
                </a:cubicBezTo>
                <a:cubicBezTo>
                  <a:pt x="5102" y="385"/>
                  <a:pt x="5102" y="385"/>
                  <a:pt x="5103" y="385"/>
                </a:cubicBezTo>
                <a:cubicBezTo>
                  <a:pt x="5104" y="385"/>
                  <a:pt x="5106" y="385"/>
                  <a:pt x="5106" y="385"/>
                </a:cubicBezTo>
                <a:cubicBezTo>
                  <a:pt x="5107" y="385"/>
                  <a:pt x="5107" y="385"/>
                  <a:pt x="5107" y="384"/>
                </a:cubicBezTo>
                <a:cubicBezTo>
                  <a:pt x="5108" y="384"/>
                  <a:pt x="5108" y="384"/>
                  <a:pt x="5108" y="384"/>
                </a:cubicBezTo>
                <a:cubicBezTo>
                  <a:pt x="5109" y="383"/>
                  <a:pt x="5109" y="384"/>
                  <a:pt x="5109" y="384"/>
                </a:cubicBezTo>
                <a:cubicBezTo>
                  <a:pt x="5110" y="383"/>
                  <a:pt x="5110" y="383"/>
                  <a:pt x="5110" y="383"/>
                </a:cubicBezTo>
                <a:cubicBezTo>
                  <a:pt x="5111" y="383"/>
                  <a:pt x="5113" y="383"/>
                  <a:pt x="5114" y="383"/>
                </a:cubicBezTo>
                <a:cubicBezTo>
                  <a:pt x="5114" y="383"/>
                  <a:pt x="5114" y="384"/>
                  <a:pt x="5115" y="384"/>
                </a:cubicBezTo>
                <a:cubicBezTo>
                  <a:pt x="5115" y="384"/>
                  <a:pt x="5115" y="384"/>
                  <a:pt x="5116" y="385"/>
                </a:cubicBezTo>
                <a:cubicBezTo>
                  <a:pt x="5116" y="385"/>
                  <a:pt x="5116" y="385"/>
                  <a:pt x="5117" y="385"/>
                </a:cubicBezTo>
                <a:cubicBezTo>
                  <a:pt x="5117" y="385"/>
                  <a:pt x="5117" y="386"/>
                  <a:pt x="5118" y="386"/>
                </a:cubicBezTo>
                <a:cubicBezTo>
                  <a:pt x="5119" y="386"/>
                  <a:pt x="5120" y="387"/>
                  <a:pt x="5121" y="387"/>
                </a:cubicBezTo>
                <a:cubicBezTo>
                  <a:pt x="5122" y="386"/>
                  <a:pt x="5122" y="385"/>
                  <a:pt x="5122" y="384"/>
                </a:cubicBezTo>
                <a:cubicBezTo>
                  <a:pt x="5122" y="383"/>
                  <a:pt x="5123" y="382"/>
                  <a:pt x="5123" y="380"/>
                </a:cubicBezTo>
                <a:cubicBezTo>
                  <a:pt x="5123" y="378"/>
                  <a:pt x="5124" y="376"/>
                  <a:pt x="5124" y="374"/>
                </a:cubicBezTo>
                <a:cubicBezTo>
                  <a:pt x="5124" y="372"/>
                  <a:pt x="5124" y="370"/>
                  <a:pt x="5125" y="368"/>
                </a:cubicBezTo>
                <a:cubicBezTo>
                  <a:pt x="5126" y="366"/>
                  <a:pt x="5128" y="364"/>
                  <a:pt x="5128" y="361"/>
                </a:cubicBezTo>
                <a:cubicBezTo>
                  <a:pt x="5129" y="359"/>
                  <a:pt x="5129" y="357"/>
                  <a:pt x="5129" y="355"/>
                </a:cubicBezTo>
                <a:cubicBezTo>
                  <a:pt x="5130" y="353"/>
                  <a:pt x="5130" y="350"/>
                  <a:pt x="5130" y="348"/>
                </a:cubicBezTo>
                <a:cubicBezTo>
                  <a:pt x="5131" y="346"/>
                  <a:pt x="5131" y="345"/>
                  <a:pt x="5132" y="344"/>
                </a:cubicBezTo>
                <a:cubicBezTo>
                  <a:pt x="5132" y="342"/>
                  <a:pt x="5132" y="340"/>
                  <a:pt x="5132" y="338"/>
                </a:cubicBezTo>
                <a:cubicBezTo>
                  <a:pt x="5133" y="336"/>
                  <a:pt x="5135" y="334"/>
                  <a:pt x="5136" y="333"/>
                </a:cubicBezTo>
                <a:cubicBezTo>
                  <a:pt x="5136" y="332"/>
                  <a:pt x="5136" y="332"/>
                  <a:pt x="5137" y="330"/>
                </a:cubicBezTo>
                <a:cubicBezTo>
                  <a:pt x="5137" y="329"/>
                  <a:pt x="5137" y="327"/>
                  <a:pt x="5138" y="325"/>
                </a:cubicBezTo>
                <a:cubicBezTo>
                  <a:pt x="5138" y="323"/>
                  <a:pt x="5139" y="321"/>
                  <a:pt x="5139" y="319"/>
                </a:cubicBezTo>
                <a:cubicBezTo>
                  <a:pt x="5139" y="317"/>
                  <a:pt x="5139" y="315"/>
                  <a:pt x="5140" y="313"/>
                </a:cubicBezTo>
                <a:cubicBezTo>
                  <a:pt x="5141" y="311"/>
                  <a:pt x="5142" y="311"/>
                  <a:pt x="5143" y="309"/>
                </a:cubicBezTo>
                <a:cubicBezTo>
                  <a:pt x="5144" y="308"/>
                  <a:pt x="5144" y="306"/>
                  <a:pt x="5144" y="305"/>
                </a:cubicBezTo>
                <a:cubicBezTo>
                  <a:pt x="5145" y="303"/>
                  <a:pt x="5145" y="302"/>
                  <a:pt x="5145" y="301"/>
                </a:cubicBezTo>
                <a:cubicBezTo>
                  <a:pt x="5145" y="300"/>
                  <a:pt x="5146" y="299"/>
                  <a:pt x="5146" y="298"/>
                </a:cubicBezTo>
                <a:cubicBezTo>
                  <a:pt x="5146" y="296"/>
                  <a:pt x="5146" y="293"/>
                  <a:pt x="5147" y="291"/>
                </a:cubicBezTo>
                <a:cubicBezTo>
                  <a:pt x="5148" y="290"/>
                  <a:pt x="5150" y="289"/>
                  <a:pt x="5150" y="287"/>
                </a:cubicBezTo>
                <a:cubicBezTo>
                  <a:pt x="5151" y="287"/>
                  <a:pt x="5151" y="285"/>
                  <a:pt x="5151" y="285"/>
                </a:cubicBezTo>
                <a:cubicBezTo>
                  <a:pt x="5152" y="284"/>
                  <a:pt x="5152" y="283"/>
                  <a:pt x="5152" y="283"/>
                </a:cubicBezTo>
                <a:cubicBezTo>
                  <a:pt x="5153" y="283"/>
                  <a:pt x="5153" y="284"/>
                  <a:pt x="5153" y="285"/>
                </a:cubicBezTo>
                <a:cubicBezTo>
                  <a:pt x="5154" y="285"/>
                  <a:pt x="5154" y="285"/>
                  <a:pt x="5155" y="285"/>
                </a:cubicBezTo>
                <a:cubicBezTo>
                  <a:pt x="5156" y="286"/>
                  <a:pt x="5158" y="287"/>
                  <a:pt x="5159" y="288"/>
                </a:cubicBezTo>
                <a:cubicBezTo>
                  <a:pt x="5160" y="289"/>
                  <a:pt x="5159" y="291"/>
                  <a:pt x="5160" y="292"/>
                </a:cubicBezTo>
                <a:cubicBezTo>
                  <a:pt x="5160" y="293"/>
                  <a:pt x="5161" y="293"/>
                  <a:pt x="5161" y="294"/>
                </a:cubicBezTo>
                <a:cubicBezTo>
                  <a:pt x="5161" y="295"/>
                  <a:pt x="5161" y="295"/>
                  <a:pt x="5162" y="296"/>
                </a:cubicBezTo>
                <a:cubicBezTo>
                  <a:pt x="5163" y="297"/>
                  <a:pt x="5164" y="298"/>
                  <a:pt x="5165" y="299"/>
                </a:cubicBezTo>
                <a:cubicBezTo>
                  <a:pt x="5166" y="300"/>
                  <a:pt x="5166" y="301"/>
                  <a:pt x="5166" y="302"/>
                </a:cubicBezTo>
                <a:cubicBezTo>
                  <a:pt x="5166" y="303"/>
                  <a:pt x="5167" y="303"/>
                  <a:pt x="5167" y="304"/>
                </a:cubicBezTo>
                <a:cubicBezTo>
                  <a:pt x="5168" y="305"/>
                  <a:pt x="5168" y="306"/>
                  <a:pt x="5168" y="307"/>
                </a:cubicBezTo>
                <a:cubicBezTo>
                  <a:pt x="5169" y="309"/>
                  <a:pt x="5169" y="310"/>
                  <a:pt x="5169" y="311"/>
                </a:cubicBezTo>
                <a:cubicBezTo>
                  <a:pt x="5170" y="312"/>
                  <a:pt x="5172" y="314"/>
                  <a:pt x="5172" y="314"/>
                </a:cubicBezTo>
                <a:cubicBezTo>
                  <a:pt x="5173" y="315"/>
                  <a:pt x="5173" y="315"/>
                  <a:pt x="5174" y="315"/>
                </a:cubicBezTo>
                <a:cubicBezTo>
                  <a:pt x="5174" y="316"/>
                  <a:pt x="5174" y="316"/>
                  <a:pt x="5175" y="317"/>
                </a:cubicBezTo>
                <a:cubicBezTo>
                  <a:pt x="5175" y="317"/>
                  <a:pt x="5175" y="317"/>
                  <a:pt x="5175" y="318"/>
                </a:cubicBezTo>
                <a:cubicBezTo>
                  <a:pt x="5176" y="318"/>
                  <a:pt x="5176" y="318"/>
                  <a:pt x="5177" y="318"/>
                </a:cubicBezTo>
                <a:cubicBezTo>
                  <a:pt x="5177" y="319"/>
                  <a:pt x="5179" y="322"/>
                  <a:pt x="5180" y="323"/>
                </a:cubicBezTo>
                <a:cubicBezTo>
                  <a:pt x="5180" y="323"/>
                  <a:pt x="5181" y="323"/>
                  <a:pt x="5181" y="323"/>
                </a:cubicBezTo>
                <a:cubicBezTo>
                  <a:pt x="5181" y="323"/>
                  <a:pt x="5181" y="324"/>
                  <a:pt x="5182" y="324"/>
                </a:cubicBezTo>
                <a:cubicBezTo>
                  <a:pt x="5182" y="324"/>
                  <a:pt x="5183" y="324"/>
                  <a:pt x="5183" y="324"/>
                </a:cubicBezTo>
                <a:cubicBezTo>
                  <a:pt x="5183" y="324"/>
                  <a:pt x="5183" y="323"/>
                  <a:pt x="5184" y="323"/>
                </a:cubicBezTo>
                <a:cubicBezTo>
                  <a:pt x="5185" y="323"/>
                  <a:pt x="5187" y="325"/>
                  <a:pt x="5187" y="325"/>
                </a:cubicBezTo>
                <a:cubicBezTo>
                  <a:pt x="5188" y="325"/>
                  <a:pt x="5188" y="326"/>
                  <a:pt x="5188" y="325"/>
                </a:cubicBezTo>
                <a:cubicBezTo>
                  <a:pt x="5188" y="325"/>
                  <a:pt x="5189" y="324"/>
                  <a:pt x="5189" y="324"/>
                </a:cubicBezTo>
                <a:cubicBezTo>
                  <a:pt x="5190" y="324"/>
                  <a:pt x="5190" y="323"/>
                  <a:pt x="5190" y="323"/>
                </a:cubicBezTo>
                <a:cubicBezTo>
                  <a:pt x="5191" y="323"/>
                  <a:pt x="5191" y="323"/>
                  <a:pt x="5191" y="322"/>
                </a:cubicBezTo>
                <a:cubicBezTo>
                  <a:pt x="5192" y="322"/>
                  <a:pt x="5194" y="322"/>
                  <a:pt x="5194" y="322"/>
                </a:cubicBezTo>
                <a:cubicBezTo>
                  <a:pt x="5195" y="321"/>
                  <a:pt x="5195" y="320"/>
                  <a:pt x="5195" y="319"/>
                </a:cubicBezTo>
                <a:cubicBezTo>
                  <a:pt x="5196" y="318"/>
                  <a:pt x="5196" y="318"/>
                  <a:pt x="5197" y="317"/>
                </a:cubicBezTo>
                <a:cubicBezTo>
                  <a:pt x="5197" y="317"/>
                  <a:pt x="5197" y="317"/>
                  <a:pt x="5198" y="316"/>
                </a:cubicBezTo>
                <a:cubicBezTo>
                  <a:pt x="5198" y="316"/>
                  <a:pt x="5198" y="317"/>
                  <a:pt x="5199" y="317"/>
                </a:cubicBezTo>
                <a:cubicBezTo>
                  <a:pt x="5199" y="317"/>
                  <a:pt x="5201" y="318"/>
                  <a:pt x="5202" y="318"/>
                </a:cubicBezTo>
                <a:cubicBezTo>
                  <a:pt x="5202" y="318"/>
                  <a:pt x="5203" y="319"/>
                  <a:pt x="5203" y="319"/>
                </a:cubicBezTo>
                <a:cubicBezTo>
                  <a:pt x="5203" y="319"/>
                  <a:pt x="5204" y="319"/>
                  <a:pt x="5204" y="320"/>
                </a:cubicBezTo>
                <a:cubicBezTo>
                  <a:pt x="5204" y="320"/>
                  <a:pt x="5205" y="320"/>
                  <a:pt x="5205" y="320"/>
                </a:cubicBezTo>
                <a:cubicBezTo>
                  <a:pt x="5205" y="321"/>
                  <a:pt x="5205" y="321"/>
                  <a:pt x="5206" y="321"/>
                </a:cubicBezTo>
                <a:cubicBezTo>
                  <a:pt x="5207" y="322"/>
                  <a:pt x="5208" y="322"/>
                  <a:pt x="5209" y="323"/>
                </a:cubicBezTo>
                <a:cubicBezTo>
                  <a:pt x="5210" y="324"/>
                  <a:pt x="5210" y="326"/>
                  <a:pt x="5210" y="327"/>
                </a:cubicBezTo>
                <a:cubicBezTo>
                  <a:pt x="5211" y="328"/>
                  <a:pt x="5211" y="329"/>
                  <a:pt x="5211" y="330"/>
                </a:cubicBezTo>
                <a:cubicBezTo>
                  <a:pt x="5212" y="331"/>
                  <a:pt x="5212" y="332"/>
                  <a:pt x="5212" y="334"/>
                </a:cubicBezTo>
                <a:cubicBezTo>
                  <a:pt x="5213" y="335"/>
                  <a:pt x="5213" y="336"/>
                  <a:pt x="5213" y="338"/>
                </a:cubicBezTo>
                <a:cubicBezTo>
                  <a:pt x="5214" y="339"/>
                  <a:pt x="5216" y="340"/>
                  <a:pt x="5217" y="341"/>
                </a:cubicBezTo>
                <a:cubicBezTo>
                  <a:pt x="5217" y="342"/>
                  <a:pt x="5217" y="342"/>
                  <a:pt x="5217" y="343"/>
                </a:cubicBezTo>
                <a:cubicBezTo>
                  <a:pt x="5218" y="344"/>
                  <a:pt x="5218" y="346"/>
                  <a:pt x="5219" y="347"/>
                </a:cubicBezTo>
                <a:cubicBezTo>
                  <a:pt x="5219" y="348"/>
                  <a:pt x="5219" y="348"/>
                  <a:pt x="5220" y="349"/>
                </a:cubicBezTo>
                <a:cubicBezTo>
                  <a:pt x="5220" y="350"/>
                  <a:pt x="5220" y="351"/>
                  <a:pt x="5221" y="352"/>
                </a:cubicBezTo>
                <a:cubicBezTo>
                  <a:pt x="5221" y="353"/>
                  <a:pt x="5223" y="353"/>
                  <a:pt x="5224" y="354"/>
                </a:cubicBezTo>
                <a:cubicBezTo>
                  <a:pt x="5224" y="355"/>
                  <a:pt x="5224" y="357"/>
                  <a:pt x="5225" y="358"/>
                </a:cubicBezTo>
                <a:cubicBezTo>
                  <a:pt x="5225" y="359"/>
                  <a:pt x="5226" y="359"/>
                  <a:pt x="5226" y="360"/>
                </a:cubicBezTo>
                <a:cubicBezTo>
                  <a:pt x="5226" y="361"/>
                  <a:pt x="5227" y="361"/>
                  <a:pt x="5227" y="362"/>
                </a:cubicBezTo>
                <a:cubicBezTo>
                  <a:pt x="5227" y="363"/>
                  <a:pt x="5227" y="363"/>
                  <a:pt x="5228" y="364"/>
                </a:cubicBezTo>
                <a:cubicBezTo>
                  <a:pt x="5229" y="364"/>
                  <a:pt x="5230" y="364"/>
                  <a:pt x="5231" y="365"/>
                </a:cubicBezTo>
                <a:cubicBezTo>
                  <a:pt x="5232" y="365"/>
                  <a:pt x="5232" y="365"/>
                  <a:pt x="5232" y="366"/>
                </a:cubicBezTo>
                <a:cubicBezTo>
                  <a:pt x="5233" y="366"/>
                  <a:pt x="5233" y="366"/>
                  <a:pt x="5233" y="367"/>
                </a:cubicBezTo>
                <a:cubicBezTo>
                  <a:pt x="5234" y="367"/>
                  <a:pt x="5234" y="367"/>
                  <a:pt x="5234" y="368"/>
                </a:cubicBezTo>
                <a:cubicBezTo>
                  <a:pt x="5235" y="368"/>
                  <a:pt x="5235" y="368"/>
                  <a:pt x="5235" y="368"/>
                </a:cubicBezTo>
                <a:cubicBezTo>
                  <a:pt x="5236" y="368"/>
                  <a:pt x="5238" y="368"/>
                  <a:pt x="5239" y="368"/>
                </a:cubicBezTo>
                <a:cubicBezTo>
                  <a:pt x="5239" y="368"/>
                  <a:pt x="5239" y="368"/>
                  <a:pt x="5240" y="367"/>
                </a:cubicBezTo>
                <a:cubicBezTo>
                  <a:pt x="5240" y="367"/>
                  <a:pt x="5240" y="366"/>
                  <a:pt x="5241" y="366"/>
                </a:cubicBezTo>
                <a:cubicBezTo>
                  <a:pt x="5241" y="365"/>
                  <a:pt x="5241" y="365"/>
                  <a:pt x="5242" y="364"/>
                </a:cubicBezTo>
                <a:cubicBezTo>
                  <a:pt x="5242" y="364"/>
                  <a:pt x="5242" y="363"/>
                  <a:pt x="5243" y="363"/>
                </a:cubicBezTo>
                <a:cubicBezTo>
                  <a:pt x="5243" y="362"/>
                  <a:pt x="5245" y="362"/>
                  <a:pt x="5246" y="362"/>
                </a:cubicBezTo>
                <a:cubicBezTo>
                  <a:pt x="5247" y="361"/>
                  <a:pt x="5247" y="361"/>
                  <a:pt x="5247" y="361"/>
                </a:cubicBezTo>
                <a:cubicBezTo>
                  <a:pt x="5247" y="361"/>
                  <a:pt x="5247" y="360"/>
                  <a:pt x="5248" y="360"/>
                </a:cubicBezTo>
                <a:cubicBezTo>
                  <a:pt x="5248" y="360"/>
                  <a:pt x="5249" y="360"/>
                  <a:pt x="5250" y="359"/>
                </a:cubicBezTo>
                <a:cubicBezTo>
                  <a:pt x="5251" y="358"/>
                  <a:pt x="5253" y="357"/>
                  <a:pt x="5253" y="356"/>
                </a:cubicBezTo>
                <a:cubicBezTo>
                  <a:pt x="5254" y="355"/>
                  <a:pt x="5254" y="353"/>
                  <a:pt x="5254" y="352"/>
                </a:cubicBezTo>
                <a:cubicBezTo>
                  <a:pt x="5255" y="351"/>
                  <a:pt x="5255" y="349"/>
                  <a:pt x="5255" y="348"/>
                </a:cubicBezTo>
                <a:cubicBezTo>
                  <a:pt x="5256" y="347"/>
                  <a:pt x="5256" y="346"/>
                  <a:pt x="5256" y="345"/>
                </a:cubicBezTo>
                <a:cubicBezTo>
                  <a:pt x="5257" y="344"/>
                  <a:pt x="5257" y="342"/>
                  <a:pt x="5258" y="341"/>
                </a:cubicBezTo>
                <a:cubicBezTo>
                  <a:pt x="5258" y="340"/>
                  <a:pt x="5260" y="339"/>
                  <a:pt x="5261" y="338"/>
                </a:cubicBezTo>
                <a:cubicBezTo>
                  <a:pt x="5261" y="336"/>
                  <a:pt x="5261" y="335"/>
                  <a:pt x="5262" y="333"/>
                </a:cubicBezTo>
                <a:cubicBezTo>
                  <a:pt x="5262" y="332"/>
                  <a:pt x="5262" y="330"/>
                  <a:pt x="5263" y="329"/>
                </a:cubicBezTo>
                <a:cubicBezTo>
                  <a:pt x="5263" y="328"/>
                  <a:pt x="5263" y="327"/>
                  <a:pt x="5264" y="325"/>
                </a:cubicBezTo>
                <a:cubicBezTo>
                  <a:pt x="5264" y="324"/>
                  <a:pt x="5264" y="323"/>
                  <a:pt x="5265" y="322"/>
                </a:cubicBezTo>
                <a:cubicBezTo>
                  <a:pt x="5265" y="321"/>
                  <a:pt x="5267" y="321"/>
                  <a:pt x="5268" y="320"/>
                </a:cubicBezTo>
                <a:cubicBezTo>
                  <a:pt x="5269" y="319"/>
                  <a:pt x="5269" y="318"/>
                  <a:pt x="5269" y="317"/>
                </a:cubicBezTo>
                <a:cubicBezTo>
                  <a:pt x="5269" y="317"/>
                  <a:pt x="5270" y="317"/>
                  <a:pt x="5270" y="316"/>
                </a:cubicBezTo>
                <a:cubicBezTo>
                  <a:pt x="5270" y="316"/>
                  <a:pt x="5271" y="316"/>
                  <a:pt x="5271" y="315"/>
                </a:cubicBezTo>
                <a:cubicBezTo>
                  <a:pt x="5271" y="315"/>
                  <a:pt x="5271" y="314"/>
                  <a:pt x="5272" y="314"/>
                </a:cubicBezTo>
                <a:cubicBezTo>
                  <a:pt x="5273" y="314"/>
                  <a:pt x="5275" y="313"/>
                  <a:pt x="5275" y="313"/>
                </a:cubicBezTo>
                <a:cubicBezTo>
                  <a:pt x="5276" y="313"/>
                  <a:pt x="5276" y="315"/>
                  <a:pt x="5276" y="315"/>
                </a:cubicBezTo>
                <a:cubicBezTo>
                  <a:pt x="5277" y="316"/>
                  <a:pt x="5278" y="316"/>
                  <a:pt x="5278" y="316"/>
                </a:cubicBezTo>
                <a:cubicBezTo>
                  <a:pt x="5279" y="315"/>
                  <a:pt x="5279" y="314"/>
                  <a:pt x="5279" y="314"/>
                </a:cubicBezTo>
                <a:cubicBezTo>
                  <a:pt x="5280" y="314"/>
                  <a:pt x="5282" y="313"/>
                  <a:pt x="5283" y="313"/>
                </a:cubicBezTo>
                <a:cubicBezTo>
                  <a:pt x="5283" y="313"/>
                  <a:pt x="5283" y="314"/>
                  <a:pt x="5284" y="314"/>
                </a:cubicBezTo>
                <a:cubicBezTo>
                  <a:pt x="5284" y="315"/>
                  <a:pt x="5285" y="316"/>
                  <a:pt x="5286" y="317"/>
                </a:cubicBezTo>
                <a:cubicBezTo>
                  <a:pt x="5286" y="317"/>
                  <a:pt x="5286" y="318"/>
                  <a:pt x="5287" y="318"/>
                </a:cubicBezTo>
                <a:cubicBezTo>
                  <a:pt x="5288" y="318"/>
                  <a:pt x="5289" y="319"/>
                  <a:pt x="5290" y="320"/>
                </a:cubicBezTo>
                <a:cubicBezTo>
                  <a:pt x="5291" y="320"/>
                  <a:pt x="5291" y="322"/>
                  <a:pt x="5291" y="323"/>
                </a:cubicBezTo>
                <a:cubicBezTo>
                  <a:pt x="5291" y="323"/>
                  <a:pt x="5292" y="324"/>
                  <a:pt x="5292" y="325"/>
                </a:cubicBezTo>
                <a:cubicBezTo>
                  <a:pt x="5292" y="326"/>
                  <a:pt x="5293" y="327"/>
                  <a:pt x="5293" y="328"/>
                </a:cubicBezTo>
                <a:cubicBezTo>
                  <a:pt x="5294" y="330"/>
                  <a:pt x="5294" y="331"/>
                  <a:pt x="5294" y="332"/>
                </a:cubicBezTo>
                <a:cubicBezTo>
                  <a:pt x="5295" y="333"/>
                  <a:pt x="5297" y="334"/>
                  <a:pt x="5297" y="335"/>
                </a:cubicBezTo>
                <a:cubicBezTo>
                  <a:pt x="5298" y="336"/>
                  <a:pt x="5298" y="338"/>
                  <a:pt x="5298" y="339"/>
                </a:cubicBezTo>
                <a:cubicBezTo>
                  <a:pt x="5299" y="340"/>
                  <a:pt x="5299" y="340"/>
                  <a:pt x="5300" y="341"/>
                </a:cubicBezTo>
                <a:cubicBezTo>
                  <a:pt x="5300" y="342"/>
                  <a:pt x="5300" y="343"/>
                  <a:pt x="5301" y="344"/>
                </a:cubicBezTo>
                <a:cubicBezTo>
                  <a:pt x="5301" y="344"/>
                  <a:pt x="5301" y="344"/>
                  <a:pt x="5301" y="344"/>
                </a:cubicBezTo>
                <a:cubicBezTo>
                  <a:pt x="5302" y="345"/>
                  <a:pt x="5305" y="346"/>
                  <a:pt x="5306" y="347"/>
                </a:cubicBezTo>
                <a:cubicBezTo>
                  <a:pt x="5307" y="348"/>
                  <a:pt x="5307" y="349"/>
                  <a:pt x="5307" y="350"/>
                </a:cubicBezTo>
                <a:cubicBezTo>
                  <a:pt x="5307" y="351"/>
                  <a:pt x="5307" y="352"/>
                  <a:pt x="5308" y="352"/>
                </a:cubicBezTo>
                <a:cubicBezTo>
                  <a:pt x="5308" y="351"/>
                  <a:pt x="5308" y="348"/>
                  <a:pt x="5309" y="347"/>
                </a:cubicBezTo>
                <a:cubicBezTo>
                  <a:pt x="5310" y="345"/>
                  <a:pt x="5311" y="344"/>
                  <a:pt x="5312" y="343"/>
                </a:cubicBezTo>
                <a:cubicBezTo>
                  <a:pt x="5313" y="342"/>
                  <a:pt x="5313" y="342"/>
                  <a:pt x="5313" y="342"/>
                </a:cubicBezTo>
                <a:cubicBezTo>
                  <a:pt x="5313" y="342"/>
                  <a:pt x="5314" y="342"/>
                  <a:pt x="5314" y="342"/>
                </a:cubicBezTo>
                <a:cubicBezTo>
                  <a:pt x="5314" y="341"/>
                  <a:pt x="5315" y="341"/>
                  <a:pt x="5315" y="341"/>
                </a:cubicBezTo>
                <a:cubicBezTo>
                  <a:pt x="5316" y="340"/>
                  <a:pt x="5316" y="337"/>
                  <a:pt x="5316" y="336"/>
                </a:cubicBezTo>
                <a:cubicBezTo>
                  <a:pt x="5317" y="336"/>
                  <a:pt x="5319" y="336"/>
                  <a:pt x="5320" y="336"/>
                </a:cubicBezTo>
                <a:cubicBezTo>
                  <a:pt x="5320" y="336"/>
                  <a:pt x="5320" y="336"/>
                  <a:pt x="5320" y="336"/>
                </a:cubicBezTo>
                <a:cubicBezTo>
                  <a:pt x="5321" y="335"/>
                  <a:pt x="5321" y="335"/>
                  <a:pt x="5321" y="335"/>
                </a:cubicBezTo>
                <a:cubicBezTo>
                  <a:pt x="5322" y="335"/>
                  <a:pt x="5322" y="335"/>
                  <a:pt x="5323" y="335"/>
                </a:cubicBezTo>
                <a:cubicBezTo>
                  <a:pt x="5323" y="335"/>
                  <a:pt x="5323" y="334"/>
                  <a:pt x="5324" y="333"/>
                </a:cubicBezTo>
                <a:cubicBezTo>
                  <a:pt x="5324" y="333"/>
                  <a:pt x="5326" y="332"/>
                  <a:pt x="5327" y="331"/>
                </a:cubicBezTo>
                <a:cubicBezTo>
                  <a:pt x="5327" y="331"/>
                  <a:pt x="5327" y="330"/>
                  <a:pt x="5328" y="330"/>
                </a:cubicBezTo>
                <a:cubicBezTo>
                  <a:pt x="5328" y="329"/>
                  <a:pt x="5329" y="328"/>
                  <a:pt x="5329" y="327"/>
                </a:cubicBezTo>
                <a:cubicBezTo>
                  <a:pt x="5329" y="326"/>
                  <a:pt x="5330" y="326"/>
                  <a:pt x="5330" y="325"/>
                </a:cubicBezTo>
                <a:cubicBezTo>
                  <a:pt x="5330" y="324"/>
                  <a:pt x="5330" y="323"/>
                  <a:pt x="5331" y="323"/>
                </a:cubicBezTo>
                <a:cubicBezTo>
                  <a:pt x="5332" y="322"/>
                  <a:pt x="5334" y="322"/>
                  <a:pt x="5335" y="321"/>
                </a:cubicBezTo>
                <a:cubicBezTo>
                  <a:pt x="5336" y="321"/>
                  <a:pt x="5336" y="321"/>
                  <a:pt x="5336" y="320"/>
                </a:cubicBezTo>
                <a:cubicBezTo>
                  <a:pt x="5337" y="318"/>
                  <a:pt x="5337" y="313"/>
                  <a:pt x="5337" y="311"/>
                </a:cubicBezTo>
                <a:cubicBezTo>
                  <a:pt x="5338" y="309"/>
                  <a:pt x="5338" y="308"/>
                  <a:pt x="5338" y="307"/>
                </a:cubicBezTo>
                <a:cubicBezTo>
                  <a:pt x="5339" y="306"/>
                  <a:pt x="5341" y="306"/>
                  <a:pt x="5341" y="305"/>
                </a:cubicBezTo>
                <a:cubicBezTo>
                  <a:pt x="5342" y="303"/>
                  <a:pt x="5342" y="301"/>
                  <a:pt x="5343" y="300"/>
                </a:cubicBezTo>
                <a:cubicBezTo>
                  <a:pt x="5343" y="299"/>
                  <a:pt x="5343" y="298"/>
                  <a:pt x="5344" y="296"/>
                </a:cubicBezTo>
                <a:cubicBezTo>
                  <a:pt x="5344" y="295"/>
                  <a:pt x="5344" y="294"/>
                  <a:pt x="5345" y="291"/>
                </a:cubicBezTo>
                <a:cubicBezTo>
                  <a:pt x="5345" y="288"/>
                  <a:pt x="5345" y="281"/>
                  <a:pt x="5346" y="279"/>
                </a:cubicBezTo>
                <a:cubicBezTo>
                  <a:pt x="5346" y="277"/>
                  <a:pt x="5348" y="278"/>
                  <a:pt x="5349" y="277"/>
                </a:cubicBezTo>
                <a:cubicBezTo>
                  <a:pt x="5350" y="276"/>
                  <a:pt x="5350" y="273"/>
                  <a:pt x="5350" y="271"/>
                </a:cubicBezTo>
                <a:cubicBezTo>
                  <a:pt x="5350" y="269"/>
                  <a:pt x="5350" y="268"/>
                  <a:pt x="5351" y="265"/>
                </a:cubicBezTo>
                <a:cubicBezTo>
                  <a:pt x="5351" y="263"/>
                  <a:pt x="5352" y="261"/>
                  <a:pt x="5352" y="257"/>
                </a:cubicBezTo>
                <a:cubicBezTo>
                  <a:pt x="5352" y="254"/>
                  <a:pt x="5352" y="249"/>
                  <a:pt x="5353" y="246"/>
                </a:cubicBezTo>
                <a:cubicBezTo>
                  <a:pt x="5354" y="242"/>
                  <a:pt x="5356" y="240"/>
                  <a:pt x="5356" y="237"/>
                </a:cubicBezTo>
                <a:cubicBezTo>
                  <a:pt x="5357" y="234"/>
                  <a:pt x="5357" y="231"/>
                  <a:pt x="5357" y="228"/>
                </a:cubicBezTo>
                <a:cubicBezTo>
                  <a:pt x="5358" y="225"/>
                  <a:pt x="5358" y="223"/>
                  <a:pt x="5358" y="220"/>
                </a:cubicBezTo>
                <a:cubicBezTo>
                  <a:pt x="5359" y="217"/>
                  <a:pt x="5359" y="214"/>
                  <a:pt x="5359" y="209"/>
                </a:cubicBezTo>
                <a:cubicBezTo>
                  <a:pt x="5360" y="205"/>
                  <a:pt x="5360" y="200"/>
                  <a:pt x="5360" y="194"/>
                </a:cubicBezTo>
                <a:cubicBezTo>
                  <a:pt x="5361" y="188"/>
                  <a:pt x="5363" y="180"/>
                  <a:pt x="5363" y="174"/>
                </a:cubicBezTo>
                <a:cubicBezTo>
                  <a:pt x="5364" y="167"/>
                  <a:pt x="5364" y="163"/>
                  <a:pt x="5365" y="154"/>
                </a:cubicBezTo>
                <a:cubicBezTo>
                  <a:pt x="5365" y="146"/>
                  <a:pt x="5365" y="133"/>
                  <a:pt x="5366" y="124"/>
                </a:cubicBezTo>
                <a:cubicBezTo>
                  <a:pt x="5366" y="116"/>
                  <a:pt x="5366" y="110"/>
                  <a:pt x="5367" y="103"/>
                </a:cubicBezTo>
                <a:cubicBezTo>
                  <a:pt x="5367" y="96"/>
                  <a:pt x="5367" y="87"/>
                  <a:pt x="5368" y="82"/>
                </a:cubicBezTo>
                <a:cubicBezTo>
                  <a:pt x="5368" y="77"/>
                  <a:pt x="5370" y="75"/>
                  <a:pt x="5371" y="72"/>
                </a:cubicBezTo>
                <a:cubicBezTo>
                  <a:pt x="5372" y="69"/>
                  <a:pt x="5372" y="67"/>
                  <a:pt x="5372" y="64"/>
                </a:cubicBezTo>
                <a:cubicBezTo>
                  <a:pt x="5372" y="61"/>
                  <a:pt x="5373" y="57"/>
                  <a:pt x="5373" y="54"/>
                </a:cubicBezTo>
                <a:cubicBezTo>
                  <a:pt x="5373" y="50"/>
                  <a:pt x="5374" y="46"/>
                  <a:pt x="5374" y="44"/>
                </a:cubicBezTo>
                <a:cubicBezTo>
                  <a:pt x="5374" y="43"/>
                  <a:pt x="5375" y="43"/>
                  <a:pt x="5375" y="42"/>
                </a:cubicBezTo>
                <a:cubicBezTo>
                  <a:pt x="5376" y="40"/>
                  <a:pt x="5377" y="37"/>
                  <a:pt x="5378" y="34"/>
                </a:cubicBezTo>
                <a:cubicBezTo>
                  <a:pt x="5379" y="32"/>
                  <a:pt x="5380" y="30"/>
                  <a:pt x="5380" y="28"/>
                </a:cubicBezTo>
                <a:cubicBezTo>
                  <a:pt x="5381" y="26"/>
                  <a:pt x="5381" y="25"/>
                  <a:pt x="5381" y="23"/>
                </a:cubicBezTo>
                <a:cubicBezTo>
                  <a:pt x="5382" y="19"/>
                  <a:pt x="5382" y="9"/>
                  <a:pt x="5382" y="7"/>
                </a:cubicBezTo>
                <a:cubicBezTo>
                  <a:pt x="5383" y="5"/>
                  <a:pt x="5385" y="7"/>
                  <a:pt x="5386" y="7"/>
                </a:cubicBezTo>
                <a:cubicBezTo>
                  <a:pt x="5386" y="6"/>
                  <a:pt x="5386" y="1"/>
                  <a:pt x="5387" y="0"/>
                </a:cubicBezTo>
                <a:cubicBezTo>
                  <a:pt x="5387" y="0"/>
                  <a:pt x="5387" y="2"/>
                  <a:pt x="5388" y="3"/>
                </a:cubicBezTo>
                <a:cubicBezTo>
                  <a:pt x="5388" y="3"/>
                  <a:pt x="5388" y="3"/>
                  <a:pt x="5389" y="4"/>
                </a:cubicBezTo>
                <a:cubicBezTo>
                  <a:pt x="5390" y="5"/>
                  <a:pt x="5392" y="8"/>
                  <a:pt x="5393" y="10"/>
                </a:cubicBezTo>
                <a:cubicBezTo>
                  <a:pt x="5394" y="12"/>
                  <a:pt x="5394" y="13"/>
                  <a:pt x="5394" y="17"/>
                </a:cubicBezTo>
                <a:cubicBezTo>
                  <a:pt x="5394" y="20"/>
                  <a:pt x="5395" y="27"/>
                  <a:pt x="5395" y="31"/>
                </a:cubicBezTo>
                <a:cubicBezTo>
                  <a:pt x="5395" y="36"/>
                  <a:pt x="5396" y="39"/>
                  <a:pt x="5396" y="46"/>
                </a:cubicBezTo>
                <a:cubicBezTo>
                  <a:pt x="5396" y="52"/>
                  <a:pt x="5396" y="62"/>
                  <a:pt x="5397" y="70"/>
                </a:cubicBezTo>
                <a:cubicBezTo>
                  <a:pt x="5398" y="78"/>
                  <a:pt x="5400" y="86"/>
                  <a:pt x="5400" y="92"/>
                </a:cubicBezTo>
                <a:cubicBezTo>
                  <a:pt x="5401" y="99"/>
                  <a:pt x="5401" y="105"/>
                  <a:pt x="5401" y="110"/>
                </a:cubicBezTo>
                <a:cubicBezTo>
                  <a:pt x="5402" y="114"/>
                  <a:pt x="5402" y="115"/>
                  <a:pt x="5402" y="118"/>
                </a:cubicBezTo>
                <a:cubicBezTo>
                  <a:pt x="5403" y="121"/>
                  <a:pt x="5403" y="125"/>
                  <a:pt x="5404" y="128"/>
                </a:cubicBezTo>
                <a:cubicBezTo>
                  <a:pt x="5404" y="132"/>
                  <a:pt x="5404" y="135"/>
                  <a:pt x="5404" y="139"/>
                </a:cubicBezTo>
                <a:cubicBezTo>
                  <a:pt x="5405" y="143"/>
                  <a:pt x="5407" y="147"/>
                  <a:pt x="5408" y="151"/>
                </a:cubicBezTo>
                <a:cubicBezTo>
                  <a:pt x="5408" y="155"/>
                  <a:pt x="5408" y="160"/>
                  <a:pt x="5409" y="164"/>
                </a:cubicBezTo>
                <a:cubicBezTo>
                  <a:pt x="5409" y="168"/>
                  <a:pt x="5409" y="170"/>
                  <a:pt x="5410" y="173"/>
                </a:cubicBezTo>
                <a:cubicBezTo>
                  <a:pt x="5410" y="176"/>
                  <a:pt x="5410" y="180"/>
                  <a:pt x="5411" y="183"/>
                </a:cubicBezTo>
                <a:cubicBezTo>
                  <a:pt x="5411" y="184"/>
                  <a:pt x="5411" y="185"/>
                  <a:pt x="5412" y="188"/>
                </a:cubicBezTo>
                <a:cubicBezTo>
                  <a:pt x="5412" y="193"/>
                  <a:pt x="5414" y="204"/>
                  <a:pt x="5415" y="209"/>
                </a:cubicBezTo>
                <a:cubicBezTo>
                  <a:pt x="5416" y="213"/>
                  <a:pt x="5416" y="214"/>
                  <a:pt x="5416" y="217"/>
                </a:cubicBezTo>
                <a:cubicBezTo>
                  <a:pt x="5416" y="221"/>
                  <a:pt x="5417" y="227"/>
                  <a:pt x="5417" y="230"/>
                </a:cubicBezTo>
                <a:cubicBezTo>
                  <a:pt x="5417" y="232"/>
                  <a:pt x="5418" y="232"/>
                  <a:pt x="5418" y="233"/>
                </a:cubicBezTo>
                <a:cubicBezTo>
                  <a:pt x="5418" y="235"/>
                  <a:pt x="5419" y="236"/>
                  <a:pt x="5419" y="238"/>
                </a:cubicBezTo>
                <a:cubicBezTo>
                  <a:pt x="5420" y="240"/>
                  <a:pt x="5422" y="245"/>
                  <a:pt x="5422" y="248"/>
                </a:cubicBezTo>
                <a:cubicBezTo>
                  <a:pt x="5423" y="250"/>
                  <a:pt x="5423" y="252"/>
                  <a:pt x="5423" y="253"/>
                </a:cubicBezTo>
                <a:cubicBezTo>
                  <a:pt x="5424" y="253"/>
                  <a:pt x="5424" y="252"/>
                  <a:pt x="5424" y="252"/>
                </a:cubicBezTo>
                <a:cubicBezTo>
                  <a:pt x="5425" y="252"/>
                  <a:pt x="5425" y="252"/>
                  <a:pt x="5425" y="252"/>
                </a:cubicBezTo>
                <a:cubicBezTo>
                  <a:pt x="5426" y="252"/>
                  <a:pt x="5426" y="252"/>
                  <a:pt x="5427" y="252"/>
                </a:cubicBezTo>
                <a:cubicBezTo>
                  <a:pt x="5427" y="253"/>
                  <a:pt x="5429" y="253"/>
                  <a:pt x="5430" y="254"/>
                </a:cubicBezTo>
                <a:cubicBezTo>
                  <a:pt x="5430" y="255"/>
                  <a:pt x="5430" y="256"/>
                  <a:pt x="5431" y="256"/>
                </a:cubicBezTo>
                <a:cubicBezTo>
                  <a:pt x="5431" y="257"/>
                  <a:pt x="5431" y="257"/>
                  <a:pt x="5432" y="258"/>
                </a:cubicBezTo>
                <a:cubicBezTo>
                  <a:pt x="5432" y="258"/>
                  <a:pt x="5433" y="258"/>
                  <a:pt x="5433" y="258"/>
                </a:cubicBezTo>
                <a:cubicBezTo>
                  <a:pt x="5433" y="258"/>
                  <a:pt x="5433" y="259"/>
                  <a:pt x="5434" y="259"/>
                </a:cubicBezTo>
                <a:cubicBezTo>
                  <a:pt x="5435" y="260"/>
                  <a:pt x="5437" y="260"/>
                  <a:pt x="5438" y="260"/>
                </a:cubicBezTo>
                <a:cubicBezTo>
                  <a:pt x="5439" y="261"/>
                  <a:pt x="5439" y="261"/>
                  <a:pt x="5439" y="262"/>
                </a:cubicBezTo>
                <a:cubicBezTo>
                  <a:pt x="5440" y="262"/>
                  <a:pt x="5440" y="262"/>
                  <a:pt x="5440" y="263"/>
                </a:cubicBezTo>
                <a:cubicBezTo>
                  <a:pt x="5440" y="263"/>
                  <a:pt x="5440" y="264"/>
                  <a:pt x="5441" y="265"/>
                </a:cubicBezTo>
                <a:cubicBezTo>
                  <a:pt x="5442" y="266"/>
                  <a:pt x="5444" y="268"/>
                  <a:pt x="5444" y="269"/>
                </a:cubicBezTo>
                <a:cubicBezTo>
                  <a:pt x="5445" y="269"/>
                  <a:pt x="5445" y="270"/>
                  <a:pt x="5446" y="270"/>
                </a:cubicBezTo>
                <a:cubicBezTo>
                  <a:pt x="5446" y="271"/>
                  <a:pt x="5446" y="271"/>
                  <a:pt x="5446" y="271"/>
                </a:cubicBezTo>
                <a:cubicBezTo>
                  <a:pt x="5447" y="272"/>
                  <a:pt x="5447" y="272"/>
                  <a:pt x="5447" y="272"/>
                </a:cubicBezTo>
                <a:cubicBezTo>
                  <a:pt x="5448" y="272"/>
                  <a:pt x="5448" y="273"/>
                  <a:pt x="5449" y="273"/>
                </a:cubicBezTo>
                <a:cubicBezTo>
                  <a:pt x="5449" y="273"/>
                  <a:pt x="5451" y="275"/>
                  <a:pt x="5452" y="274"/>
                </a:cubicBezTo>
                <a:cubicBezTo>
                  <a:pt x="5452" y="273"/>
                  <a:pt x="5452" y="267"/>
                  <a:pt x="5453" y="266"/>
                </a:cubicBezTo>
                <a:cubicBezTo>
                  <a:pt x="5453" y="265"/>
                  <a:pt x="5453" y="268"/>
                  <a:pt x="5454" y="268"/>
                </a:cubicBezTo>
                <a:cubicBezTo>
                  <a:pt x="5454" y="268"/>
                  <a:pt x="5454" y="266"/>
                  <a:pt x="5455" y="265"/>
                </a:cubicBezTo>
                <a:cubicBezTo>
                  <a:pt x="5455" y="263"/>
                  <a:pt x="5455" y="261"/>
                  <a:pt x="5456" y="259"/>
                </a:cubicBezTo>
                <a:cubicBezTo>
                  <a:pt x="5457" y="258"/>
                  <a:pt x="5458" y="259"/>
                  <a:pt x="5459" y="258"/>
                </a:cubicBezTo>
                <a:cubicBezTo>
                  <a:pt x="5460" y="257"/>
                  <a:pt x="5460" y="256"/>
                  <a:pt x="5460" y="255"/>
                </a:cubicBezTo>
                <a:cubicBezTo>
                  <a:pt x="5460" y="254"/>
                  <a:pt x="5461" y="253"/>
                  <a:pt x="5461" y="252"/>
                </a:cubicBezTo>
                <a:cubicBezTo>
                  <a:pt x="5462" y="251"/>
                  <a:pt x="5462" y="250"/>
                  <a:pt x="5462" y="249"/>
                </a:cubicBezTo>
                <a:cubicBezTo>
                  <a:pt x="5463" y="247"/>
                  <a:pt x="5463" y="246"/>
                  <a:pt x="5463" y="245"/>
                </a:cubicBezTo>
                <a:cubicBezTo>
                  <a:pt x="5464" y="244"/>
                  <a:pt x="5466" y="243"/>
                  <a:pt x="5466" y="242"/>
                </a:cubicBezTo>
                <a:cubicBezTo>
                  <a:pt x="5467" y="241"/>
                  <a:pt x="5467" y="240"/>
                  <a:pt x="5467" y="239"/>
                </a:cubicBezTo>
                <a:cubicBezTo>
                  <a:pt x="5468" y="238"/>
                  <a:pt x="5468" y="235"/>
                  <a:pt x="5469" y="234"/>
                </a:cubicBezTo>
                <a:cubicBezTo>
                  <a:pt x="5469" y="233"/>
                  <a:pt x="5469" y="232"/>
                  <a:pt x="5470" y="231"/>
                </a:cubicBezTo>
                <a:cubicBezTo>
                  <a:pt x="5470" y="230"/>
                  <a:pt x="5470" y="227"/>
                  <a:pt x="5471" y="226"/>
                </a:cubicBezTo>
                <a:cubicBezTo>
                  <a:pt x="5471" y="225"/>
                  <a:pt x="5473" y="224"/>
                  <a:pt x="5474" y="223"/>
                </a:cubicBezTo>
                <a:cubicBezTo>
                  <a:pt x="5475" y="222"/>
                  <a:pt x="5475" y="222"/>
                  <a:pt x="5475" y="221"/>
                </a:cubicBezTo>
                <a:cubicBezTo>
                  <a:pt x="5475" y="220"/>
                  <a:pt x="5476" y="218"/>
                  <a:pt x="5476" y="218"/>
                </a:cubicBezTo>
                <a:cubicBezTo>
                  <a:pt x="5476" y="217"/>
                  <a:pt x="5476" y="217"/>
                  <a:pt x="5477" y="216"/>
                </a:cubicBezTo>
                <a:cubicBezTo>
                  <a:pt x="5478" y="216"/>
                  <a:pt x="5480" y="216"/>
                  <a:pt x="5481" y="215"/>
                </a:cubicBezTo>
                <a:cubicBezTo>
                  <a:pt x="5482" y="214"/>
                  <a:pt x="5482" y="213"/>
                  <a:pt x="5482" y="212"/>
                </a:cubicBezTo>
                <a:cubicBezTo>
                  <a:pt x="5482" y="212"/>
                  <a:pt x="5483" y="212"/>
                  <a:pt x="5483" y="211"/>
                </a:cubicBezTo>
                <a:cubicBezTo>
                  <a:pt x="5483" y="211"/>
                  <a:pt x="5484" y="210"/>
                  <a:pt x="5484" y="211"/>
                </a:cubicBezTo>
                <a:cubicBezTo>
                  <a:pt x="5485" y="212"/>
                  <a:pt x="5485" y="215"/>
                  <a:pt x="5485" y="218"/>
                </a:cubicBezTo>
                <a:cubicBezTo>
                  <a:pt x="5486" y="220"/>
                  <a:pt x="5488" y="223"/>
                  <a:pt x="5488" y="225"/>
                </a:cubicBezTo>
                <a:cubicBezTo>
                  <a:pt x="5489" y="226"/>
                  <a:pt x="5489" y="227"/>
                  <a:pt x="5489" y="228"/>
                </a:cubicBezTo>
                <a:cubicBezTo>
                  <a:pt x="5490" y="229"/>
                  <a:pt x="5490" y="231"/>
                  <a:pt x="5491" y="232"/>
                </a:cubicBezTo>
                <a:cubicBezTo>
                  <a:pt x="5491" y="234"/>
                  <a:pt x="5491" y="235"/>
                  <a:pt x="5492" y="237"/>
                </a:cubicBezTo>
                <a:cubicBezTo>
                  <a:pt x="5492" y="238"/>
                  <a:pt x="5492" y="238"/>
                  <a:pt x="5493" y="240"/>
                </a:cubicBezTo>
                <a:cubicBezTo>
                  <a:pt x="5493" y="242"/>
                  <a:pt x="5495" y="244"/>
                  <a:pt x="5496" y="246"/>
                </a:cubicBezTo>
                <a:cubicBezTo>
                  <a:pt x="5496" y="248"/>
                  <a:pt x="5496" y="249"/>
                  <a:pt x="5497" y="250"/>
                </a:cubicBezTo>
                <a:cubicBezTo>
                  <a:pt x="5497" y="251"/>
                  <a:pt x="5498" y="252"/>
                  <a:pt x="5498" y="254"/>
                </a:cubicBezTo>
                <a:cubicBezTo>
                  <a:pt x="5498" y="255"/>
                  <a:pt x="5499" y="257"/>
                  <a:pt x="5499" y="258"/>
                </a:cubicBezTo>
                <a:cubicBezTo>
                  <a:pt x="5499" y="258"/>
                  <a:pt x="5500" y="258"/>
                  <a:pt x="5500" y="259"/>
                </a:cubicBezTo>
                <a:cubicBezTo>
                  <a:pt x="5501" y="260"/>
                  <a:pt x="5502" y="262"/>
                  <a:pt x="5503" y="263"/>
                </a:cubicBezTo>
                <a:cubicBezTo>
                  <a:pt x="5504" y="264"/>
                  <a:pt x="5504" y="264"/>
                  <a:pt x="5504" y="264"/>
                </a:cubicBezTo>
                <a:cubicBezTo>
                  <a:pt x="5505" y="265"/>
                  <a:pt x="5505" y="266"/>
                  <a:pt x="5505" y="266"/>
                </a:cubicBezTo>
                <a:cubicBezTo>
                  <a:pt x="5506" y="267"/>
                  <a:pt x="5506" y="268"/>
                  <a:pt x="5506" y="268"/>
                </a:cubicBezTo>
                <a:cubicBezTo>
                  <a:pt x="5507" y="268"/>
                  <a:pt x="5507" y="268"/>
                  <a:pt x="5507" y="269"/>
                </a:cubicBezTo>
                <a:cubicBezTo>
                  <a:pt x="5508" y="269"/>
                  <a:pt x="5510" y="269"/>
                  <a:pt x="5511" y="270"/>
                </a:cubicBezTo>
                <a:cubicBezTo>
                  <a:pt x="5511" y="271"/>
                  <a:pt x="5511" y="272"/>
                  <a:pt x="5512" y="274"/>
                </a:cubicBezTo>
                <a:cubicBezTo>
                  <a:pt x="5512" y="275"/>
                  <a:pt x="5512" y="275"/>
                  <a:pt x="5513" y="276"/>
                </a:cubicBezTo>
                <a:cubicBezTo>
                  <a:pt x="5513" y="277"/>
                  <a:pt x="5513" y="277"/>
                  <a:pt x="5514" y="278"/>
                </a:cubicBezTo>
                <a:cubicBezTo>
                  <a:pt x="5514" y="278"/>
                  <a:pt x="5514" y="279"/>
                  <a:pt x="5515" y="279"/>
                </a:cubicBezTo>
                <a:cubicBezTo>
                  <a:pt x="5515" y="280"/>
                  <a:pt x="5517" y="282"/>
                  <a:pt x="5518" y="282"/>
                </a:cubicBezTo>
                <a:cubicBezTo>
                  <a:pt x="5518" y="283"/>
                  <a:pt x="5519" y="282"/>
                  <a:pt x="5519" y="282"/>
                </a:cubicBezTo>
                <a:cubicBezTo>
                  <a:pt x="5519" y="283"/>
                  <a:pt x="5520" y="283"/>
                  <a:pt x="5520" y="283"/>
                </a:cubicBezTo>
                <a:cubicBezTo>
                  <a:pt x="5520" y="283"/>
                  <a:pt x="5521" y="284"/>
                  <a:pt x="5521" y="284"/>
                </a:cubicBezTo>
                <a:cubicBezTo>
                  <a:pt x="5521" y="284"/>
                  <a:pt x="5521" y="285"/>
                  <a:pt x="5522" y="285"/>
                </a:cubicBezTo>
                <a:cubicBezTo>
                  <a:pt x="5523" y="285"/>
                  <a:pt x="5525" y="285"/>
                  <a:pt x="5525" y="284"/>
                </a:cubicBezTo>
                <a:cubicBezTo>
                  <a:pt x="5526" y="284"/>
                  <a:pt x="5526" y="285"/>
                  <a:pt x="5526" y="284"/>
                </a:cubicBezTo>
                <a:cubicBezTo>
                  <a:pt x="5527" y="284"/>
                  <a:pt x="5527" y="284"/>
                  <a:pt x="5527" y="284"/>
                </a:cubicBezTo>
                <a:cubicBezTo>
                  <a:pt x="5528" y="284"/>
                  <a:pt x="5528" y="283"/>
                  <a:pt x="5528" y="283"/>
                </a:cubicBezTo>
                <a:cubicBezTo>
                  <a:pt x="5529" y="284"/>
                  <a:pt x="5529" y="285"/>
                  <a:pt x="5529" y="285"/>
                </a:cubicBezTo>
                <a:cubicBezTo>
                  <a:pt x="5530" y="285"/>
                  <a:pt x="5532" y="285"/>
                  <a:pt x="5533" y="286"/>
                </a:cubicBezTo>
                <a:cubicBezTo>
                  <a:pt x="5533" y="286"/>
                  <a:pt x="5533" y="287"/>
                  <a:pt x="5534" y="287"/>
                </a:cubicBezTo>
                <a:cubicBezTo>
                  <a:pt x="5534" y="287"/>
                  <a:pt x="5534" y="288"/>
                  <a:pt x="5535" y="288"/>
                </a:cubicBezTo>
                <a:cubicBezTo>
                  <a:pt x="5535" y="287"/>
                  <a:pt x="5535" y="287"/>
                  <a:pt x="5536" y="286"/>
                </a:cubicBezTo>
                <a:cubicBezTo>
                  <a:pt x="5536" y="286"/>
                  <a:pt x="5536" y="286"/>
                  <a:pt x="5537" y="286"/>
                </a:cubicBezTo>
                <a:cubicBezTo>
                  <a:pt x="5537" y="285"/>
                  <a:pt x="5539" y="284"/>
                  <a:pt x="5540" y="284"/>
                </a:cubicBezTo>
                <a:cubicBezTo>
                  <a:pt x="5541" y="283"/>
                  <a:pt x="5541" y="282"/>
                  <a:pt x="5541" y="281"/>
                </a:cubicBezTo>
                <a:cubicBezTo>
                  <a:pt x="5541" y="279"/>
                  <a:pt x="5542" y="279"/>
                  <a:pt x="5542" y="276"/>
                </a:cubicBezTo>
                <a:cubicBezTo>
                  <a:pt x="5542" y="274"/>
                  <a:pt x="5543" y="269"/>
                  <a:pt x="5543" y="267"/>
                </a:cubicBezTo>
                <a:cubicBezTo>
                  <a:pt x="5543" y="264"/>
                  <a:pt x="5543" y="264"/>
                  <a:pt x="5544" y="262"/>
                </a:cubicBezTo>
                <a:cubicBezTo>
                  <a:pt x="5545" y="261"/>
                  <a:pt x="5548" y="258"/>
                  <a:pt x="5548" y="257"/>
                </a:cubicBezTo>
                <a:cubicBezTo>
                  <a:pt x="5549" y="256"/>
                  <a:pt x="5549" y="256"/>
                  <a:pt x="5549" y="255"/>
                </a:cubicBezTo>
                <a:cubicBezTo>
                  <a:pt x="5550" y="254"/>
                  <a:pt x="5550" y="253"/>
                  <a:pt x="5550" y="252"/>
                </a:cubicBezTo>
                <a:cubicBezTo>
                  <a:pt x="5551" y="251"/>
                  <a:pt x="5551" y="251"/>
                  <a:pt x="5551" y="250"/>
                </a:cubicBezTo>
                <a:cubicBezTo>
                  <a:pt x="5552" y="250"/>
                  <a:pt x="5554" y="250"/>
                  <a:pt x="5555" y="250"/>
                </a:cubicBezTo>
                <a:cubicBezTo>
                  <a:pt x="5555" y="250"/>
                  <a:pt x="5555" y="250"/>
                  <a:pt x="5556" y="250"/>
                </a:cubicBezTo>
                <a:cubicBezTo>
                  <a:pt x="5556" y="250"/>
                  <a:pt x="5556" y="251"/>
                  <a:pt x="5557" y="251"/>
                </a:cubicBezTo>
                <a:cubicBezTo>
                  <a:pt x="5557" y="251"/>
                  <a:pt x="5557" y="252"/>
                  <a:pt x="5558" y="253"/>
                </a:cubicBezTo>
                <a:cubicBezTo>
                  <a:pt x="5558" y="253"/>
                  <a:pt x="5558" y="255"/>
                  <a:pt x="5559" y="255"/>
                </a:cubicBezTo>
                <a:cubicBezTo>
                  <a:pt x="5560" y="256"/>
                  <a:pt x="5561" y="256"/>
                  <a:pt x="5562" y="256"/>
                </a:cubicBezTo>
                <a:cubicBezTo>
                  <a:pt x="5563" y="256"/>
                  <a:pt x="5563" y="257"/>
                  <a:pt x="5563" y="257"/>
                </a:cubicBezTo>
                <a:cubicBezTo>
                  <a:pt x="5563" y="257"/>
                  <a:pt x="5564" y="257"/>
                  <a:pt x="5564" y="257"/>
                </a:cubicBezTo>
                <a:cubicBezTo>
                  <a:pt x="5564" y="257"/>
                  <a:pt x="5565" y="257"/>
                  <a:pt x="5565" y="258"/>
                </a:cubicBezTo>
                <a:cubicBezTo>
                  <a:pt x="5566" y="259"/>
                  <a:pt x="5566" y="261"/>
                  <a:pt x="5566" y="262"/>
                </a:cubicBezTo>
                <a:cubicBezTo>
                  <a:pt x="5567" y="264"/>
                  <a:pt x="5569" y="265"/>
                  <a:pt x="5569" y="266"/>
                </a:cubicBezTo>
                <a:cubicBezTo>
                  <a:pt x="5570" y="268"/>
                  <a:pt x="5570" y="271"/>
                  <a:pt x="5570" y="273"/>
                </a:cubicBezTo>
                <a:cubicBezTo>
                  <a:pt x="5571" y="275"/>
                  <a:pt x="5571" y="276"/>
                  <a:pt x="5571" y="278"/>
                </a:cubicBezTo>
                <a:cubicBezTo>
                  <a:pt x="5572" y="280"/>
                  <a:pt x="5572" y="281"/>
                  <a:pt x="5573" y="284"/>
                </a:cubicBezTo>
                <a:cubicBezTo>
                  <a:pt x="5573" y="287"/>
                  <a:pt x="5573" y="292"/>
                  <a:pt x="5573" y="295"/>
                </a:cubicBezTo>
                <a:cubicBezTo>
                  <a:pt x="5574" y="298"/>
                  <a:pt x="5576" y="300"/>
                  <a:pt x="5577" y="302"/>
                </a:cubicBezTo>
                <a:cubicBezTo>
                  <a:pt x="5577" y="305"/>
                  <a:pt x="5577" y="307"/>
                  <a:pt x="5578" y="310"/>
                </a:cubicBezTo>
                <a:cubicBezTo>
                  <a:pt x="5578" y="312"/>
                  <a:pt x="5579" y="314"/>
                  <a:pt x="5579" y="317"/>
                </a:cubicBezTo>
                <a:cubicBezTo>
                  <a:pt x="5579" y="319"/>
                  <a:pt x="5579" y="322"/>
                  <a:pt x="5580" y="324"/>
                </a:cubicBezTo>
                <a:cubicBezTo>
                  <a:pt x="5580" y="326"/>
                  <a:pt x="5580" y="328"/>
                  <a:pt x="5581" y="329"/>
                </a:cubicBezTo>
                <a:cubicBezTo>
                  <a:pt x="5582" y="330"/>
                  <a:pt x="5583" y="330"/>
                  <a:pt x="5584" y="331"/>
                </a:cubicBezTo>
                <a:cubicBezTo>
                  <a:pt x="5585" y="331"/>
                  <a:pt x="5585" y="332"/>
                  <a:pt x="5585" y="332"/>
                </a:cubicBezTo>
                <a:cubicBezTo>
                  <a:pt x="5585" y="332"/>
                  <a:pt x="5586" y="329"/>
                  <a:pt x="5586" y="329"/>
                </a:cubicBezTo>
                <a:cubicBezTo>
                  <a:pt x="5586" y="328"/>
                  <a:pt x="5587" y="329"/>
                  <a:pt x="5587" y="329"/>
                </a:cubicBezTo>
                <a:cubicBezTo>
                  <a:pt x="5587" y="329"/>
                  <a:pt x="5588" y="328"/>
                  <a:pt x="5588" y="328"/>
                </a:cubicBezTo>
                <a:cubicBezTo>
                  <a:pt x="5589" y="328"/>
                  <a:pt x="5591" y="328"/>
                  <a:pt x="5591" y="327"/>
                </a:cubicBezTo>
                <a:cubicBezTo>
                  <a:pt x="5592" y="327"/>
                  <a:pt x="5592" y="326"/>
                  <a:pt x="5592" y="325"/>
                </a:cubicBezTo>
                <a:cubicBezTo>
                  <a:pt x="5593" y="325"/>
                  <a:pt x="5593" y="325"/>
                  <a:pt x="5593" y="324"/>
                </a:cubicBezTo>
                <a:cubicBezTo>
                  <a:pt x="5594" y="324"/>
                  <a:pt x="5594" y="324"/>
                  <a:pt x="5595" y="324"/>
                </a:cubicBezTo>
                <a:cubicBezTo>
                  <a:pt x="5595" y="323"/>
                  <a:pt x="5595" y="322"/>
                  <a:pt x="5596" y="320"/>
                </a:cubicBezTo>
                <a:cubicBezTo>
                  <a:pt x="5596" y="318"/>
                  <a:pt x="5598" y="316"/>
                  <a:pt x="5599" y="313"/>
                </a:cubicBezTo>
                <a:cubicBezTo>
                  <a:pt x="5599" y="310"/>
                  <a:pt x="5599" y="307"/>
                  <a:pt x="5600" y="304"/>
                </a:cubicBezTo>
                <a:cubicBezTo>
                  <a:pt x="5600" y="301"/>
                  <a:pt x="5600" y="296"/>
                  <a:pt x="5601" y="292"/>
                </a:cubicBezTo>
                <a:cubicBezTo>
                  <a:pt x="5601" y="288"/>
                  <a:pt x="5602" y="285"/>
                  <a:pt x="5602" y="282"/>
                </a:cubicBezTo>
                <a:cubicBezTo>
                  <a:pt x="5602" y="278"/>
                  <a:pt x="5602" y="274"/>
                  <a:pt x="5603" y="271"/>
                </a:cubicBezTo>
                <a:cubicBezTo>
                  <a:pt x="5604" y="267"/>
                  <a:pt x="5605" y="264"/>
                  <a:pt x="5606" y="261"/>
                </a:cubicBezTo>
                <a:cubicBezTo>
                  <a:pt x="5607" y="258"/>
                  <a:pt x="5607" y="255"/>
                  <a:pt x="5607" y="252"/>
                </a:cubicBezTo>
                <a:cubicBezTo>
                  <a:pt x="5608" y="250"/>
                  <a:pt x="5608" y="248"/>
                  <a:pt x="5608" y="246"/>
                </a:cubicBezTo>
                <a:cubicBezTo>
                  <a:pt x="5609" y="244"/>
                  <a:pt x="5609" y="242"/>
                  <a:pt x="5609" y="240"/>
                </a:cubicBezTo>
                <a:cubicBezTo>
                  <a:pt x="5609" y="238"/>
                  <a:pt x="5609" y="234"/>
                  <a:pt x="5610" y="232"/>
                </a:cubicBezTo>
                <a:cubicBezTo>
                  <a:pt x="5611" y="231"/>
                  <a:pt x="5613" y="231"/>
                  <a:pt x="5613" y="231"/>
                </a:cubicBezTo>
                <a:cubicBezTo>
                  <a:pt x="5614" y="230"/>
                  <a:pt x="5614" y="229"/>
                  <a:pt x="5615" y="230"/>
                </a:cubicBezTo>
                <a:cubicBezTo>
                  <a:pt x="5615" y="230"/>
                  <a:pt x="5615" y="232"/>
                  <a:pt x="5615" y="232"/>
                </a:cubicBezTo>
                <a:cubicBezTo>
                  <a:pt x="5616" y="232"/>
                  <a:pt x="5616" y="230"/>
                  <a:pt x="5617" y="230"/>
                </a:cubicBezTo>
                <a:cubicBezTo>
                  <a:pt x="5617" y="229"/>
                  <a:pt x="5617" y="229"/>
                  <a:pt x="5618" y="229"/>
                </a:cubicBezTo>
                <a:cubicBezTo>
                  <a:pt x="5618" y="228"/>
                  <a:pt x="5620" y="229"/>
                  <a:pt x="5621" y="229"/>
                </a:cubicBezTo>
                <a:cubicBezTo>
                  <a:pt x="5621" y="229"/>
                  <a:pt x="5621" y="230"/>
                  <a:pt x="5622" y="230"/>
                </a:cubicBezTo>
                <a:cubicBezTo>
                  <a:pt x="5622" y="230"/>
                  <a:pt x="5622" y="229"/>
                  <a:pt x="5623" y="229"/>
                </a:cubicBezTo>
                <a:cubicBezTo>
                  <a:pt x="5623" y="228"/>
                  <a:pt x="5624" y="228"/>
                  <a:pt x="5624" y="228"/>
                </a:cubicBezTo>
                <a:cubicBezTo>
                  <a:pt x="5624" y="228"/>
                  <a:pt x="5625" y="228"/>
                  <a:pt x="5625" y="228"/>
                </a:cubicBezTo>
                <a:cubicBezTo>
                  <a:pt x="5626" y="229"/>
                  <a:pt x="5627" y="231"/>
                  <a:pt x="5628" y="233"/>
                </a:cubicBezTo>
                <a:cubicBezTo>
                  <a:pt x="5629" y="235"/>
                  <a:pt x="5629" y="236"/>
                  <a:pt x="5629" y="239"/>
                </a:cubicBezTo>
                <a:cubicBezTo>
                  <a:pt x="5630" y="242"/>
                  <a:pt x="5630" y="246"/>
                  <a:pt x="5630" y="250"/>
                </a:cubicBezTo>
                <a:cubicBezTo>
                  <a:pt x="5631" y="252"/>
                  <a:pt x="5632" y="254"/>
                  <a:pt x="5632" y="257"/>
                </a:cubicBezTo>
                <a:cubicBezTo>
                  <a:pt x="5633" y="261"/>
                  <a:pt x="5635" y="267"/>
                  <a:pt x="5635" y="270"/>
                </a:cubicBezTo>
                <a:cubicBezTo>
                  <a:pt x="5636" y="274"/>
                  <a:pt x="5636" y="275"/>
                  <a:pt x="5637" y="278"/>
                </a:cubicBezTo>
                <a:cubicBezTo>
                  <a:pt x="5637" y="280"/>
                  <a:pt x="5637" y="282"/>
                  <a:pt x="5638" y="284"/>
                </a:cubicBezTo>
                <a:cubicBezTo>
                  <a:pt x="5638" y="286"/>
                  <a:pt x="5638" y="287"/>
                  <a:pt x="5639" y="287"/>
                </a:cubicBezTo>
                <a:cubicBezTo>
                  <a:pt x="5639" y="288"/>
                  <a:pt x="5639" y="289"/>
                  <a:pt x="5640" y="290"/>
                </a:cubicBezTo>
                <a:cubicBezTo>
                  <a:pt x="5640" y="292"/>
                  <a:pt x="5642" y="296"/>
                  <a:pt x="5643" y="297"/>
                </a:cubicBezTo>
                <a:cubicBezTo>
                  <a:pt x="5643" y="298"/>
                  <a:pt x="5644" y="299"/>
                  <a:pt x="5644" y="299"/>
                </a:cubicBezTo>
                <a:cubicBezTo>
                  <a:pt x="5644" y="300"/>
                  <a:pt x="5645" y="300"/>
                  <a:pt x="5645" y="300"/>
                </a:cubicBezTo>
                <a:cubicBezTo>
                  <a:pt x="5645" y="300"/>
                  <a:pt x="5646" y="301"/>
                  <a:pt x="5646" y="301"/>
                </a:cubicBezTo>
                <a:cubicBezTo>
                  <a:pt x="5646" y="301"/>
                  <a:pt x="5646" y="301"/>
                  <a:pt x="5647" y="301"/>
                </a:cubicBezTo>
                <a:cubicBezTo>
                  <a:pt x="5648" y="301"/>
                  <a:pt x="5650" y="300"/>
                  <a:pt x="5650" y="300"/>
                </a:cubicBezTo>
                <a:cubicBezTo>
                  <a:pt x="5651" y="300"/>
                  <a:pt x="5651" y="300"/>
                  <a:pt x="5651" y="300"/>
                </a:cubicBezTo>
                <a:cubicBezTo>
                  <a:pt x="5651" y="300"/>
                  <a:pt x="5652" y="300"/>
                  <a:pt x="5652" y="301"/>
                </a:cubicBezTo>
                <a:cubicBezTo>
                  <a:pt x="5653" y="301"/>
                  <a:pt x="5653" y="303"/>
                  <a:pt x="5653" y="304"/>
                </a:cubicBezTo>
                <a:cubicBezTo>
                  <a:pt x="5654" y="304"/>
                  <a:pt x="5654" y="305"/>
                  <a:pt x="5654" y="305"/>
                </a:cubicBezTo>
                <a:cubicBezTo>
                  <a:pt x="5655" y="304"/>
                  <a:pt x="5657" y="302"/>
                  <a:pt x="5657" y="302"/>
                </a:cubicBezTo>
                <a:cubicBezTo>
                  <a:pt x="5658" y="301"/>
                  <a:pt x="5658" y="302"/>
                  <a:pt x="5659" y="301"/>
                </a:cubicBezTo>
                <a:cubicBezTo>
                  <a:pt x="5659" y="301"/>
                  <a:pt x="5659" y="300"/>
                  <a:pt x="5660" y="299"/>
                </a:cubicBezTo>
                <a:cubicBezTo>
                  <a:pt x="5660" y="299"/>
                  <a:pt x="5660" y="298"/>
                  <a:pt x="5661" y="297"/>
                </a:cubicBezTo>
                <a:cubicBezTo>
                  <a:pt x="5662" y="297"/>
                  <a:pt x="5664" y="297"/>
                  <a:pt x="5665" y="296"/>
                </a:cubicBezTo>
                <a:cubicBezTo>
                  <a:pt x="5666" y="295"/>
                  <a:pt x="5666" y="292"/>
                  <a:pt x="5666" y="291"/>
                </a:cubicBezTo>
                <a:cubicBezTo>
                  <a:pt x="5666" y="290"/>
                  <a:pt x="5667" y="290"/>
                  <a:pt x="5667" y="290"/>
                </a:cubicBezTo>
                <a:cubicBezTo>
                  <a:pt x="5667" y="289"/>
                  <a:pt x="5667" y="289"/>
                  <a:pt x="5668" y="288"/>
                </a:cubicBezTo>
                <a:cubicBezTo>
                  <a:pt x="5669" y="287"/>
                  <a:pt x="5671" y="286"/>
                  <a:pt x="5672" y="285"/>
                </a:cubicBezTo>
                <a:cubicBezTo>
                  <a:pt x="5673" y="283"/>
                  <a:pt x="5673" y="281"/>
                  <a:pt x="5673" y="279"/>
                </a:cubicBezTo>
                <a:cubicBezTo>
                  <a:pt x="5674" y="278"/>
                  <a:pt x="5674" y="276"/>
                  <a:pt x="5674" y="275"/>
                </a:cubicBezTo>
                <a:cubicBezTo>
                  <a:pt x="5675" y="274"/>
                  <a:pt x="5675" y="274"/>
                  <a:pt x="5675" y="273"/>
                </a:cubicBezTo>
                <a:cubicBezTo>
                  <a:pt x="5676" y="272"/>
                  <a:pt x="5676" y="272"/>
                  <a:pt x="5676" y="271"/>
                </a:cubicBezTo>
                <a:cubicBezTo>
                  <a:pt x="5677" y="270"/>
                  <a:pt x="5679" y="269"/>
                  <a:pt x="5680" y="268"/>
                </a:cubicBezTo>
                <a:cubicBezTo>
                  <a:pt x="5680" y="268"/>
                  <a:pt x="5680" y="268"/>
                  <a:pt x="5681" y="268"/>
                </a:cubicBezTo>
                <a:cubicBezTo>
                  <a:pt x="5681" y="269"/>
                  <a:pt x="5681" y="269"/>
                  <a:pt x="5682" y="269"/>
                </a:cubicBezTo>
                <a:cubicBezTo>
                  <a:pt x="5682" y="269"/>
                  <a:pt x="5682" y="268"/>
                  <a:pt x="5683" y="268"/>
                </a:cubicBezTo>
                <a:cubicBezTo>
                  <a:pt x="5683" y="267"/>
                  <a:pt x="5683" y="265"/>
                  <a:pt x="5684" y="264"/>
                </a:cubicBezTo>
                <a:cubicBezTo>
                  <a:pt x="5685" y="263"/>
                  <a:pt x="5687" y="262"/>
                  <a:pt x="5688" y="261"/>
                </a:cubicBezTo>
                <a:cubicBezTo>
                  <a:pt x="5688" y="261"/>
                  <a:pt x="5689" y="261"/>
                  <a:pt x="5689" y="261"/>
                </a:cubicBezTo>
                <a:cubicBezTo>
                  <a:pt x="5689" y="262"/>
                  <a:pt x="5690" y="263"/>
                  <a:pt x="5690" y="264"/>
                </a:cubicBezTo>
                <a:cubicBezTo>
                  <a:pt x="5690" y="265"/>
                  <a:pt x="5690" y="265"/>
                  <a:pt x="5691" y="266"/>
                </a:cubicBezTo>
                <a:cubicBezTo>
                  <a:pt x="5692" y="266"/>
                  <a:pt x="5694" y="265"/>
                  <a:pt x="5694" y="265"/>
                </a:cubicBezTo>
                <a:cubicBezTo>
                  <a:pt x="5695" y="265"/>
                  <a:pt x="5695" y="265"/>
                  <a:pt x="5695" y="265"/>
                </a:cubicBezTo>
                <a:cubicBezTo>
                  <a:pt x="5696" y="264"/>
                  <a:pt x="5696" y="261"/>
                  <a:pt x="5696" y="259"/>
                </a:cubicBezTo>
                <a:cubicBezTo>
                  <a:pt x="5697" y="257"/>
                  <a:pt x="5697" y="256"/>
                  <a:pt x="5697" y="254"/>
                </a:cubicBezTo>
                <a:cubicBezTo>
                  <a:pt x="5698" y="252"/>
                  <a:pt x="5698" y="250"/>
                  <a:pt x="5699" y="248"/>
                </a:cubicBezTo>
                <a:cubicBezTo>
                  <a:pt x="5699" y="246"/>
                  <a:pt x="5701" y="245"/>
                  <a:pt x="5702" y="245"/>
                </a:cubicBezTo>
                <a:cubicBezTo>
                  <a:pt x="5702" y="245"/>
                  <a:pt x="5702" y="245"/>
                  <a:pt x="5703" y="246"/>
                </a:cubicBezTo>
                <a:cubicBezTo>
                  <a:pt x="5703" y="247"/>
                  <a:pt x="5703" y="248"/>
                  <a:pt x="5704" y="249"/>
                </a:cubicBezTo>
                <a:cubicBezTo>
                  <a:pt x="5704" y="250"/>
                  <a:pt x="5705" y="252"/>
                  <a:pt x="5705" y="252"/>
                </a:cubicBezTo>
                <a:cubicBezTo>
                  <a:pt x="5705" y="253"/>
                  <a:pt x="5705" y="253"/>
                  <a:pt x="5706" y="253"/>
                </a:cubicBezTo>
                <a:cubicBezTo>
                  <a:pt x="5706" y="254"/>
                  <a:pt x="5708" y="255"/>
                  <a:pt x="5709" y="255"/>
                </a:cubicBezTo>
                <a:cubicBezTo>
                  <a:pt x="5710" y="256"/>
                  <a:pt x="5710" y="257"/>
                  <a:pt x="5710" y="258"/>
                </a:cubicBezTo>
                <a:cubicBezTo>
                  <a:pt x="5710" y="259"/>
                  <a:pt x="5711" y="260"/>
                  <a:pt x="5711" y="260"/>
                </a:cubicBezTo>
                <a:cubicBezTo>
                  <a:pt x="5712" y="261"/>
                  <a:pt x="5712" y="261"/>
                  <a:pt x="5712" y="262"/>
                </a:cubicBezTo>
                <a:cubicBezTo>
                  <a:pt x="5712" y="262"/>
                  <a:pt x="5712" y="263"/>
                  <a:pt x="5713" y="263"/>
                </a:cubicBezTo>
                <a:cubicBezTo>
                  <a:pt x="5714" y="263"/>
                  <a:pt x="5717" y="263"/>
                  <a:pt x="5717" y="263"/>
                </a:cubicBezTo>
                <a:cubicBezTo>
                  <a:pt x="5718" y="264"/>
                  <a:pt x="5718" y="267"/>
                  <a:pt x="5718" y="267"/>
                </a:cubicBezTo>
                <a:cubicBezTo>
                  <a:pt x="5719" y="267"/>
                  <a:pt x="5719" y="266"/>
                  <a:pt x="5719" y="265"/>
                </a:cubicBezTo>
                <a:cubicBezTo>
                  <a:pt x="5720" y="265"/>
                  <a:pt x="5720" y="264"/>
                  <a:pt x="5721" y="264"/>
                </a:cubicBezTo>
                <a:cubicBezTo>
                  <a:pt x="5721" y="263"/>
                  <a:pt x="5723" y="261"/>
                  <a:pt x="5724" y="261"/>
                </a:cubicBezTo>
                <a:cubicBezTo>
                  <a:pt x="5724" y="260"/>
                  <a:pt x="5724" y="261"/>
                  <a:pt x="5725" y="261"/>
                </a:cubicBezTo>
                <a:cubicBezTo>
                  <a:pt x="5725" y="262"/>
                  <a:pt x="5725" y="262"/>
                  <a:pt x="5726" y="262"/>
                </a:cubicBezTo>
                <a:cubicBezTo>
                  <a:pt x="5726" y="263"/>
                  <a:pt x="5726" y="263"/>
                  <a:pt x="5727" y="264"/>
                </a:cubicBezTo>
                <a:cubicBezTo>
                  <a:pt x="5727" y="264"/>
                  <a:pt x="5728" y="264"/>
                  <a:pt x="5728" y="265"/>
                </a:cubicBezTo>
                <a:cubicBezTo>
                  <a:pt x="5729" y="266"/>
                  <a:pt x="5730" y="269"/>
                  <a:pt x="5731" y="271"/>
                </a:cubicBezTo>
                <a:cubicBezTo>
                  <a:pt x="5732" y="272"/>
                  <a:pt x="5732" y="273"/>
                  <a:pt x="5732" y="274"/>
                </a:cubicBezTo>
                <a:cubicBezTo>
                  <a:pt x="5732" y="274"/>
                  <a:pt x="5733" y="274"/>
                  <a:pt x="5733" y="274"/>
                </a:cubicBezTo>
                <a:cubicBezTo>
                  <a:pt x="5734" y="273"/>
                  <a:pt x="5734" y="271"/>
                  <a:pt x="5734" y="269"/>
                </a:cubicBezTo>
                <a:cubicBezTo>
                  <a:pt x="5735" y="268"/>
                  <a:pt x="5735" y="267"/>
                  <a:pt x="5735" y="267"/>
                </a:cubicBezTo>
                <a:cubicBezTo>
                  <a:pt x="5736" y="266"/>
                  <a:pt x="5738" y="265"/>
                  <a:pt x="5738" y="265"/>
                </a:cubicBezTo>
                <a:cubicBezTo>
                  <a:pt x="5739" y="264"/>
                  <a:pt x="5739" y="263"/>
                  <a:pt x="5739" y="263"/>
                </a:cubicBezTo>
                <a:cubicBezTo>
                  <a:pt x="5740" y="263"/>
                  <a:pt x="5740" y="263"/>
                  <a:pt x="5741" y="264"/>
                </a:cubicBezTo>
                <a:cubicBezTo>
                  <a:pt x="5741" y="264"/>
                  <a:pt x="5741" y="264"/>
                  <a:pt x="5742" y="264"/>
                </a:cubicBezTo>
                <a:cubicBezTo>
                  <a:pt x="5742" y="264"/>
                  <a:pt x="5742" y="264"/>
                  <a:pt x="5742" y="264"/>
                </a:cubicBezTo>
                <a:cubicBezTo>
                  <a:pt x="5743" y="264"/>
                  <a:pt x="5745" y="265"/>
                  <a:pt x="5746" y="266"/>
                </a:cubicBezTo>
                <a:cubicBezTo>
                  <a:pt x="5747" y="267"/>
                  <a:pt x="5747" y="268"/>
                  <a:pt x="5747" y="268"/>
                </a:cubicBezTo>
                <a:cubicBezTo>
                  <a:pt x="5747" y="269"/>
                  <a:pt x="5748" y="267"/>
                  <a:pt x="5748" y="267"/>
                </a:cubicBezTo>
                <a:cubicBezTo>
                  <a:pt x="5748" y="267"/>
                  <a:pt x="5748" y="267"/>
                  <a:pt x="5749" y="268"/>
                </a:cubicBezTo>
                <a:cubicBezTo>
                  <a:pt x="5749" y="268"/>
                  <a:pt x="5749" y="268"/>
                  <a:pt x="5750" y="268"/>
                </a:cubicBezTo>
                <a:cubicBezTo>
                  <a:pt x="5751" y="268"/>
                  <a:pt x="5752" y="268"/>
                  <a:pt x="5753" y="269"/>
                </a:cubicBezTo>
                <a:cubicBezTo>
                  <a:pt x="5754" y="269"/>
                  <a:pt x="5755" y="269"/>
                  <a:pt x="5755" y="269"/>
                </a:cubicBezTo>
                <a:cubicBezTo>
                  <a:pt x="5755" y="269"/>
                  <a:pt x="5756" y="269"/>
                  <a:pt x="5756" y="270"/>
                </a:cubicBezTo>
                <a:cubicBezTo>
                  <a:pt x="5757" y="271"/>
                  <a:pt x="5757" y="274"/>
                  <a:pt x="5757" y="276"/>
                </a:cubicBezTo>
                <a:cubicBezTo>
                  <a:pt x="5758" y="278"/>
                  <a:pt x="5760" y="280"/>
                  <a:pt x="5760" y="282"/>
                </a:cubicBezTo>
                <a:cubicBezTo>
                  <a:pt x="5761" y="283"/>
                  <a:pt x="5761" y="283"/>
                  <a:pt x="5761" y="284"/>
                </a:cubicBezTo>
                <a:cubicBezTo>
                  <a:pt x="5762" y="285"/>
                  <a:pt x="5762" y="286"/>
                  <a:pt x="5763" y="287"/>
                </a:cubicBezTo>
                <a:cubicBezTo>
                  <a:pt x="5763" y="288"/>
                  <a:pt x="5763" y="289"/>
                  <a:pt x="5764" y="291"/>
                </a:cubicBezTo>
                <a:cubicBezTo>
                  <a:pt x="5765" y="293"/>
                  <a:pt x="5767" y="296"/>
                  <a:pt x="5768" y="298"/>
                </a:cubicBezTo>
                <a:cubicBezTo>
                  <a:pt x="5769" y="299"/>
                  <a:pt x="5768" y="300"/>
                  <a:pt x="5769" y="302"/>
                </a:cubicBezTo>
                <a:cubicBezTo>
                  <a:pt x="5769" y="303"/>
                  <a:pt x="5770" y="305"/>
                  <a:pt x="5770" y="306"/>
                </a:cubicBezTo>
                <a:cubicBezTo>
                  <a:pt x="5770" y="307"/>
                  <a:pt x="5771" y="308"/>
                  <a:pt x="5771" y="308"/>
                </a:cubicBezTo>
                <a:cubicBezTo>
                  <a:pt x="5771" y="309"/>
                  <a:pt x="5772" y="308"/>
                  <a:pt x="5772" y="309"/>
                </a:cubicBezTo>
                <a:cubicBezTo>
                  <a:pt x="5773" y="309"/>
                  <a:pt x="5774" y="309"/>
                  <a:pt x="5775" y="310"/>
                </a:cubicBezTo>
                <a:cubicBezTo>
                  <a:pt x="5776" y="311"/>
                  <a:pt x="5776" y="311"/>
                  <a:pt x="5776" y="312"/>
                </a:cubicBezTo>
                <a:cubicBezTo>
                  <a:pt x="5777" y="312"/>
                  <a:pt x="5777" y="311"/>
                  <a:pt x="5777" y="311"/>
                </a:cubicBezTo>
                <a:cubicBezTo>
                  <a:pt x="5778" y="312"/>
                  <a:pt x="5778" y="313"/>
                  <a:pt x="5778" y="313"/>
                </a:cubicBezTo>
                <a:cubicBezTo>
                  <a:pt x="5779" y="314"/>
                  <a:pt x="5779" y="314"/>
                  <a:pt x="5779" y="315"/>
                </a:cubicBezTo>
                <a:cubicBezTo>
                  <a:pt x="5780" y="315"/>
                  <a:pt x="5782" y="316"/>
                  <a:pt x="5783" y="317"/>
                </a:cubicBezTo>
                <a:cubicBezTo>
                  <a:pt x="5783" y="317"/>
                  <a:pt x="5783" y="317"/>
                  <a:pt x="5784" y="317"/>
                </a:cubicBezTo>
                <a:cubicBezTo>
                  <a:pt x="5784" y="317"/>
                  <a:pt x="5784" y="318"/>
                  <a:pt x="5784" y="318"/>
                </a:cubicBezTo>
                <a:cubicBezTo>
                  <a:pt x="5785" y="318"/>
                  <a:pt x="5785" y="317"/>
                  <a:pt x="5786" y="317"/>
                </a:cubicBezTo>
                <a:cubicBezTo>
                  <a:pt x="5786" y="317"/>
                  <a:pt x="5786" y="316"/>
                  <a:pt x="5787" y="316"/>
                </a:cubicBezTo>
                <a:cubicBezTo>
                  <a:pt x="5787" y="317"/>
                  <a:pt x="5789" y="317"/>
                  <a:pt x="5790" y="317"/>
                </a:cubicBezTo>
                <a:cubicBezTo>
                  <a:pt x="5790" y="317"/>
                  <a:pt x="5790" y="318"/>
                  <a:pt x="5791" y="318"/>
                </a:cubicBezTo>
                <a:cubicBezTo>
                  <a:pt x="5791" y="318"/>
                  <a:pt x="5792" y="317"/>
                  <a:pt x="5792" y="317"/>
                </a:cubicBezTo>
                <a:cubicBezTo>
                  <a:pt x="5792" y="317"/>
                  <a:pt x="5793" y="316"/>
                  <a:pt x="5793" y="316"/>
                </a:cubicBezTo>
                <a:cubicBezTo>
                  <a:pt x="5793" y="315"/>
                  <a:pt x="5793" y="313"/>
                  <a:pt x="5794" y="313"/>
                </a:cubicBezTo>
                <a:cubicBezTo>
                  <a:pt x="5795" y="312"/>
                  <a:pt x="5796" y="312"/>
                  <a:pt x="5797" y="311"/>
                </a:cubicBezTo>
                <a:cubicBezTo>
                  <a:pt x="5798" y="311"/>
                  <a:pt x="5798" y="310"/>
                  <a:pt x="5798" y="309"/>
                </a:cubicBezTo>
                <a:cubicBezTo>
                  <a:pt x="5799" y="308"/>
                  <a:pt x="5799" y="307"/>
                  <a:pt x="5799" y="307"/>
                </a:cubicBezTo>
                <a:cubicBezTo>
                  <a:pt x="5800" y="306"/>
                  <a:pt x="5800" y="305"/>
                  <a:pt x="5800" y="304"/>
                </a:cubicBezTo>
                <a:cubicBezTo>
                  <a:pt x="5801" y="304"/>
                  <a:pt x="5801" y="303"/>
                  <a:pt x="5801" y="303"/>
                </a:cubicBezTo>
                <a:cubicBezTo>
                  <a:pt x="5802" y="302"/>
                  <a:pt x="5804" y="302"/>
                  <a:pt x="5805" y="300"/>
                </a:cubicBezTo>
                <a:cubicBezTo>
                  <a:pt x="5805" y="299"/>
                  <a:pt x="5805" y="298"/>
                  <a:pt x="5806" y="295"/>
                </a:cubicBezTo>
                <a:cubicBezTo>
                  <a:pt x="5806" y="293"/>
                  <a:pt x="5806" y="289"/>
                  <a:pt x="5807" y="287"/>
                </a:cubicBezTo>
                <a:cubicBezTo>
                  <a:pt x="5807" y="284"/>
                  <a:pt x="5807" y="282"/>
                  <a:pt x="5808" y="281"/>
                </a:cubicBezTo>
                <a:cubicBezTo>
                  <a:pt x="5808" y="279"/>
                  <a:pt x="5808" y="279"/>
                  <a:pt x="5809" y="278"/>
                </a:cubicBezTo>
                <a:cubicBezTo>
                  <a:pt x="5809" y="277"/>
                  <a:pt x="5811" y="276"/>
                  <a:pt x="5812" y="275"/>
                </a:cubicBezTo>
                <a:cubicBezTo>
                  <a:pt x="5813" y="275"/>
                  <a:pt x="5813" y="275"/>
                  <a:pt x="5813" y="274"/>
                </a:cubicBezTo>
                <a:cubicBezTo>
                  <a:pt x="5813" y="273"/>
                  <a:pt x="5814" y="271"/>
                  <a:pt x="5814" y="269"/>
                </a:cubicBezTo>
                <a:cubicBezTo>
                  <a:pt x="5814" y="269"/>
                  <a:pt x="5815" y="268"/>
                  <a:pt x="5815" y="267"/>
                </a:cubicBezTo>
                <a:cubicBezTo>
                  <a:pt x="5815" y="266"/>
                  <a:pt x="5815" y="265"/>
                  <a:pt x="5816" y="264"/>
                </a:cubicBezTo>
                <a:cubicBezTo>
                  <a:pt x="5817" y="263"/>
                  <a:pt x="5819" y="262"/>
                  <a:pt x="5819" y="261"/>
                </a:cubicBezTo>
                <a:cubicBezTo>
                  <a:pt x="5820" y="260"/>
                  <a:pt x="5820" y="259"/>
                  <a:pt x="5820" y="259"/>
                </a:cubicBezTo>
                <a:cubicBezTo>
                  <a:pt x="5821" y="258"/>
                  <a:pt x="5821" y="259"/>
                  <a:pt x="5821" y="259"/>
                </a:cubicBezTo>
                <a:cubicBezTo>
                  <a:pt x="5822" y="259"/>
                  <a:pt x="5822" y="259"/>
                  <a:pt x="5822" y="259"/>
                </a:cubicBezTo>
                <a:cubicBezTo>
                  <a:pt x="5823" y="260"/>
                  <a:pt x="5823" y="260"/>
                  <a:pt x="5823" y="260"/>
                </a:cubicBezTo>
                <a:cubicBezTo>
                  <a:pt x="5824" y="260"/>
                  <a:pt x="5827" y="260"/>
                  <a:pt x="5828" y="259"/>
                </a:cubicBezTo>
                <a:cubicBezTo>
                  <a:pt x="5828" y="259"/>
                  <a:pt x="5828" y="259"/>
                  <a:pt x="5829" y="259"/>
                </a:cubicBezTo>
                <a:cubicBezTo>
                  <a:pt x="5829" y="259"/>
                  <a:pt x="5829" y="258"/>
                  <a:pt x="5830" y="258"/>
                </a:cubicBezTo>
                <a:cubicBezTo>
                  <a:pt x="5830" y="257"/>
                  <a:pt x="5830" y="258"/>
                  <a:pt x="5831" y="258"/>
                </a:cubicBezTo>
                <a:cubicBezTo>
                  <a:pt x="5832" y="258"/>
                  <a:pt x="5833" y="258"/>
                  <a:pt x="5834" y="258"/>
                </a:cubicBezTo>
                <a:cubicBezTo>
                  <a:pt x="5834" y="258"/>
                  <a:pt x="5835" y="258"/>
                  <a:pt x="5835" y="259"/>
                </a:cubicBezTo>
                <a:cubicBezTo>
                  <a:pt x="5835" y="259"/>
                  <a:pt x="5836" y="259"/>
                  <a:pt x="5836" y="260"/>
                </a:cubicBezTo>
                <a:cubicBezTo>
                  <a:pt x="5836" y="262"/>
                  <a:pt x="5837" y="266"/>
                  <a:pt x="5837" y="268"/>
                </a:cubicBezTo>
                <a:cubicBezTo>
                  <a:pt x="5838" y="270"/>
                  <a:pt x="5838" y="272"/>
                  <a:pt x="5838" y="273"/>
                </a:cubicBezTo>
                <a:cubicBezTo>
                  <a:pt x="5839" y="274"/>
                  <a:pt x="5841" y="274"/>
                  <a:pt x="5841" y="275"/>
                </a:cubicBezTo>
                <a:cubicBezTo>
                  <a:pt x="5842" y="275"/>
                  <a:pt x="5842" y="275"/>
                  <a:pt x="5842" y="276"/>
                </a:cubicBezTo>
                <a:cubicBezTo>
                  <a:pt x="5843" y="276"/>
                  <a:pt x="5843" y="277"/>
                  <a:pt x="5843" y="277"/>
                </a:cubicBezTo>
                <a:cubicBezTo>
                  <a:pt x="5844" y="278"/>
                  <a:pt x="5844" y="280"/>
                  <a:pt x="5844" y="281"/>
                </a:cubicBezTo>
                <a:cubicBezTo>
                  <a:pt x="5845" y="282"/>
                  <a:pt x="5845" y="285"/>
                  <a:pt x="5845" y="286"/>
                </a:cubicBezTo>
                <a:cubicBezTo>
                  <a:pt x="5846" y="287"/>
                  <a:pt x="5848" y="287"/>
                  <a:pt x="5849" y="288"/>
                </a:cubicBezTo>
                <a:cubicBezTo>
                  <a:pt x="5849" y="288"/>
                  <a:pt x="5849" y="289"/>
                  <a:pt x="5850" y="289"/>
                </a:cubicBezTo>
                <a:cubicBezTo>
                  <a:pt x="5850" y="290"/>
                  <a:pt x="5850" y="290"/>
                  <a:pt x="5851" y="291"/>
                </a:cubicBezTo>
                <a:cubicBezTo>
                  <a:pt x="5851" y="291"/>
                  <a:pt x="5851" y="291"/>
                  <a:pt x="5852" y="291"/>
                </a:cubicBezTo>
                <a:cubicBezTo>
                  <a:pt x="5852" y="291"/>
                  <a:pt x="5852" y="292"/>
                  <a:pt x="5853" y="292"/>
                </a:cubicBezTo>
                <a:cubicBezTo>
                  <a:pt x="5854" y="292"/>
                  <a:pt x="5855" y="292"/>
                  <a:pt x="5856" y="292"/>
                </a:cubicBezTo>
                <a:cubicBezTo>
                  <a:pt x="5857" y="292"/>
                  <a:pt x="5857" y="293"/>
                  <a:pt x="5857" y="293"/>
                </a:cubicBezTo>
                <a:cubicBezTo>
                  <a:pt x="5857" y="293"/>
                  <a:pt x="5858" y="294"/>
                  <a:pt x="5858" y="294"/>
                </a:cubicBezTo>
                <a:cubicBezTo>
                  <a:pt x="5858" y="295"/>
                  <a:pt x="5859" y="296"/>
                  <a:pt x="5859" y="296"/>
                </a:cubicBezTo>
                <a:cubicBezTo>
                  <a:pt x="5859" y="296"/>
                  <a:pt x="5860" y="297"/>
                  <a:pt x="5860" y="297"/>
                </a:cubicBezTo>
                <a:cubicBezTo>
                  <a:pt x="5861" y="297"/>
                  <a:pt x="5863" y="296"/>
                  <a:pt x="5864" y="296"/>
                </a:cubicBezTo>
                <a:cubicBezTo>
                  <a:pt x="5865" y="295"/>
                  <a:pt x="5865" y="295"/>
                  <a:pt x="5865" y="295"/>
                </a:cubicBezTo>
                <a:cubicBezTo>
                  <a:pt x="5866" y="294"/>
                  <a:pt x="5866" y="293"/>
                  <a:pt x="5867" y="293"/>
                </a:cubicBezTo>
                <a:cubicBezTo>
                  <a:pt x="5867" y="293"/>
                  <a:pt x="5867" y="292"/>
                  <a:pt x="5868" y="292"/>
                </a:cubicBezTo>
                <a:cubicBezTo>
                  <a:pt x="5868" y="291"/>
                  <a:pt x="5870" y="291"/>
                  <a:pt x="5871" y="291"/>
                </a:cubicBezTo>
                <a:cubicBezTo>
                  <a:pt x="5871" y="291"/>
                  <a:pt x="5871" y="290"/>
                  <a:pt x="5872" y="290"/>
                </a:cubicBezTo>
                <a:cubicBezTo>
                  <a:pt x="5872" y="289"/>
                  <a:pt x="5872" y="290"/>
                  <a:pt x="5873" y="290"/>
                </a:cubicBezTo>
                <a:cubicBezTo>
                  <a:pt x="5873" y="290"/>
                  <a:pt x="5874" y="290"/>
                  <a:pt x="5874" y="289"/>
                </a:cubicBezTo>
                <a:cubicBezTo>
                  <a:pt x="5874" y="288"/>
                  <a:pt x="5874" y="283"/>
                  <a:pt x="5875" y="280"/>
                </a:cubicBezTo>
                <a:cubicBezTo>
                  <a:pt x="5876" y="277"/>
                  <a:pt x="5877" y="274"/>
                  <a:pt x="5878" y="272"/>
                </a:cubicBezTo>
                <a:cubicBezTo>
                  <a:pt x="5879" y="270"/>
                  <a:pt x="5879" y="269"/>
                  <a:pt x="5879" y="269"/>
                </a:cubicBezTo>
                <a:cubicBezTo>
                  <a:pt x="5880" y="268"/>
                  <a:pt x="5880" y="267"/>
                  <a:pt x="5880" y="266"/>
                </a:cubicBezTo>
                <a:cubicBezTo>
                  <a:pt x="5881" y="265"/>
                  <a:pt x="5881" y="264"/>
                  <a:pt x="5881" y="263"/>
                </a:cubicBezTo>
                <a:cubicBezTo>
                  <a:pt x="5881" y="263"/>
                  <a:pt x="5881" y="262"/>
                  <a:pt x="5882" y="261"/>
                </a:cubicBezTo>
                <a:cubicBezTo>
                  <a:pt x="5883" y="260"/>
                  <a:pt x="5885" y="260"/>
                  <a:pt x="5885" y="259"/>
                </a:cubicBezTo>
                <a:cubicBezTo>
                  <a:pt x="5886" y="258"/>
                  <a:pt x="5886" y="257"/>
                  <a:pt x="5887" y="256"/>
                </a:cubicBezTo>
                <a:cubicBezTo>
                  <a:pt x="5887" y="255"/>
                  <a:pt x="5887" y="255"/>
                  <a:pt x="5887" y="254"/>
                </a:cubicBezTo>
                <a:cubicBezTo>
                  <a:pt x="5888" y="254"/>
                  <a:pt x="5888" y="253"/>
                  <a:pt x="5889" y="253"/>
                </a:cubicBezTo>
                <a:cubicBezTo>
                  <a:pt x="5889" y="252"/>
                  <a:pt x="5889" y="252"/>
                  <a:pt x="5890" y="251"/>
                </a:cubicBezTo>
                <a:cubicBezTo>
                  <a:pt x="5890" y="250"/>
                  <a:pt x="5892" y="249"/>
                  <a:pt x="5893" y="248"/>
                </a:cubicBezTo>
                <a:cubicBezTo>
                  <a:pt x="5893" y="247"/>
                  <a:pt x="5893" y="247"/>
                  <a:pt x="5894" y="247"/>
                </a:cubicBezTo>
                <a:cubicBezTo>
                  <a:pt x="5894" y="247"/>
                  <a:pt x="5894" y="246"/>
                  <a:pt x="5895" y="247"/>
                </a:cubicBezTo>
                <a:cubicBezTo>
                  <a:pt x="5895" y="247"/>
                  <a:pt x="5896" y="249"/>
                  <a:pt x="5896" y="249"/>
                </a:cubicBezTo>
                <a:cubicBezTo>
                  <a:pt x="5896" y="250"/>
                  <a:pt x="5896" y="250"/>
                  <a:pt x="5897" y="250"/>
                </a:cubicBezTo>
                <a:cubicBezTo>
                  <a:pt x="5898" y="250"/>
                  <a:pt x="5899" y="249"/>
                  <a:pt x="5900" y="249"/>
                </a:cubicBezTo>
                <a:cubicBezTo>
                  <a:pt x="5901" y="249"/>
                  <a:pt x="5901" y="250"/>
                  <a:pt x="5901" y="250"/>
                </a:cubicBezTo>
                <a:cubicBezTo>
                  <a:pt x="5901" y="250"/>
                  <a:pt x="5902" y="250"/>
                  <a:pt x="5902" y="250"/>
                </a:cubicBezTo>
                <a:cubicBezTo>
                  <a:pt x="5902" y="250"/>
                  <a:pt x="5903" y="251"/>
                  <a:pt x="5903" y="251"/>
                </a:cubicBezTo>
                <a:cubicBezTo>
                  <a:pt x="5904" y="253"/>
                  <a:pt x="5904" y="259"/>
                  <a:pt x="5904" y="262"/>
                </a:cubicBezTo>
                <a:cubicBezTo>
                  <a:pt x="5905" y="264"/>
                  <a:pt x="5907" y="266"/>
                  <a:pt x="5907" y="268"/>
                </a:cubicBezTo>
                <a:cubicBezTo>
                  <a:pt x="5908" y="269"/>
                  <a:pt x="5908" y="270"/>
                  <a:pt x="5909" y="271"/>
                </a:cubicBezTo>
                <a:cubicBezTo>
                  <a:pt x="5909" y="271"/>
                  <a:pt x="5909" y="271"/>
                  <a:pt x="5910" y="270"/>
                </a:cubicBezTo>
                <a:cubicBezTo>
                  <a:pt x="5910" y="269"/>
                  <a:pt x="5910" y="268"/>
                  <a:pt x="5911" y="267"/>
                </a:cubicBezTo>
                <a:cubicBezTo>
                  <a:pt x="5911" y="267"/>
                  <a:pt x="5911" y="267"/>
                  <a:pt x="5912" y="266"/>
                </a:cubicBezTo>
                <a:cubicBezTo>
                  <a:pt x="5912" y="266"/>
                  <a:pt x="5914" y="266"/>
                  <a:pt x="5915" y="267"/>
                </a:cubicBezTo>
                <a:cubicBezTo>
                  <a:pt x="5916" y="267"/>
                  <a:pt x="5916" y="268"/>
                  <a:pt x="5916" y="269"/>
                </a:cubicBezTo>
                <a:cubicBezTo>
                  <a:pt x="5916" y="269"/>
                  <a:pt x="5917" y="270"/>
                  <a:pt x="5917" y="270"/>
                </a:cubicBezTo>
                <a:cubicBezTo>
                  <a:pt x="5917" y="271"/>
                  <a:pt x="5918" y="269"/>
                  <a:pt x="5918" y="269"/>
                </a:cubicBezTo>
                <a:cubicBezTo>
                  <a:pt x="5918" y="269"/>
                  <a:pt x="5918" y="270"/>
                  <a:pt x="5919" y="270"/>
                </a:cubicBezTo>
                <a:cubicBezTo>
                  <a:pt x="5920" y="271"/>
                  <a:pt x="5922" y="273"/>
                  <a:pt x="5922" y="273"/>
                </a:cubicBezTo>
                <a:cubicBezTo>
                  <a:pt x="5923" y="274"/>
                  <a:pt x="5923" y="275"/>
                  <a:pt x="5923" y="275"/>
                </a:cubicBezTo>
                <a:cubicBezTo>
                  <a:pt x="5923" y="276"/>
                  <a:pt x="5924" y="277"/>
                  <a:pt x="5924" y="278"/>
                </a:cubicBezTo>
                <a:cubicBezTo>
                  <a:pt x="5925" y="278"/>
                  <a:pt x="5925" y="279"/>
                  <a:pt x="5925" y="279"/>
                </a:cubicBezTo>
                <a:cubicBezTo>
                  <a:pt x="5926" y="280"/>
                  <a:pt x="5925" y="280"/>
                  <a:pt x="5926" y="281"/>
                </a:cubicBezTo>
                <a:cubicBezTo>
                  <a:pt x="5927" y="281"/>
                  <a:pt x="5930" y="281"/>
                  <a:pt x="5930" y="281"/>
                </a:cubicBezTo>
                <a:cubicBezTo>
                  <a:pt x="5931" y="281"/>
                  <a:pt x="5931" y="282"/>
                  <a:pt x="5932" y="282"/>
                </a:cubicBezTo>
                <a:cubicBezTo>
                  <a:pt x="5932" y="282"/>
                  <a:pt x="5932" y="282"/>
                  <a:pt x="5933" y="282"/>
                </a:cubicBezTo>
                <a:cubicBezTo>
                  <a:pt x="5933" y="281"/>
                  <a:pt x="5933" y="280"/>
                  <a:pt x="5934" y="279"/>
                </a:cubicBezTo>
                <a:cubicBezTo>
                  <a:pt x="5935" y="278"/>
                  <a:pt x="5936" y="278"/>
                  <a:pt x="5937" y="277"/>
                </a:cubicBezTo>
                <a:cubicBezTo>
                  <a:pt x="5938" y="277"/>
                  <a:pt x="5938" y="276"/>
                  <a:pt x="5938" y="276"/>
                </a:cubicBezTo>
                <a:cubicBezTo>
                  <a:pt x="5938" y="276"/>
                  <a:pt x="5939" y="276"/>
                  <a:pt x="5939" y="277"/>
                </a:cubicBezTo>
                <a:cubicBezTo>
                  <a:pt x="5939" y="278"/>
                  <a:pt x="5940" y="279"/>
                  <a:pt x="5940" y="280"/>
                </a:cubicBezTo>
                <a:cubicBezTo>
                  <a:pt x="5940" y="281"/>
                  <a:pt x="5940" y="283"/>
                  <a:pt x="5941" y="283"/>
                </a:cubicBezTo>
                <a:cubicBezTo>
                  <a:pt x="5942" y="282"/>
                  <a:pt x="5943" y="281"/>
                  <a:pt x="5944" y="279"/>
                </a:cubicBezTo>
                <a:cubicBezTo>
                  <a:pt x="5945" y="278"/>
                  <a:pt x="5945" y="276"/>
                  <a:pt x="5945" y="276"/>
                </a:cubicBezTo>
                <a:cubicBezTo>
                  <a:pt x="5946" y="275"/>
                  <a:pt x="5946" y="274"/>
                  <a:pt x="5946" y="274"/>
                </a:cubicBezTo>
                <a:cubicBezTo>
                  <a:pt x="5947" y="274"/>
                  <a:pt x="5947" y="274"/>
                  <a:pt x="5947" y="274"/>
                </a:cubicBezTo>
                <a:cubicBezTo>
                  <a:pt x="5948" y="274"/>
                  <a:pt x="5948" y="276"/>
                  <a:pt x="5948" y="277"/>
                </a:cubicBezTo>
                <a:cubicBezTo>
                  <a:pt x="5949" y="277"/>
                  <a:pt x="5951" y="278"/>
                  <a:pt x="5952" y="278"/>
                </a:cubicBezTo>
                <a:cubicBezTo>
                  <a:pt x="5952" y="277"/>
                  <a:pt x="5952" y="276"/>
                  <a:pt x="5953" y="275"/>
                </a:cubicBezTo>
                <a:cubicBezTo>
                  <a:pt x="5953" y="274"/>
                  <a:pt x="5953" y="273"/>
                  <a:pt x="5954" y="271"/>
                </a:cubicBezTo>
                <a:cubicBezTo>
                  <a:pt x="5954" y="270"/>
                  <a:pt x="5954" y="269"/>
                  <a:pt x="5955" y="268"/>
                </a:cubicBezTo>
                <a:cubicBezTo>
                  <a:pt x="5955" y="267"/>
                  <a:pt x="5955" y="267"/>
                  <a:pt x="5956" y="266"/>
                </a:cubicBezTo>
                <a:cubicBezTo>
                  <a:pt x="5956" y="265"/>
                  <a:pt x="5958" y="264"/>
                  <a:pt x="5959" y="263"/>
                </a:cubicBezTo>
                <a:cubicBezTo>
                  <a:pt x="5959" y="263"/>
                  <a:pt x="5960" y="263"/>
                  <a:pt x="5960" y="263"/>
                </a:cubicBezTo>
                <a:cubicBezTo>
                  <a:pt x="5960" y="263"/>
                  <a:pt x="5961" y="262"/>
                  <a:pt x="5961" y="262"/>
                </a:cubicBezTo>
                <a:cubicBezTo>
                  <a:pt x="5961" y="262"/>
                  <a:pt x="5962" y="262"/>
                  <a:pt x="5962" y="263"/>
                </a:cubicBezTo>
                <a:cubicBezTo>
                  <a:pt x="5962" y="263"/>
                  <a:pt x="5962" y="266"/>
                  <a:pt x="5963" y="266"/>
                </a:cubicBezTo>
                <a:cubicBezTo>
                  <a:pt x="5964" y="267"/>
                  <a:pt x="5965" y="268"/>
                  <a:pt x="5966" y="268"/>
                </a:cubicBezTo>
                <a:cubicBezTo>
                  <a:pt x="5967" y="269"/>
                  <a:pt x="5967" y="270"/>
                  <a:pt x="5967" y="271"/>
                </a:cubicBezTo>
                <a:cubicBezTo>
                  <a:pt x="5968" y="271"/>
                  <a:pt x="5968" y="272"/>
                  <a:pt x="5968" y="273"/>
                </a:cubicBezTo>
                <a:cubicBezTo>
                  <a:pt x="5969" y="274"/>
                  <a:pt x="5969" y="274"/>
                  <a:pt x="5969" y="275"/>
                </a:cubicBezTo>
                <a:cubicBezTo>
                  <a:pt x="5970" y="276"/>
                  <a:pt x="5970" y="277"/>
                  <a:pt x="5971" y="279"/>
                </a:cubicBezTo>
                <a:cubicBezTo>
                  <a:pt x="5971" y="281"/>
                  <a:pt x="5973" y="284"/>
                  <a:pt x="5974" y="287"/>
                </a:cubicBezTo>
                <a:cubicBezTo>
                  <a:pt x="5974" y="289"/>
                  <a:pt x="5974" y="291"/>
                  <a:pt x="5975" y="293"/>
                </a:cubicBezTo>
                <a:cubicBezTo>
                  <a:pt x="5975" y="295"/>
                  <a:pt x="5975" y="296"/>
                  <a:pt x="5976" y="297"/>
                </a:cubicBezTo>
                <a:cubicBezTo>
                  <a:pt x="5976" y="298"/>
                  <a:pt x="5976" y="299"/>
                  <a:pt x="5977" y="299"/>
                </a:cubicBezTo>
                <a:cubicBezTo>
                  <a:pt x="5977" y="299"/>
                  <a:pt x="5977" y="299"/>
                  <a:pt x="5978" y="299"/>
                </a:cubicBezTo>
                <a:cubicBezTo>
                  <a:pt x="5978" y="299"/>
                  <a:pt x="5980" y="299"/>
                  <a:pt x="5981" y="299"/>
                </a:cubicBezTo>
                <a:cubicBezTo>
                  <a:pt x="5982" y="300"/>
                  <a:pt x="5982" y="302"/>
                  <a:pt x="5982" y="303"/>
                </a:cubicBezTo>
                <a:cubicBezTo>
                  <a:pt x="5982" y="304"/>
                  <a:pt x="5983" y="304"/>
                  <a:pt x="5983" y="305"/>
                </a:cubicBezTo>
                <a:cubicBezTo>
                  <a:pt x="5983" y="306"/>
                  <a:pt x="5984" y="307"/>
                  <a:pt x="5984" y="308"/>
                </a:cubicBezTo>
                <a:cubicBezTo>
                  <a:pt x="5984" y="309"/>
                  <a:pt x="5984" y="309"/>
                  <a:pt x="5985" y="310"/>
                </a:cubicBezTo>
                <a:cubicBezTo>
                  <a:pt x="5986" y="310"/>
                  <a:pt x="5988" y="311"/>
                  <a:pt x="5988" y="312"/>
                </a:cubicBezTo>
                <a:cubicBezTo>
                  <a:pt x="5989" y="312"/>
                  <a:pt x="5989" y="313"/>
                  <a:pt x="5989" y="314"/>
                </a:cubicBezTo>
                <a:cubicBezTo>
                  <a:pt x="5990" y="314"/>
                  <a:pt x="5990" y="315"/>
                  <a:pt x="5990" y="316"/>
                </a:cubicBezTo>
                <a:cubicBezTo>
                  <a:pt x="5991" y="317"/>
                  <a:pt x="5991" y="317"/>
                  <a:pt x="5991" y="317"/>
                </a:cubicBezTo>
                <a:cubicBezTo>
                  <a:pt x="5992" y="317"/>
                  <a:pt x="5992" y="316"/>
                  <a:pt x="5993" y="315"/>
                </a:cubicBezTo>
                <a:cubicBezTo>
                  <a:pt x="5993" y="315"/>
                  <a:pt x="5995" y="315"/>
                  <a:pt x="5996" y="314"/>
                </a:cubicBezTo>
                <a:cubicBezTo>
                  <a:pt x="5996" y="314"/>
                  <a:pt x="5996" y="314"/>
                  <a:pt x="5997" y="313"/>
                </a:cubicBezTo>
                <a:cubicBezTo>
                  <a:pt x="5997" y="312"/>
                  <a:pt x="5997" y="311"/>
                  <a:pt x="5998" y="311"/>
                </a:cubicBezTo>
                <a:cubicBezTo>
                  <a:pt x="5998" y="310"/>
                  <a:pt x="5998" y="309"/>
                  <a:pt x="5999" y="308"/>
                </a:cubicBezTo>
                <a:cubicBezTo>
                  <a:pt x="5999" y="308"/>
                  <a:pt x="5999" y="308"/>
                  <a:pt x="6000" y="307"/>
                </a:cubicBezTo>
                <a:cubicBezTo>
                  <a:pt x="6001" y="307"/>
                  <a:pt x="6002" y="306"/>
                  <a:pt x="6003" y="306"/>
                </a:cubicBezTo>
                <a:cubicBezTo>
                  <a:pt x="6004" y="306"/>
                  <a:pt x="6004" y="306"/>
                  <a:pt x="6004" y="305"/>
                </a:cubicBezTo>
                <a:cubicBezTo>
                  <a:pt x="6004" y="305"/>
                  <a:pt x="6005" y="304"/>
                  <a:pt x="6005" y="303"/>
                </a:cubicBezTo>
                <a:cubicBezTo>
                  <a:pt x="6006" y="303"/>
                  <a:pt x="6006" y="302"/>
                  <a:pt x="6006" y="301"/>
                </a:cubicBezTo>
                <a:cubicBezTo>
                  <a:pt x="6007" y="300"/>
                  <a:pt x="6007" y="300"/>
                  <a:pt x="6007" y="300"/>
                </a:cubicBezTo>
                <a:cubicBezTo>
                  <a:pt x="6008" y="299"/>
                  <a:pt x="6010" y="298"/>
                  <a:pt x="6010" y="297"/>
                </a:cubicBezTo>
                <a:cubicBezTo>
                  <a:pt x="6011" y="297"/>
                  <a:pt x="6011" y="297"/>
                  <a:pt x="6011" y="297"/>
                </a:cubicBezTo>
                <a:cubicBezTo>
                  <a:pt x="6012" y="297"/>
                  <a:pt x="6012" y="298"/>
                  <a:pt x="6013" y="297"/>
                </a:cubicBezTo>
                <a:cubicBezTo>
                  <a:pt x="6013" y="296"/>
                  <a:pt x="6014" y="289"/>
                  <a:pt x="6014" y="287"/>
                </a:cubicBezTo>
                <a:cubicBezTo>
                  <a:pt x="6015" y="285"/>
                  <a:pt x="6017" y="285"/>
                  <a:pt x="6018" y="283"/>
                </a:cubicBezTo>
                <a:cubicBezTo>
                  <a:pt x="6018" y="281"/>
                  <a:pt x="6018" y="280"/>
                  <a:pt x="6019" y="277"/>
                </a:cubicBezTo>
                <a:cubicBezTo>
                  <a:pt x="6019" y="275"/>
                  <a:pt x="6019" y="271"/>
                  <a:pt x="6020" y="267"/>
                </a:cubicBezTo>
                <a:cubicBezTo>
                  <a:pt x="6020" y="264"/>
                  <a:pt x="6020" y="261"/>
                  <a:pt x="6021" y="257"/>
                </a:cubicBezTo>
                <a:cubicBezTo>
                  <a:pt x="6021" y="254"/>
                  <a:pt x="6021" y="249"/>
                  <a:pt x="6022" y="246"/>
                </a:cubicBezTo>
                <a:cubicBezTo>
                  <a:pt x="6023" y="243"/>
                  <a:pt x="6024" y="242"/>
                  <a:pt x="6025" y="241"/>
                </a:cubicBezTo>
                <a:cubicBezTo>
                  <a:pt x="6025" y="240"/>
                  <a:pt x="6026" y="239"/>
                  <a:pt x="6026" y="239"/>
                </a:cubicBezTo>
                <a:cubicBezTo>
                  <a:pt x="6026" y="238"/>
                  <a:pt x="6027" y="239"/>
                  <a:pt x="6027" y="239"/>
                </a:cubicBezTo>
                <a:cubicBezTo>
                  <a:pt x="6027" y="238"/>
                  <a:pt x="6028" y="237"/>
                  <a:pt x="6028" y="236"/>
                </a:cubicBezTo>
                <a:cubicBezTo>
                  <a:pt x="6028" y="236"/>
                  <a:pt x="6029" y="236"/>
                  <a:pt x="6029" y="236"/>
                </a:cubicBezTo>
                <a:cubicBezTo>
                  <a:pt x="6030" y="235"/>
                  <a:pt x="6032" y="234"/>
                  <a:pt x="6032" y="233"/>
                </a:cubicBezTo>
                <a:cubicBezTo>
                  <a:pt x="6033" y="232"/>
                  <a:pt x="6033" y="230"/>
                  <a:pt x="6033" y="228"/>
                </a:cubicBezTo>
                <a:cubicBezTo>
                  <a:pt x="6034" y="227"/>
                  <a:pt x="6034" y="226"/>
                  <a:pt x="6035" y="225"/>
                </a:cubicBezTo>
                <a:cubicBezTo>
                  <a:pt x="6035" y="224"/>
                  <a:pt x="6035" y="223"/>
                  <a:pt x="6036" y="221"/>
                </a:cubicBezTo>
                <a:cubicBezTo>
                  <a:pt x="6036" y="220"/>
                  <a:pt x="6036" y="217"/>
                  <a:pt x="6037" y="216"/>
                </a:cubicBezTo>
                <a:cubicBezTo>
                  <a:pt x="6037" y="214"/>
                  <a:pt x="6039" y="213"/>
                  <a:pt x="6040" y="211"/>
                </a:cubicBezTo>
                <a:cubicBezTo>
                  <a:pt x="6040" y="210"/>
                  <a:pt x="6040" y="209"/>
                  <a:pt x="6041" y="208"/>
                </a:cubicBezTo>
                <a:cubicBezTo>
                  <a:pt x="6041" y="208"/>
                  <a:pt x="6042" y="207"/>
                  <a:pt x="6042" y="206"/>
                </a:cubicBezTo>
                <a:cubicBezTo>
                  <a:pt x="6042" y="205"/>
                  <a:pt x="6042" y="203"/>
                  <a:pt x="6043" y="204"/>
                </a:cubicBezTo>
                <a:cubicBezTo>
                  <a:pt x="6044" y="205"/>
                  <a:pt x="6046" y="211"/>
                  <a:pt x="6047" y="213"/>
                </a:cubicBezTo>
                <a:cubicBezTo>
                  <a:pt x="6048" y="215"/>
                  <a:pt x="6048" y="215"/>
                  <a:pt x="6048" y="216"/>
                </a:cubicBezTo>
                <a:cubicBezTo>
                  <a:pt x="6049" y="218"/>
                  <a:pt x="6049" y="220"/>
                  <a:pt x="6049" y="222"/>
                </a:cubicBezTo>
                <a:cubicBezTo>
                  <a:pt x="6049" y="225"/>
                  <a:pt x="6050" y="228"/>
                  <a:pt x="6050" y="231"/>
                </a:cubicBezTo>
                <a:cubicBezTo>
                  <a:pt x="6051" y="234"/>
                  <a:pt x="6051" y="236"/>
                  <a:pt x="6051" y="239"/>
                </a:cubicBezTo>
                <a:cubicBezTo>
                  <a:pt x="6052" y="242"/>
                  <a:pt x="6054" y="247"/>
                  <a:pt x="6055" y="250"/>
                </a:cubicBezTo>
                <a:cubicBezTo>
                  <a:pt x="6055" y="252"/>
                  <a:pt x="6055" y="255"/>
                  <a:pt x="6056" y="256"/>
                </a:cubicBezTo>
                <a:cubicBezTo>
                  <a:pt x="6056" y="256"/>
                  <a:pt x="6056" y="256"/>
                  <a:pt x="6056" y="255"/>
                </a:cubicBezTo>
                <a:cubicBezTo>
                  <a:pt x="6057" y="255"/>
                  <a:pt x="6057" y="254"/>
                  <a:pt x="6058" y="254"/>
                </a:cubicBezTo>
                <a:cubicBezTo>
                  <a:pt x="6058" y="254"/>
                  <a:pt x="6058" y="255"/>
                  <a:pt x="6059" y="256"/>
                </a:cubicBezTo>
                <a:cubicBezTo>
                  <a:pt x="6059" y="256"/>
                  <a:pt x="6061" y="256"/>
                  <a:pt x="6062" y="256"/>
                </a:cubicBezTo>
                <a:cubicBezTo>
                  <a:pt x="6062" y="256"/>
                  <a:pt x="6062" y="257"/>
                  <a:pt x="6063" y="258"/>
                </a:cubicBezTo>
                <a:cubicBezTo>
                  <a:pt x="6063" y="259"/>
                  <a:pt x="6064" y="262"/>
                  <a:pt x="6064" y="262"/>
                </a:cubicBezTo>
                <a:cubicBezTo>
                  <a:pt x="6064" y="263"/>
                  <a:pt x="6065" y="262"/>
                  <a:pt x="6065" y="262"/>
                </a:cubicBezTo>
                <a:cubicBezTo>
                  <a:pt x="6065" y="263"/>
                  <a:pt x="6065" y="264"/>
                  <a:pt x="6066" y="265"/>
                </a:cubicBezTo>
                <a:cubicBezTo>
                  <a:pt x="6067" y="265"/>
                  <a:pt x="6069" y="266"/>
                  <a:pt x="6070" y="266"/>
                </a:cubicBezTo>
                <a:cubicBezTo>
                  <a:pt x="6071" y="267"/>
                  <a:pt x="6071" y="268"/>
                  <a:pt x="6071" y="268"/>
                </a:cubicBezTo>
                <a:cubicBezTo>
                  <a:pt x="6071" y="268"/>
                  <a:pt x="6072" y="267"/>
                  <a:pt x="6072" y="266"/>
                </a:cubicBezTo>
                <a:cubicBezTo>
                  <a:pt x="6073" y="264"/>
                  <a:pt x="6073" y="260"/>
                  <a:pt x="6073" y="258"/>
                </a:cubicBezTo>
                <a:cubicBezTo>
                  <a:pt x="6074" y="255"/>
                  <a:pt x="6076" y="253"/>
                  <a:pt x="6076" y="251"/>
                </a:cubicBezTo>
                <a:cubicBezTo>
                  <a:pt x="6077" y="248"/>
                  <a:pt x="6077" y="245"/>
                  <a:pt x="6078" y="243"/>
                </a:cubicBezTo>
                <a:cubicBezTo>
                  <a:pt x="6078" y="240"/>
                  <a:pt x="6078" y="237"/>
                  <a:pt x="6079" y="234"/>
                </a:cubicBezTo>
                <a:cubicBezTo>
                  <a:pt x="6079" y="231"/>
                  <a:pt x="6079" y="228"/>
                  <a:pt x="6080" y="226"/>
                </a:cubicBezTo>
                <a:cubicBezTo>
                  <a:pt x="6080" y="223"/>
                  <a:pt x="6080" y="222"/>
                  <a:pt x="6081" y="220"/>
                </a:cubicBezTo>
                <a:cubicBezTo>
                  <a:pt x="6081" y="218"/>
                  <a:pt x="6083" y="217"/>
                  <a:pt x="6084" y="216"/>
                </a:cubicBezTo>
                <a:cubicBezTo>
                  <a:pt x="6085" y="215"/>
                  <a:pt x="6085" y="214"/>
                  <a:pt x="6085" y="213"/>
                </a:cubicBezTo>
                <a:cubicBezTo>
                  <a:pt x="6085" y="212"/>
                  <a:pt x="6086" y="211"/>
                  <a:pt x="6086" y="210"/>
                </a:cubicBezTo>
                <a:cubicBezTo>
                  <a:pt x="6086" y="209"/>
                  <a:pt x="6087" y="208"/>
                  <a:pt x="6087" y="208"/>
                </a:cubicBezTo>
                <a:cubicBezTo>
                  <a:pt x="6087" y="207"/>
                  <a:pt x="6087" y="206"/>
                  <a:pt x="6088" y="205"/>
                </a:cubicBezTo>
                <a:cubicBezTo>
                  <a:pt x="6089" y="204"/>
                  <a:pt x="6091" y="204"/>
                  <a:pt x="6091" y="203"/>
                </a:cubicBezTo>
                <a:cubicBezTo>
                  <a:pt x="6092" y="202"/>
                  <a:pt x="6092" y="202"/>
                  <a:pt x="6092" y="201"/>
                </a:cubicBezTo>
                <a:cubicBezTo>
                  <a:pt x="6092" y="201"/>
                  <a:pt x="6093" y="201"/>
                  <a:pt x="6093" y="200"/>
                </a:cubicBezTo>
                <a:cubicBezTo>
                  <a:pt x="6094" y="199"/>
                  <a:pt x="6094" y="197"/>
                  <a:pt x="6094" y="196"/>
                </a:cubicBezTo>
                <a:cubicBezTo>
                  <a:pt x="6095" y="195"/>
                  <a:pt x="6095" y="193"/>
                  <a:pt x="6095" y="191"/>
                </a:cubicBezTo>
                <a:cubicBezTo>
                  <a:pt x="6096" y="190"/>
                  <a:pt x="6098" y="188"/>
                  <a:pt x="6098" y="187"/>
                </a:cubicBezTo>
                <a:cubicBezTo>
                  <a:pt x="6099" y="186"/>
                  <a:pt x="6099" y="186"/>
                  <a:pt x="6100" y="187"/>
                </a:cubicBezTo>
                <a:cubicBezTo>
                  <a:pt x="6100" y="187"/>
                  <a:pt x="6100" y="188"/>
                  <a:pt x="6101" y="188"/>
                </a:cubicBezTo>
                <a:cubicBezTo>
                  <a:pt x="6101" y="188"/>
                  <a:pt x="6102" y="188"/>
                  <a:pt x="6102" y="188"/>
                </a:cubicBezTo>
                <a:cubicBezTo>
                  <a:pt x="6102" y="189"/>
                  <a:pt x="6102" y="191"/>
                  <a:pt x="6103" y="193"/>
                </a:cubicBezTo>
                <a:cubicBezTo>
                  <a:pt x="6104" y="194"/>
                  <a:pt x="6106" y="195"/>
                  <a:pt x="6107" y="197"/>
                </a:cubicBezTo>
                <a:cubicBezTo>
                  <a:pt x="6108" y="198"/>
                  <a:pt x="6108" y="199"/>
                  <a:pt x="6108" y="201"/>
                </a:cubicBezTo>
                <a:cubicBezTo>
                  <a:pt x="6108" y="202"/>
                  <a:pt x="6109" y="203"/>
                  <a:pt x="6109" y="205"/>
                </a:cubicBezTo>
                <a:cubicBezTo>
                  <a:pt x="6110" y="206"/>
                  <a:pt x="6110" y="209"/>
                  <a:pt x="6110" y="210"/>
                </a:cubicBezTo>
                <a:cubicBezTo>
                  <a:pt x="6111" y="211"/>
                  <a:pt x="6113" y="212"/>
                  <a:pt x="6113" y="212"/>
                </a:cubicBezTo>
                <a:cubicBezTo>
                  <a:pt x="6114" y="212"/>
                  <a:pt x="6114" y="211"/>
                  <a:pt x="6114" y="210"/>
                </a:cubicBezTo>
                <a:cubicBezTo>
                  <a:pt x="6115" y="210"/>
                  <a:pt x="6115" y="209"/>
                  <a:pt x="6115" y="208"/>
                </a:cubicBezTo>
                <a:cubicBezTo>
                  <a:pt x="6116" y="208"/>
                  <a:pt x="6116" y="208"/>
                  <a:pt x="6116" y="208"/>
                </a:cubicBezTo>
                <a:cubicBezTo>
                  <a:pt x="6117" y="207"/>
                  <a:pt x="6117" y="207"/>
                  <a:pt x="6117" y="207"/>
                </a:cubicBezTo>
                <a:cubicBezTo>
                  <a:pt x="6118" y="207"/>
                  <a:pt x="6120" y="206"/>
                  <a:pt x="6121" y="206"/>
                </a:cubicBezTo>
                <a:cubicBezTo>
                  <a:pt x="6121" y="205"/>
                  <a:pt x="6121" y="204"/>
                  <a:pt x="6122" y="204"/>
                </a:cubicBezTo>
                <a:cubicBezTo>
                  <a:pt x="6122" y="203"/>
                  <a:pt x="6122" y="202"/>
                  <a:pt x="6123" y="202"/>
                </a:cubicBezTo>
                <a:cubicBezTo>
                  <a:pt x="6123" y="201"/>
                  <a:pt x="6123" y="200"/>
                  <a:pt x="6124" y="200"/>
                </a:cubicBezTo>
                <a:cubicBezTo>
                  <a:pt x="6124" y="200"/>
                  <a:pt x="6124" y="200"/>
                  <a:pt x="6125" y="200"/>
                </a:cubicBezTo>
                <a:cubicBezTo>
                  <a:pt x="6126" y="201"/>
                  <a:pt x="6127" y="202"/>
                  <a:pt x="6128" y="203"/>
                </a:cubicBezTo>
                <a:cubicBezTo>
                  <a:pt x="6129" y="204"/>
                  <a:pt x="6129" y="206"/>
                  <a:pt x="6129" y="207"/>
                </a:cubicBezTo>
                <a:cubicBezTo>
                  <a:pt x="6129" y="207"/>
                  <a:pt x="6130" y="208"/>
                  <a:pt x="6130" y="208"/>
                </a:cubicBezTo>
                <a:cubicBezTo>
                  <a:pt x="6130" y="209"/>
                  <a:pt x="6131" y="209"/>
                  <a:pt x="6131" y="210"/>
                </a:cubicBezTo>
                <a:cubicBezTo>
                  <a:pt x="6131" y="211"/>
                  <a:pt x="6131" y="213"/>
                  <a:pt x="6132" y="215"/>
                </a:cubicBezTo>
                <a:cubicBezTo>
                  <a:pt x="6133" y="217"/>
                  <a:pt x="6135" y="219"/>
                  <a:pt x="6135" y="220"/>
                </a:cubicBezTo>
                <a:cubicBezTo>
                  <a:pt x="6136" y="222"/>
                  <a:pt x="6136" y="224"/>
                  <a:pt x="6136" y="225"/>
                </a:cubicBezTo>
                <a:cubicBezTo>
                  <a:pt x="6137" y="227"/>
                  <a:pt x="6137" y="229"/>
                  <a:pt x="6137" y="231"/>
                </a:cubicBezTo>
                <a:cubicBezTo>
                  <a:pt x="6138" y="232"/>
                  <a:pt x="6138" y="235"/>
                  <a:pt x="6139" y="236"/>
                </a:cubicBezTo>
                <a:cubicBezTo>
                  <a:pt x="6139" y="237"/>
                  <a:pt x="6139" y="238"/>
                  <a:pt x="6140" y="239"/>
                </a:cubicBezTo>
                <a:cubicBezTo>
                  <a:pt x="6140" y="240"/>
                  <a:pt x="6142" y="241"/>
                  <a:pt x="6143" y="243"/>
                </a:cubicBezTo>
                <a:cubicBezTo>
                  <a:pt x="6143" y="245"/>
                  <a:pt x="6143" y="248"/>
                  <a:pt x="6144" y="250"/>
                </a:cubicBezTo>
                <a:cubicBezTo>
                  <a:pt x="6144" y="252"/>
                  <a:pt x="6144" y="254"/>
                  <a:pt x="6145" y="255"/>
                </a:cubicBezTo>
                <a:cubicBezTo>
                  <a:pt x="6145" y="256"/>
                  <a:pt x="6146" y="257"/>
                  <a:pt x="6146" y="258"/>
                </a:cubicBezTo>
                <a:cubicBezTo>
                  <a:pt x="6146" y="260"/>
                  <a:pt x="6146" y="261"/>
                  <a:pt x="6147" y="263"/>
                </a:cubicBezTo>
                <a:cubicBezTo>
                  <a:pt x="6147" y="265"/>
                  <a:pt x="6149" y="268"/>
                  <a:pt x="6150" y="270"/>
                </a:cubicBezTo>
                <a:cubicBezTo>
                  <a:pt x="6151" y="272"/>
                  <a:pt x="6151" y="273"/>
                  <a:pt x="6151" y="274"/>
                </a:cubicBezTo>
                <a:cubicBezTo>
                  <a:pt x="6152" y="275"/>
                  <a:pt x="6152" y="276"/>
                  <a:pt x="6152" y="276"/>
                </a:cubicBezTo>
                <a:cubicBezTo>
                  <a:pt x="6152" y="277"/>
                  <a:pt x="6153" y="278"/>
                  <a:pt x="6153" y="279"/>
                </a:cubicBezTo>
                <a:cubicBezTo>
                  <a:pt x="6153" y="280"/>
                  <a:pt x="6153" y="281"/>
                  <a:pt x="6154" y="281"/>
                </a:cubicBezTo>
                <a:cubicBezTo>
                  <a:pt x="6155" y="282"/>
                  <a:pt x="6157" y="283"/>
                  <a:pt x="6157" y="284"/>
                </a:cubicBezTo>
                <a:cubicBezTo>
                  <a:pt x="6158" y="284"/>
                  <a:pt x="6158" y="284"/>
                  <a:pt x="6158" y="285"/>
                </a:cubicBezTo>
                <a:cubicBezTo>
                  <a:pt x="6159" y="285"/>
                  <a:pt x="6159" y="286"/>
                  <a:pt x="6159" y="287"/>
                </a:cubicBezTo>
                <a:cubicBezTo>
                  <a:pt x="6160" y="287"/>
                  <a:pt x="6160" y="287"/>
                  <a:pt x="6160" y="287"/>
                </a:cubicBezTo>
                <a:cubicBezTo>
                  <a:pt x="6161" y="287"/>
                  <a:pt x="6164" y="288"/>
                  <a:pt x="6165" y="288"/>
                </a:cubicBezTo>
                <a:cubicBezTo>
                  <a:pt x="6165" y="289"/>
                  <a:pt x="6165" y="289"/>
                  <a:pt x="6166" y="290"/>
                </a:cubicBezTo>
                <a:cubicBezTo>
                  <a:pt x="6166" y="290"/>
                  <a:pt x="6166" y="292"/>
                  <a:pt x="6167" y="292"/>
                </a:cubicBezTo>
                <a:cubicBezTo>
                  <a:pt x="6167" y="292"/>
                  <a:pt x="6168" y="292"/>
                  <a:pt x="6168" y="292"/>
                </a:cubicBezTo>
                <a:cubicBezTo>
                  <a:pt x="6168" y="291"/>
                  <a:pt x="6168" y="289"/>
                  <a:pt x="6169" y="288"/>
                </a:cubicBezTo>
                <a:cubicBezTo>
                  <a:pt x="6170" y="287"/>
                  <a:pt x="6171" y="287"/>
                  <a:pt x="6172" y="286"/>
                </a:cubicBezTo>
                <a:cubicBezTo>
                  <a:pt x="6173" y="285"/>
                  <a:pt x="6173" y="283"/>
                  <a:pt x="6173" y="281"/>
                </a:cubicBezTo>
                <a:cubicBezTo>
                  <a:pt x="6173" y="280"/>
                  <a:pt x="6174" y="278"/>
                  <a:pt x="6174" y="277"/>
                </a:cubicBezTo>
                <a:cubicBezTo>
                  <a:pt x="6175" y="275"/>
                  <a:pt x="6175" y="275"/>
                  <a:pt x="6175" y="274"/>
                </a:cubicBezTo>
                <a:cubicBezTo>
                  <a:pt x="6176" y="273"/>
                  <a:pt x="6176" y="272"/>
                  <a:pt x="6176" y="271"/>
                </a:cubicBezTo>
                <a:cubicBezTo>
                  <a:pt x="6177" y="270"/>
                  <a:pt x="6179" y="269"/>
                  <a:pt x="6179" y="268"/>
                </a:cubicBezTo>
                <a:cubicBezTo>
                  <a:pt x="6180" y="268"/>
                  <a:pt x="6180" y="266"/>
                  <a:pt x="6181" y="266"/>
                </a:cubicBezTo>
                <a:cubicBezTo>
                  <a:pt x="6181" y="266"/>
                  <a:pt x="6181" y="268"/>
                  <a:pt x="6182" y="268"/>
                </a:cubicBezTo>
                <a:cubicBezTo>
                  <a:pt x="6182" y="268"/>
                  <a:pt x="6182" y="267"/>
                  <a:pt x="6182" y="267"/>
                </a:cubicBezTo>
                <a:cubicBezTo>
                  <a:pt x="6183" y="266"/>
                  <a:pt x="6183" y="265"/>
                  <a:pt x="6184" y="264"/>
                </a:cubicBezTo>
                <a:cubicBezTo>
                  <a:pt x="6184" y="263"/>
                  <a:pt x="6186" y="262"/>
                  <a:pt x="6187" y="261"/>
                </a:cubicBezTo>
                <a:cubicBezTo>
                  <a:pt x="6187" y="260"/>
                  <a:pt x="6188" y="260"/>
                  <a:pt x="6188" y="259"/>
                </a:cubicBezTo>
                <a:cubicBezTo>
                  <a:pt x="6188" y="258"/>
                  <a:pt x="6188" y="258"/>
                  <a:pt x="6189" y="257"/>
                </a:cubicBezTo>
                <a:cubicBezTo>
                  <a:pt x="6189" y="257"/>
                  <a:pt x="6189" y="256"/>
                  <a:pt x="6190" y="255"/>
                </a:cubicBezTo>
                <a:cubicBezTo>
                  <a:pt x="6190" y="255"/>
                  <a:pt x="6190" y="255"/>
                  <a:pt x="6191" y="255"/>
                </a:cubicBezTo>
                <a:cubicBezTo>
                  <a:pt x="6192" y="256"/>
                  <a:pt x="6194" y="256"/>
                  <a:pt x="6194" y="256"/>
                </a:cubicBezTo>
                <a:cubicBezTo>
                  <a:pt x="6195" y="256"/>
                  <a:pt x="6195" y="257"/>
                  <a:pt x="6195" y="257"/>
                </a:cubicBezTo>
                <a:cubicBezTo>
                  <a:pt x="6195" y="257"/>
                  <a:pt x="6196" y="256"/>
                  <a:pt x="6196" y="256"/>
                </a:cubicBezTo>
                <a:cubicBezTo>
                  <a:pt x="6196" y="256"/>
                  <a:pt x="6197" y="256"/>
                  <a:pt x="6197" y="257"/>
                </a:cubicBezTo>
                <a:cubicBezTo>
                  <a:pt x="6198" y="258"/>
                  <a:pt x="6198" y="261"/>
                  <a:pt x="6198" y="263"/>
                </a:cubicBezTo>
                <a:cubicBezTo>
                  <a:pt x="6199" y="264"/>
                  <a:pt x="6201" y="264"/>
                  <a:pt x="6201" y="265"/>
                </a:cubicBezTo>
                <a:cubicBezTo>
                  <a:pt x="6202" y="266"/>
                  <a:pt x="6202" y="268"/>
                  <a:pt x="6202" y="270"/>
                </a:cubicBezTo>
                <a:cubicBezTo>
                  <a:pt x="6203" y="271"/>
                  <a:pt x="6203" y="273"/>
                  <a:pt x="6204" y="275"/>
                </a:cubicBezTo>
                <a:cubicBezTo>
                  <a:pt x="6204" y="276"/>
                  <a:pt x="6204" y="277"/>
                  <a:pt x="6205" y="279"/>
                </a:cubicBezTo>
                <a:cubicBezTo>
                  <a:pt x="6205" y="281"/>
                  <a:pt x="6205" y="283"/>
                  <a:pt x="6206" y="285"/>
                </a:cubicBezTo>
                <a:cubicBezTo>
                  <a:pt x="6206" y="287"/>
                  <a:pt x="6209" y="290"/>
                  <a:pt x="6210" y="292"/>
                </a:cubicBezTo>
                <a:cubicBezTo>
                  <a:pt x="6211" y="294"/>
                  <a:pt x="6211" y="296"/>
                  <a:pt x="6211" y="298"/>
                </a:cubicBezTo>
                <a:cubicBezTo>
                  <a:pt x="6211" y="299"/>
                  <a:pt x="6212" y="299"/>
                  <a:pt x="6212" y="300"/>
                </a:cubicBezTo>
                <a:cubicBezTo>
                  <a:pt x="6212" y="301"/>
                  <a:pt x="6212" y="305"/>
                  <a:pt x="6213" y="307"/>
                </a:cubicBezTo>
                <a:cubicBezTo>
                  <a:pt x="6214" y="310"/>
                  <a:pt x="6215" y="312"/>
                  <a:pt x="6216" y="314"/>
                </a:cubicBezTo>
                <a:cubicBezTo>
                  <a:pt x="6217" y="317"/>
                  <a:pt x="6217" y="320"/>
                  <a:pt x="6217" y="323"/>
                </a:cubicBezTo>
                <a:cubicBezTo>
                  <a:pt x="6218" y="326"/>
                  <a:pt x="6218" y="328"/>
                  <a:pt x="6218" y="331"/>
                </a:cubicBezTo>
                <a:cubicBezTo>
                  <a:pt x="6218" y="333"/>
                  <a:pt x="6219" y="335"/>
                  <a:pt x="6219" y="337"/>
                </a:cubicBezTo>
                <a:cubicBezTo>
                  <a:pt x="6220" y="339"/>
                  <a:pt x="6220" y="341"/>
                  <a:pt x="6220" y="342"/>
                </a:cubicBezTo>
                <a:cubicBezTo>
                  <a:pt x="6221" y="342"/>
                  <a:pt x="6223" y="342"/>
                  <a:pt x="6224" y="342"/>
                </a:cubicBezTo>
                <a:cubicBezTo>
                  <a:pt x="6224" y="342"/>
                  <a:pt x="6224" y="342"/>
                  <a:pt x="6224" y="342"/>
                </a:cubicBezTo>
                <a:cubicBezTo>
                  <a:pt x="6225" y="341"/>
                  <a:pt x="6225" y="341"/>
                  <a:pt x="6226" y="340"/>
                </a:cubicBezTo>
                <a:cubicBezTo>
                  <a:pt x="6226" y="340"/>
                  <a:pt x="6226" y="339"/>
                  <a:pt x="6227" y="339"/>
                </a:cubicBezTo>
                <a:cubicBezTo>
                  <a:pt x="6227" y="339"/>
                  <a:pt x="6227" y="338"/>
                  <a:pt x="6228" y="337"/>
                </a:cubicBezTo>
                <a:cubicBezTo>
                  <a:pt x="6229" y="336"/>
                  <a:pt x="6231" y="332"/>
                  <a:pt x="6232" y="331"/>
                </a:cubicBezTo>
                <a:cubicBezTo>
                  <a:pt x="6232" y="331"/>
                  <a:pt x="6233" y="332"/>
                  <a:pt x="6233" y="332"/>
                </a:cubicBezTo>
                <a:cubicBezTo>
                  <a:pt x="6233" y="333"/>
                  <a:pt x="6234" y="333"/>
                  <a:pt x="6234" y="334"/>
                </a:cubicBezTo>
                <a:cubicBezTo>
                  <a:pt x="6234" y="334"/>
                  <a:pt x="6234" y="335"/>
                  <a:pt x="6235" y="336"/>
                </a:cubicBezTo>
                <a:cubicBezTo>
                  <a:pt x="6236" y="337"/>
                  <a:pt x="6237" y="338"/>
                  <a:pt x="6238" y="339"/>
                </a:cubicBezTo>
                <a:cubicBezTo>
                  <a:pt x="6239" y="339"/>
                  <a:pt x="6239" y="339"/>
                  <a:pt x="6239" y="339"/>
                </a:cubicBezTo>
                <a:cubicBezTo>
                  <a:pt x="6240" y="340"/>
                  <a:pt x="6240" y="340"/>
                  <a:pt x="6240" y="340"/>
                </a:cubicBezTo>
                <a:cubicBezTo>
                  <a:pt x="6241" y="340"/>
                  <a:pt x="6241" y="339"/>
                  <a:pt x="6241" y="340"/>
                </a:cubicBezTo>
                <a:cubicBezTo>
                  <a:pt x="6242" y="340"/>
                  <a:pt x="6242" y="341"/>
                  <a:pt x="6243" y="342"/>
                </a:cubicBezTo>
                <a:cubicBezTo>
                  <a:pt x="6243" y="342"/>
                  <a:pt x="6246" y="341"/>
                  <a:pt x="6247" y="341"/>
                </a:cubicBezTo>
                <a:cubicBezTo>
                  <a:pt x="6247" y="341"/>
                  <a:pt x="6248" y="342"/>
                  <a:pt x="6248" y="342"/>
                </a:cubicBezTo>
                <a:cubicBezTo>
                  <a:pt x="6248" y="342"/>
                  <a:pt x="6248" y="342"/>
                  <a:pt x="6249" y="342"/>
                </a:cubicBezTo>
                <a:cubicBezTo>
                  <a:pt x="6249" y="342"/>
                  <a:pt x="6249" y="341"/>
                  <a:pt x="6250" y="341"/>
                </a:cubicBezTo>
                <a:cubicBezTo>
                  <a:pt x="6250" y="341"/>
                  <a:pt x="6252" y="342"/>
                  <a:pt x="6253" y="342"/>
                </a:cubicBezTo>
                <a:cubicBezTo>
                  <a:pt x="6254" y="342"/>
                  <a:pt x="6254" y="343"/>
                  <a:pt x="6254" y="344"/>
                </a:cubicBezTo>
                <a:cubicBezTo>
                  <a:pt x="6254" y="345"/>
                  <a:pt x="6255" y="346"/>
                  <a:pt x="6255" y="347"/>
                </a:cubicBezTo>
                <a:cubicBezTo>
                  <a:pt x="6255" y="348"/>
                  <a:pt x="6256" y="350"/>
                  <a:pt x="6256" y="351"/>
                </a:cubicBezTo>
                <a:cubicBezTo>
                  <a:pt x="6256" y="353"/>
                  <a:pt x="6256" y="354"/>
                  <a:pt x="6257" y="355"/>
                </a:cubicBezTo>
                <a:cubicBezTo>
                  <a:pt x="6258" y="356"/>
                  <a:pt x="6260" y="358"/>
                  <a:pt x="6260" y="359"/>
                </a:cubicBezTo>
                <a:cubicBezTo>
                  <a:pt x="6261" y="359"/>
                  <a:pt x="6261" y="359"/>
                  <a:pt x="6261" y="359"/>
                </a:cubicBezTo>
                <a:cubicBezTo>
                  <a:pt x="6262" y="361"/>
                  <a:pt x="6262" y="367"/>
                  <a:pt x="6262" y="369"/>
                </a:cubicBezTo>
                <a:cubicBezTo>
                  <a:pt x="6263" y="371"/>
                  <a:pt x="6263" y="371"/>
                  <a:pt x="6263" y="372"/>
                </a:cubicBezTo>
                <a:cubicBezTo>
                  <a:pt x="6264" y="373"/>
                  <a:pt x="6264" y="375"/>
                  <a:pt x="6264" y="375"/>
                </a:cubicBezTo>
                <a:cubicBezTo>
                  <a:pt x="6265" y="376"/>
                  <a:pt x="6267" y="376"/>
                  <a:pt x="6268" y="377"/>
                </a:cubicBezTo>
                <a:cubicBezTo>
                  <a:pt x="6268" y="377"/>
                  <a:pt x="6268" y="377"/>
                  <a:pt x="6269" y="377"/>
                </a:cubicBezTo>
                <a:cubicBezTo>
                  <a:pt x="6269" y="377"/>
                  <a:pt x="6269" y="378"/>
                  <a:pt x="6270" y="379"/>
                </a:cubicBezTo>
                <a:cubicBezTo>
                  <a:pt x="6270" y="379"/>
                  <a:pt x="6270" y="380"/>
                  <a:pt x="6271" y="380"/>
                </a:cubicBezTo>
                <a:cubicBezTo>
                  <a:pt x="6271" y="380"/>
                  <a:pt x="6271" y="381"/>
                  <a:pt x="6272" y="381"/>
                </a:cubicBezTo>
                <a:cubicBezTo>
                  <a:pt x="6273" y="381"/>
                  <a:pt x="6274" y="381"/>
                  <a:pt x="6275" y="381"/>
                </a:cubicBezTo>
                <a:cubicBezTo>
                  <a:pt x="6276" y="381"/>
                  <a:pt x="6277" y="381"/>
                  <a:pt x="6277" y="381"/>
                </a:cubicBezTo>
                <a:cubicBezTo>
                  <a:pt x="6278" y="381"/>
                  <a:pt x="6278" y="381"/>
                  <a:pt x="6278" y="381"/>
                </a:cubicBezTo>
                <a:cubicBezTo>
                  <a:pt x="6278" y="381"/>
                  <a:pt x="6279" y="381"/>
                  <a:pt x="6279" y="381"/>
                </a:cubicBezTo>
                <a:cubicBezTo>
                  <a:pt x="6280" y="382"/>
                  <a:pt x="6282" y="381"/>
                  <a:pt x="6282" y="382"/>
                </a:cubicBezTo>
                <a:cubicBezTo>
                  <a:pt x="6283" y="382"/>
                  <a:pt x="6283" y="385"/>
                  <a:pt x="6283" y="386"/>
                </a:cubicBezTo>
                <a:cubicBezTo>
                  <a:pt x="6284" y="386"/>
                  <a:pt x="6284" y="385"/>
                  <a:pt x="6285" y="385"/>
                </a:cubicBezTo>
                <a:cubicBezTo>
                  <a:pt x="6285" y="385"/>
                  <a:pt x="6285" y="385"/>
                  <a:pt x="6285" y="386"/>
                </a:cubicBezTo>
                <a:cubicBezTo>
                  <a:pt x="6286" y="387"/>
                  <a:pt x="6286" y="391"/>
                  <a:pt x="6286" y="392"/>
                </a:cubicBezTo>
                <a:cubicBezTo>
                  <a:pt x="6287" y="394"/>
                  <a:pt x="6289" y="393"/>
                  <a:pt x="6290" y="393"/>
                </a:cubicBezTo>
                <a:cubicBezTo>
                  <a:pt x="6290" y="393"/>
                  <a:pt x="6291" y="394"/>
                  <a:pt x="6291" y="395"/>
                </a:cubicBezTo>
                <a:cubicBezTo>
                  <a:pt x="6291" y="396"/>
                  <a:pt x="6291" y="399"/>
                  <a:pt x="6292" y="400"/>
                </a:cubicBezTo>
                <a:cubicBezTo>
                  <a:pt x="6292" y="400"/>
                  <a:pt x="6293" y="400"/>
                  <a:pt x="6293" y="400"/>
                </a:cubicBezTo>
                <a:cubicBezTo>
                  <a:pt x="6293" y="400"/>
                  <a:pt x="6293" y="400"/>
                  <a:pt x="6294" y="400"/>
                </a:cubicBezTo>
                <a:cubicBezTo>
                  <a:pt x="6295" y="400"/>
                  <a:pt x="6296" y="399"/>
                  <a:pt x="6297" y="398"/>
                </a:cubicBezTo>
                <a:cubicBezTo>
                  <a:pt x="6298" y="398"/>
                  <a:pt x="6298" y="397"/>
                  <a:pt x="6298" y="397"/>
                </a:cubicBezTo>
                <a:cubicBezTo>
                  <a:pt x="6298" y="397"/>
                  <a:pt x="6299" y="398"/>
                  <a:pt x="6299" y="399"/>
                </a:cubicBezTo>
                <a:cubicBezTo>
                  <a:pt x="6299" y="399"/>
                  <a:pt x="6300" y="399"/>
                  <a:pt x="6300" y="399"/>
                </a:cubicBezTo>
                <a:cubicBezTo>
                  <a:pt x="6300" y="399"/>
                  <a:pt x="6301" y="399"/>
                  <a:pt x="6301" y="398"/>
                </a:cubicBezTo>
                <a:cubicBezTo>
                  <a:pt x="6302" y="398"/>
                  <a:pt x="6304" y="397"/>
                  <a:pt x="6304" y="397"/>
                </a:cubicBezTo>
                <a:cubicBezTo>
                  <a:pt x="6305" y="397"/>
                  <a:pt x="6305" y="396"/>
                  <a:pt x="6305" y="396"/>
                </a:cubicBezTo>
                <a:cubicBezTo>
                  <a:pt x="6306" y="396"/>
                  <a:pt x="6306" y="396"/>
                  <a:pt x="6306" y="396"/>
                </a:cubicBezTo>
              </a:path>
            </a:pathLst>
          </a:custGeom>
          <a:noFill/>
          <a:ln w="19050" cap="rnd">
            <a:solidFill>
              <a:srgbClr val="B5D339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2A2436-DE85-46FD-AE9F-AE69E06D2AC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386" y="6190083"/>
            <a:ext cx="449580" cy="58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441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349251" y="225429"/>
            <a:ext cx="11471276" cy="92079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FA0E078-27E4-4EED-B5B2-D3DA387E36C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9CA1513-3B03-4BAF-8C37-B3A9E8475FCE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3901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GREE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349251" y="225429"/>
            <a:ext cx="11471276" cy="92079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FA0E078-27E4-4EED-B5B2-D3DA387E36C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1A6BE3A-2BE7-42E4-B13B-F42D466EBAF0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2568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20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BLUE 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349252" y="803928"/>
            <a:ext cx="11471275" cy="62458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a title (1 line)</a:t>
            </a:r>
          </a:p>
        </p:txBody>
      </p:sp>
      <p:sp>
        <p:nvSpPr>
          <p:cNvPr id="12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349252" y="1959429"/>
            <a:ext cx="11471275" cy="40121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7B9B2ED-70CA-4957-BFD8-E0D2397C93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1522170"/>
            <a:ext cx="11471275" cy="28797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617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GREEN 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349252" y="663971"/>
            <a:ext cx="11471275" cy="62458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7B9B2ED-70CA-4957-BFD8-E0D2397C93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1408922"/>
            <a:ext cx="11471275" cy="31724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1" name="Espace réservé du texte 8">
            <a:extLst>
              <a:ext uri="{FF2B5EF4-FFF2-40B4-BE49-F238E27FC236}">
                <a16:creationId xmlns:a16="http://schemas.microsoft.com/office/drawing/2014/main" id="{9A0A6970-AE6A-477D-9097-A0E865F849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9252" y="1912776"/>
            <a:ext cx="11471275" cy="404015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FD5C4E-F60A-4624-BACA-7AA084426DEE}"/>
              </a:ext>
            </a:extLst>
          </p:cNvPr>
          <p:cNvSpPr/>
          <p:nvPr userDrawn="1"/>
        </p:nvSpPr>
        <p:spPr>
          <a:xfrm>
            <a:off x="11056776" y="223935"/>
            <a:ext cx="830424" cy="634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3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BLUE 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D683BA1-75E2-46F0-9DB5-EC565E209665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rgbClr val="007C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ous-titre 2">
            <a:extLst>
              <a:ext uri="{FF2B5EF4-FFF2-40B4-BE49-F238E27FC236}">
                <a16:creationId xmlns:a16="http://schemas.microsoft.com/office/drawing/2014/main" id="{BB264FD6-2FE2-4604-B8C1-76BA4311DC7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4" name="Espace réservé du texte 8">
            <a:extLst>
              <a:ext uri="{FF2B5EF4-FFF2-40B4-BE49-F238E27FC236}">
                <a16:creationId xmlns:a16="http://schemas.microsoft.com/office/drawing/2014/main" id="{BCA45BCD-7533-49BB-B897-F6F029FBA53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9252" y="2083101"/>
            <a:ext cx="11471275" cy="422562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280558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S GREEN 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349252" y="225429"/>
            <a:ext cx="11471275" cy="92079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</a:t>
            </a:r>
            <a:br>
              <a:rPr lang="en-US" dirty="0"/>
            </a:br>
            <a:r>
              <a:rPr lang="en-US" dirty="0"/>
              <a:t>(2 lines)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D683BA1-75E2-46F0-9DB5-EC565E209665}"/>
              </a:ext>
            </a:extLst>
          </p:cNvPr>
          <p:cNvCxnSpPr>
            <a:cxnSpLocks/>
          </p:cNvCxnSpPr>
          <p:nvPr userDrawn="1"/>
        </p:nvCxnSpPr>
        <p:spPr>
          <a:xfrm>
            <a:off x="349252" y="1146220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ous-titre 2">
            <a:extLst>
              <a:ext uri="{FF2B5EF4-FFF2-40B4-BE49-F238E27FC236}">
                <a16:creationId xmlns:a16="http://schemas.microsoft.com/office/drawing/2014/main" id="{BB264FD6-2FE2-4604-B8C1-76BA4311DC7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363" y="1330782"/>
            <a:ext cx="11471275" cy="296221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4EBC4DC4-F53C-484E-9DAF-9A26A64CA0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9252" y="2083101"/>
            <a:ext cx="11471275" cy="422562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390044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BLUE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7B9B2ED-70CA-4957-BFD8-E0D2397C93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01D26C9-6CF9-4E0F-BF61-F087FE1F28BD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contenu 9">
            <a:extLst>
              <a:ext uri="{FF2B5EF4-FFF2-40B4-BE49-F238E27FC236}">
                <a16:creationId xmlns:a16="http://schemas.microsoft.com/office/drawing/2014/main" id="{A0D21728-ED2A-4C04-B01B-BC2E507B8274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49252" y="1727202"/>
            <a:ext cx="11493497" cy="3324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824EF77E-DBD9-4D0C-BA6B-054A9EDEBCE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155BECEC-2DA7-44CA-854C-C4BE13F0D97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E52AC3FF-0EA5-4E50-8907-DFD47039AC1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2" name="Espace réservé du graphique SmartArt 6">
            <a:extLst>
              <a:ext uri="{FF2B5EF4-FFF2-40B4-BE49-F238E27FC236}">
                <a16:creationId xmlns:a16="http://schemas.microsoft.com/office/drawing/2014/main" id="{07B13697-6C74-42BF-B26C-BFE381D8BEE5}"/>
              </a:ext>
            </a:extLst>
          </p:cNvPr>
          <p:cNvSpPr>
            <a:spLocks noGrp="1"/>
          </p:cNvSpPr>
          <p:nvPr>
            <p:ph type="dgm" sz="quarter" idx="23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3" name="Espace réservé du graphique SmartArt 6">
            <a:extLst>
              <a:ext uri="{FF2B5EF4-FFF2-40B4-BE49-F238E27FC236}">
                <a16:creationId xmlns:a16="http://schemas.microsoft.com/office/drawing/2014/main" id="{15D09E6D-F86C-4695-9447-83FCC324F59E}"/>
              </a:ext>
            </a:extLst>
          </p:cNvPr>
          <p:cNvSpPr>
            <a:spLocks noGrp="1"/>
          </p:cNvSpPr>
          <p:nvPr>
            <p:ph type="dgm" sz="quarter" idx="24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4" name="Espace réservé du graphique SmartArt 6">
            <a:extLst>
              <a:ext uri="{FF2B5EF4-FFF2-40B4-BE49-F238E27FC236}">
                <a16:creationId xmlns:a16="http://schemas.microsoft.com/office/drawing/2014/main" id="{31F9FAFE-2656-45A1-ACD4-8629C20720AA}"/>
              </a:ext>
            </a:extLst>
          </p:cNvPr>
          <p:cNvSpPr>
            <a:spLocks noGrp="1"/>
          </p:cNvSpPr>
          <p:nvPr>
            <p:ph type="dgm" sz="quarter" idx="25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41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GREEN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title (1 line) 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7B9B2ED-70CA-4957-BFD8-E0D2397C93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9252" y="980991"/>
            <a:ext cx="11471275" cy="287422"/>
          </a:xfrm>
        </p:spPr>
        <p:txBody>
          <a:bodyPr/>
          <a:lstStyle>
            <a:lvl1pPr marL="0" indent="0" algn="l">
              <a:buNone/>
              <a:defRPr sz="2000" b="1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err="1"/>
              <a:t>Add</a:t>
            </a:r>
            <a:r>
              <a:rPr lang="fr-FR" dirty="0"/>
              <a:t> a </a:t>
            </a:r>
            <a:r>
              <a:rPr lang="fr-FR" dirty="0" err="1"/>
              <a:t>sub-title</a:t>
            </a:r>
            <a:r>
              <a:rPr lang="fr-FR" dirty="0"/>
              <a:t>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01D26C9-6CF9-4E0F-BF61-F087FE1F28BD}"/>
              </a:ext>
            </a:extLst>
          </p:cNvPr>
          <p:cNvCxnSpPr>
            <a:cxnSpLocks/>
          </p:cNvCxnSpPr>
          <p:nvPr userDrawn="1"/>
        </p:nvCxnSpPr>
        <p:spPr>
          <a:xfrm>
            <a:off x="349252" y="789781"/>
            <a:ext cx="10857771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contenu 9">
            <a:extLst>
              <a:ext uri="{FF2B5EF4-FFF2-40B4-BE49-F238E27FC236}">
                <a16:creationId xmlns:a16="http://schemas.microsoft.com/office/drawing/2014/main" id="{D57A2F59-F41A-451A-AF87-F8A13C3B1F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49252" y="1727202"/>
            <a:ext cx="11493497" cy="3324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text </a:t>
            </a:r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DF880569-A1B8-4A88-AFAF-2324B64B11F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9251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8A0C2F4D-034E-4E53-8484-67A023C81EB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58285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19A14212-CBE8-4902-85CB-9B210FEC598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31593" y="5466695"/>
            <a:ext cx="2475431" cy="442912"/>
          </a:xfrm>
        </p:spPr>
        <p:txBody>
          <a:bodyPr/>
          <a:lstStyle>
            <a:lvl1pPr>
              <a:defRPr sz="800" i="1"/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legend</a:t>
            </a:r>
            <a:endParaRPr lang="fr-FR" dirty="0"/>
          </a:p>
        </p:txBody>
      </p:sp>
      <p:sp>
        <p:nvSpPr>
          <p:cNvPr id="22" name="Espace réservé du graphique SmartArt 6">
            <a:extLst>
              <a:ext uri="{FF2B5EF4-FFF2-40B4-BE49-F238E27FC236}">
                <a16:creationId xmlns:a16="http://schemas.microsoft.com/office/drawing/2014/main" id="{DC3FA103-8B6E-45D2-A069-CE6F8E10D979}"/>
              </a:ext>
            </a:extLst>
          </p:cNvPr>
          <p:cNvSpPr>
            <a:spLocks noGrp="1"/>
          </p:cNvSpPr>
          <p:nvPr>
            <p:ph type="dgm" sz="quarter" idx="23" hasCustomPrompt="1"/>
          </p:nvPr>
        </p:nvSpPr>
        <p:spPr>
          <a:xfrm>
            <a:off x="349251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3" name="Espace réservé du graphique SmartArt 6">
            <a:extLst>
              <a:ext uri="{FF2B5EF4-FFF2-40B4-BE49-F238E27FC236}">
                <a16:creationId xmlns:a16="http://schemas.microsoft.com/office/drawing/2014/main" id="{8344E566-C286-4CBD-B015-B91374B89C0B}"/>
              </a:ext>
            </a:extLst>
          </p:cNvPr>
          <p:cNvSpPr>
            <a:spLocks noGrp="1"/>
          </p:cNvSpPr>
          <p:nvPr>
            <p:ph type="dgm" sz="quarter" idx="24" hasCustomPrompt="1"/>
          </p:nvPr>
        </p:nvSpPr>
        <p:spPr>
          <a:xfrm>
            <a:off x="4858284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24" name="Espace réservé du graphique SmartArt 6">
            <a:extLst>
              <a:ext uri="{FF2B5EF4-FFF2-40B4-BE49-F238E27FC236}">
                <a16:creationId xmlns:a16="http://schemas.microsoft.com/office/drawing/2014/main" id="{70C4D4D5-8C5C-4F20-A847-4060ED1296EA}"/>
              </a:ext>
            </a:extLst>
          </p:cNvPr>
          <p:cNvSpPr>
            <a:spLocks noGrp="1"/>
          </p:cNvSpPr>
          <p:nvPr>
            <p:ph type="dgm" sz="quarter" idx="25" hasCustomPrompt="1"/>
          </p:nvPr>
        </p:nvSpPr>
        <p:spPr>
          <a:xfrm>
            <a:off x="8731592" y="5387236"/>
            <a:ext cx="388800" cy="18000"/>
          </a:xfrm>
          <a:solidFill>
            <a:schemeClr val="tx2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6053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9252" y="635977"/>
            <a:ext cx="11471275" cy="624581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9252" y="1520890"/>
            <a:ext cx="11471275" cy="43200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Add text (from 13 pts to 17 pts depending on the length of your text) </a:t>
            </a:r>
          </a:p>
          <a:p>
            <a:pPr lvl="1"/>
            <a:r>
              <a:rPr lang="fr-FR" dirty="0"/>
              <a:t>First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bullet</a:t>
            </a:r>
            <a:endParaRPr lang="fr-FR" dirty="0"/>
          </a:p>
          <a:p>
            <a:pPr lvl="2"/>
            <a:r>
              <a:rPr lang="fr-FR" dirty="0"/>
              <a:t>Second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bullet</a:t>
            </a:r>
            <a:endParaRPr lang="fr-FR" dirty="0"/>
          </a:p>
          <a:p>
            <a:pPr lvl="3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bullet</a:t>
            </a:r>
            <a:endParaRPr lang="fr-FR" dirty="0"/>
          </a:p>
          <a:p>
            <a:pPr lvl="4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bullet</a:t>
            </a:r>
            <a:endParaRPr lang="fr-FR" dirty="0"/>
          </a:p>
          <a:p>
            <a:pPr lvl="5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bullet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2F1A6B5-46F7-40EC-9F52-8F7518424376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0356" y="187076"/>
            <a:ext cx="828945" cy="702095"/>
          </a:xfrm>
          <a:prstGeom prst="rect">
            <a:avLst/>
          </a:prstGeom>
        </p:spPr>
      </p:pic>
      <p:sp>
        <p:nvSpPr>
          <p:cNvPr id="9" name="Freeform 12">
            <a:extLst>
              <a:ext uri="{FF2B5EF4-FFF2-40B4-BE49-F238E27FC236}">
                <a16:creationId xmlns:a16="http://schemas.microsoft.com/office/drawing/2014/main" id="{CDBFAFF3-4FD7-4986-8E84-21FD98F95DA8}"/>
              </a:ext>
            </a:extLst>
          </p:cNvPr>
          <p:cNvSpPr>
            <a:spLocks/>
          </p:cNvSpPr>
          <p:nvPr userDrawn="1"/>
        </p:nvSpPr>
        <p:spPr bwMode="auto">
          <a:xfrm>
            <a:off x="-9331" y="66773"/>
            <a:ext cx="10004425" cy="565150"/>
          </a:xfrm>
          <a:custGeom>
            <a:avLst/>
            <a:gdLst>
              <a:gd name="T0" fmla="*/ 96 w 6302"/>
              <a:gd name="T1" fmla="*/ 273 h 356"/>
              <a:gd name="T2" fmla="*/ 196 w 6302"/>
              <a:gd name="T3" fmla="*/ 241 h 356"/>
              <a:gd name="T4" fmla="*/ 295 w 6302"/>
              <a:gd name="T5" fmla="*/ 286 h 356"/>
              <a:gd name="T6" fmla="*/ 397 w 6302"/>
              <a:gd name="T7" fmla="*/ 291 h 356"/>
              <a:gd name="T8" fmla="*/ 497 w 6302"/>
              <a:gd name="T9" fmla="*/ 296 h 356"/>
              <a:gd name="T10" fmla="*/ 594 w 6302"/>
              <a:gd name="T11" fmla="*/ 234 h 356"/>
              <a:gd name="T12" fmla="*/ 693 w 6302"/>
              <a:gd name="T13" fmla="*/ 248 h 356"/>
              <a:gd name="T14" fmla="*/ 793 w 6302"/>
              <a:gd name="T15" fmla="*/ 319 h 356"/>
              <a:gd name="T16" fmla="*/ 891 w 6302"/>
              <a:gd name="T17" fmla="*/ 308 h 356"/>
              <a:gd name="T18" fmla="*/ 989 w 6302"/>
              <a:gd name="T19" fmla="*/ 270 h 356"/>
              <a:gd name="T20" fmla="*/ 1089 w 6302"/>
              <a:gd name="T21" fmla="*/ 194 h 356"/>
              <a:gd name="T22" fmla="*/ 1189 w 6302"/>
              <a:gd name="T23" fmla="*/ 316 h 356"/>
              <a:gd name="T24" fmla="*/ 1286 w 6302"/>
              <a:gd name="T25" fmla="*/ 237 h 356"/>
              <a:gd name="T26" fmla="*/ 1383 w 6302"/>
              <a:gd name="T27" fmla="*/ 309 h 356"/>
              <a:gd name="T28" fmla="*/ 1485 w 6302"/>
              <a:gd name="T29" fmla="*/ 258 h 356"/>
              <a:gd name="T30" fmla="*/ 1600 w 6302"/>
              <a:gd name="T31" fmla="*/ 167 h 356"/>
              <a:gd name="T32" fmla="*/ 1698 w 6302"/>
              <a:gd name="T33" fmla="*/ 247 h 356"/>
              <a:gd name="T34" fmla="*/ 1797 w 6302"/>
              <a:gd name="T35" fmla="*/ 246 h 356"/>
              <a:gd name="T36" fmla="*/ 1896 w 6302"/>
              <a:gd name="T37" fmla="*/ 240 h 356"/>
              <a:gd name="T38" fmla="*/ 1996 w 6302"/>
              <a:gd name="T39" fmla="*/ 223 h 356"/>
              <a:gd name="T40" fmla="*/ 2093 w 6302"/>
              <a:gd name="T41" fmla="*/ 209 h 356"/>
              <a:gd name="T42" fmla="*/ 2190 w 6302"/>
              <a:gd name="T43" fmla="*/ 167 h 356"/>
              <a:gd name="T44" fmla="*/ 2292 w 6302"/>
              <a:gd name="T45" fmla="*/ 200 h 356"/>
              <a:gd name="T46" fmla="*/ 2389 w 6302"/>
              <a:gd name="T47" fmla="*/ 174 h 356"/>
              <a:gd name="T48" fmla="*/ 2489 w 6302"/>
              <a:gd name="T49" fmla="*/ 189 h 356"/>
              <a:gd name="T50" fmla="*/ 2588 w 6302"/>
              <a:gd name="T51" fmla="*/ 229 h 356"/>
              <a:gd name="T52" fmla="*/ 2689 w 6302"/>
              <a:gd name="T53" fmla="*/ 221 h 356"/>
              <a:gd name="T54" fmla="*/ 2789 w 6302"/>
              <a:gd name="T55" fmla="*/ 217 h 356"/>
              <a:gd name="T56" fmla="*/ 2887 w 6302"/>
              <a:gd name="T57" fmla="*/ 249 h 356"/>
              <a:gd name="T58" fmla="*/ 2987 w 6302"/>
              <a:gd name="T59" fmla="*/ 259 h 356"/>
              <a:gd name="T60" fmla="*/ 3085 w 6302"/>
              <a:gd name="T61" fmla="*/ 256 h 356"/>
              <a:gd name="T62" fmla="*/ 3186 w 6302"/>
              <a:gd name="T63" fmla="*/ 277 h 356"/>
              <a:gd name="T64" fmla="*/ 3282 w 6302"/>
              <a:gd name="T65" fmla="*/ 216 h 356"/>
              <a:gd name="T66" fmla="*/ 3381 w 6302"/>
              <a:gd name="T67" fmla="*/ 186 h 356"/>
              <a:gd name="T68" fmla="*/ 3482 w 6302"/>
              <a:gd name="T69" fmla="*/ 234 h 356"/>
              <a:gd name="T70" fmla="*/ 3579 w 6302"/>
              <a:gd name="T71" fmla="*/ 230 h 356"/>
              <a:gd name="T72" fmla="*/ 3678 w 6302"/>
              <a:gd name="T73" fmla="*/ 183 h 356"/>
              <a:gd name="T74" fmla="*/ 3781 w 6302"/>
              <a:gd name="T75" fmla="*/ 157 h 356"/>
              <a:gd name="T76" fmla="*/ 3878 w 6302"/>
              <a:gd name="T77" fmla="*/ 208 h 356"/>
              <a:gd name="T78" fmla="*/ 3976 w 6302"/>
              <a:gd name="T79" fmla="*/ 190 h 356"/>
              <a:gd name="T80" fmla="*/ 4075 w 6302"/>
              <a:gd name="T81" fmla="*/ 201 h 356"/>
              <a:gd name="T82" fmla="*/ 4174 w 6302"/>
              <a:gd name="T83" fmla="*/ 194 h 356"/>
              <a:gd name="T84" fmla="*/ 4274 w 6302"/>
              <a:gd name="T85" fmla="*/ 226 h 356"/>
              <a:gd name="T86" fmla="*/ 4372 w 6302"/>
              <a:gd name="T87" fmla="*/ 202 h 356"/>
              <a:gd name="T88" fmla="*/ 4468 w 6302"/>
              <a:gd name="T89" fmla="*/ 161 h 356"/>
              <a:gd name="T90" fmla="*/ 4571 w 6302"/>
              <a:gd name="T91" fmla="*/ 104 h 356"/>
              <a:gd name="T92" fmla="*/ 4672 w 6302"/>
              <a:gd name="T93" fmla="*/ 199 h 356"/>
              <a:gd name="T94" fmla="*/ 4770 w 6302"/>
              <a:gd name="T95" fmla="*/ 186 h 356"/>
              <a:gd name="T96" fmla="*/ 4869 w 6302"/>
              <a:gd name="T97" fmla="*/ 209 h 356"/>
              <a:gd name="T98" fmla="*/ 4972 w 6302"/>
              <a:gd name="T99" fmla="*/ 249 h 356"/>
              <a:gd name="T100" fmla="*/ 5070 w 6302"/>
              <a:gd name="T101" fmla="*/ 244 h 356"/>
              <a:gd name="T102" fmla="*/ 5169 w 6302"/>
              <a:gd name="T103" fmla="*/ 208 h 356"/>
              <a:gd name="T104" fmla="*/ 5266 w 6302"/>
              <a:gd name="T105" fmla="*/ 218 h 356"/>
              <a:gd name="T106" fmla="*/ 5367 w 6302"/>
              <a:gd name="T107" fmla="*/ 99 h 356"/>
              <a:gd name="T108" fmla="*/ 5466 w 6302"/>
              <a:gd name="T109" fmla="*/ 122 h 356"/>
              <a:gd name="T110" fmla="*/ 5566 w 6302"/>
              <a:gd name="T111" fmla="*/ 106 h 356"/>
              <a:gd name="T112" fmla="*/ 5663 w 6302"/>
              <a:gd name="T113" fmla="*/ 112 h 356"/>
              <a:gd name="T114" fmla="*/ 5766 w 6302"/>
              <a:gd name="T115" fmla="*/ 143 h 356"/>
              <a:gd name="T116" fmla="*/ 5864 w 6302"/>
              <a:gd name="T117" fmla="*/ 117 h 356"/>
              <a:gd name="T118" fmla="*/ 5963 w 6302"/>
              <a:gd name="T119" fmla="*/ 97 h 356"/>
              <a:gd name="T120" fmla="*/ 6060 w 6302"/>
              <a:gd name="T121" fmla="*/ 93 h 356"/>
              <a:gd name="T122" fmla="*/ 6161 w 6302"/>
              <a:gd name="T123" fmla="*/ 123 h 356"/>
              <a:gd name="T124" fmla="*/ 6259 w 6302"/>
              <a:gd name="T125" fmla="*/ 187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6302" h="356">
                <a:moveTo>
                  <a:pt x="0" y="249"/>
                </a:moveTo>
                <a:cubicBezTo>
                  <a:pt x="0" y="250"/>
                  <a:pt x="0" y="252"/>
                  <a:pt x="1" y="253"/>
                </a:cubicBezTo>
                <a:cubicBezTo>
                  <a:pt x="1" y="253"/>
                  <a:pt x="1" y="253"/>
                  <a:pt x="2" y="253"/>
                </a:cubicBezTo>
                <a:cubicBezTo>
                  <a:pt x="3" y="254"/>
                  <a:pt x="4" y="254"/>
                  <a:pt x="5" y="254"/>
                </a:cubicBezTo>
                <a:cubicBezTo>
                  <a:pt x="6" y="255"/>
                  <a:pt x="6" y="257"/>
                  <a:pt x="6" y="258"/>
                </a:cubicBezTo>
                <a:cubicBezTo>
                  <a:pt x="6" y="260"/>
                  <a:pt x="7" y="262"/>
                  <a:pt x="7" y="263"/>
                </a:cubicBezTo>
                <a:cubicBezTo>
                  <a:pt x="8" y="265"/>
                  <a:pt x="8" y="266"/>
                  <a:pt x="8" y="268"/>
                </a:cubicBezTo>
                <a:cubicBezTo>
                  <a:pt x="9" y="268"/>
                  <a:pt x="9" y="269"/>
                  <a:pt x="9" y="271"/>
                </a:cubicBezTo>
                <a:cubicBezTo>
                  <a:pt x="10" y="272"/>
                  <a:pt x="12" y="276"/>
                  <a:pt x="12" y="278"/>
                </a:cubicBezTo>
                <a:cubicBezTo>
                  <a:pt x="13" y="281"/>
                  <a:pt x="13" y="283"/>
                  <a:pt x="13" y="286"/>
                </a:cubicBezTo>
                <a:cubicBezTo>
                  <a:pt x="14" y="289"/>
                  <a:pt x="14" y="291"/>
                  <a:pt x="15" y="294"/>
                </a:cubicBezTo>
                <a:cubicBezTo>
                  <a:pt x="15" y="296"/>
                  <a:pt x="15" y="298"/>
                  <a:pt x="16" y="300"/>
                </a:cubicBezTo>
                <a:cubicBezTo>
                  <a:pt x="16" y="302"/>
                  <a:pt x="16" y="304"/>
                  <a:pt x="17" y="306"/>
                </a:cubicBezTo>
                <a:cubicBezTo>
                  <a:pt x="17" y="308"/>
                  <a:pt x="19" y="311"/>
                  <a:pt x="20" y="313"/>
                </a:cubicBezTo>
                <a:cubicBezTo>
                  <a:pt x="20" y="316"/>
                  <a:pt x="20" y="317"/>
                  <a:pt x="21" y="320"/>
                </a:cubicBezTo>
                <a:cubicBezTo>
                  <a:pt x="21" y="322"/>
                  <a:pt x="22" y="325"/>
                  <a:pt x="22" y="327"/>
                </a:cubicBezTo>
                <a:cubicBezTo>
                  <a:pt x="22" y="330"/>
                  <a:pt x="22" y="332"/>
                  <a:pt x="23" y="335"/>
                </a:cubicBezTo>
                <a:cubicBezTo>
                  <a:pt x="24" y="337"/>
                  <a:pt x="26" y="340"/>
                  <a:pt x="27" y="342"/>
                </a:cubicBezTo>
                <a:cubicBezTo>
                  <a:pt x="28" y="344"/>
                  <a:pt x="28" y="346"/>
                  <a:pt x="28" y="348"/>
                </a:cubicBezTo>
                <a:cubicBezTo>
                  <a:pt x="29" y="350"/>
                  <a:pt x="29" y="354"/>
                  <a:pt x="29" y="355"/>
                </a:cubicBezTo>
                <a:cubicBezTo>
                  <a:pt x="30" y="356"/>
                  <a:pt x="30" y="354"/>
                  <a:pt x="30" y="353"/>
                </a:cubicBezTo>
                <a:cubicBezTo>
                  <a:pt x="31" y="353"/>
                  <a:pt x="31" y="352"/>
                  <a:pt x="31" y="351"/>
                </a:cubicBezTo>
                <a:cubicBezTo>
                  <a:pt x="32" y="351"/>
                  <a:pt x="34" y="350"/>
                  <a:pt x="35" y="350"/>
                </a:cubicBezTo>
                <a:cubicBezTo>
                  <a:pt x="35" y="349"/>
                  <a:pt x="35" y="348"/>
                  <a:pt x="36" y="348"/>
                </a:cubicBezTo>
                <a:cubicBezTo>
                  <a:pt x="36" y="347"/>
                  <a:pt x="36" y="347"/>
                  <a:pt x="36" y="346"/>
                </a:cubicBezTo>
                <a:cubicBezTo>
                  <a:pt x="37" y="345"/>
                  <a:pt x="37" y="344"/>
                  <a:pt x="38" y="344"/>
                </a:cubicBezTo>
                <a:cubicBezTo>
                  <a:pt x="38" y="343"/>
                  <a:pt x="38" y="343"/>
                  <a:pt x="39" y="342"/>
                </a:cubicBezTo>
                <a:cubicBezTo>
                  <a:pt x="39" y="342"/>
                  <a:pt x="41" y="341"/>
                  <a:pt x="42" y="340"/>
                </a:cubicBezTo>
                <a:cubicBezTo>
                  <a:pt x="42" y="339"/>
                  <a:pt x="42" y="338"/>
                  <a:pt x="43" y="337"/>
                </a:cubicBezTo>
                <a:cubicBezTo>
                  <a:pt x="43" y="336"/>
                  <a:pt x="44" y="335"/>
                  <a:pt x="44" y="334"/>
                </a:cubicBezTo>
                <a:cubicBezTo>
                  <a:pt x="44" y="333"/>
                  <a:pt x="45" y="332"/>
                  <a:pt x="45" y="331"/>
                </a:cubicBezTo>
                <a:cubicBezTo>
                  <a:pt x="45" y="330"/>
                  <a:pt x="45" y="330"/>
                  <a:pt x="46" y="329"/>
                </a:cubicBezTo>
                <a:cubicBezTo>
                  <a:pt x="47" y="328"/>
                  <a:pt x="48" y="326"/>
                  <a:pt x="49" y="326"/>
                </a:cubicBezTo>
                <a:cubicBezTo>
                  <a:pt x="50" y="325"/>
                  <a:pt x="50" y="325"/>
                  <a:pt x="50" y="324"/>
                </a:cubicBezTo>
                <a:cubicBezTo>
                  <a:pt x="51" y="323"/>
                  <a:pt x="51" y="322"/>
                  <a:pt x="51" y="322"/>
                </a:cubicBezTo>
                <a:cubicBezTo>
                  <a:pt x="52" y="321"/>
                  <a:pt x="52" y="320"/>
                  <a:pt x="52" y="319"/>
                </a:cubicBezTo>
                <a:cubicBezTo>
                  <a:pt x="53" y="318"/>
                  <a:pt x="53" y="317"/>
                  <a:pt x="53" y="315"/>
                </a:cubicBezTo>
                <a:cubicBezTo>
                  <a:pt x="54" y="314"/>
                  <a:pt x="56" y="314"/>
                  <a:pt x="57" y="313"/>
                </a:cubicBezTo>
                <a:cubicBezTo>
                  <a:pt x="57" y="312"/>
                  <a:pt x="57" y="312"/>
                  <a:pt x="58" y="311"/>
                </a:cubicBezTo>
                <a:cubicBezTo>
                  <a:pt x="58" y="310"/>
                  <a:pt x="58" y="309"/>
                  <a:pt x="59" y="308"/>
                </a:cubicBezTo>
                <a:cubicBezTo>
                  <a:pt x="59" y="307"/>
                  <a:pt x="59" y="305"/>
                  <a:pt x="60" y="304"/>
                </a:cubicBezTo>
                <a:cubicBezTo>
                  <a:pt x="60" y="303"/>
                  <a:pt x="60" y="302"/>
                  <a:pt x="61" y="301"/>
                </a:cubicBezTo>
                <a:cubicBezTo>
                  <a:pt x="61" y="300"/>
                  <a:pt x="63" y="298"/>
                  <a:pt x="64" y="297"/>
                </a:cubicBezTo>
                <a:cubicBezTo>
                  <a:pt x="65" y="295"/>
                  <a:pt x="65" y="294"/>
                  <a:pt x="65" y="293"/>
                </a:cubicBezTo>
                <a:cubicBezTo>
                  <a:pt x="65" y="291"/>
                  <a:pt x="66" y="289"/>
                  <a:pt x="66" y="288"/>
                </a:cubicBezTo>
                <a:cubicBezTo>
                  <a:pt x="66" y="287"/>
                  <a:pt x="67" y="286"/>
                  <a:pt x="67" y="284"/>
                </a:cubicBezTo>
                <a:cubicBezTo>
                  <a:pt x="67" y="283"/>
                  <a:pt x="67" y="282"/>
                  <a:pt x="68" y="281"/>
                </a:cubicBezTo>
                <a:cubicBezTo>
                  <a:pt x="69" y="279"/>
                  <a:pt x="71" y="278"/>
                  <a:pt x="72" y="277"/>
                </a:cubicBezTo>
                <a:cubicBezTo>
                  <a:pt x="73" y="275"/>
                  <a:pt x="73" y="274"/>
                  <a:pt x="73" y="273"/>
                </a:cubicBezTo>
                <a:cubicBezTo>
                  <a:pt x="74" y="272"/>
                  <a:pt x="74" y="271"/>
                  <a:pt x="74" y="270"/>
                </a:cubicBezTo>
                <a:cubicBezTo>
                  <a:pt x="75" y="269"/>
                  <a:pt x="75" y="267"/>
                  <a:pt x="75" y="267"/>
                </a:cubicBezTo>
                <a:cubicBezTo>
                  <a:pt x="76" y="266"/>
                  <a:pt x="78" y="267"/>
                  <a:pt x="78" y="268"/>
                </a:cubicBezTo>
                <a:cubicBezTo>
                  <a:pt x="79" y="268"/>
                  <a:pt x="79" y="269"/>
                  <a:pt x="80" y="269"/>
                </a:cubicBezTo>
                <a:cubicBezTo>
                  <a:pt x="80" y="270"/>
                  <a:pt x="80" y="269"/>
                  <a:pt x="81" y="270"/>
                </a:cubicBezTo>
                <a:cubicBezTo>
                  <a:pt x="81" y="270"/>
                  <a:pt x="81" y="270"/>
                  <a:pt x="82" y="271"/>
                </a:cubicBezTo>
                <a:cubicBezTo>
                  <a:pt x="82" y="271"/>
                  <a:pt x="82" y="271"/>
                  <a:pt x="83" y="272"/>
                </a:cubicBezTo>
                <a:cubicBezTo>
                  <a:pt x="84" y="272"/>
                  <a:pt x="85" y="273"/>
                  <a:pt x="86" y="274"/>
                </a:cubicBezTo>
                <a:cubicBezTo>
                  <a:pt x="86" y="274"/>
                  <a:pt x="87" y="274"/>
                  <a:pt x="87" y="274"/>
                </a:cubicBezTo>
                <a:cubicBezTo>
                  <a:pt x="87" y="274"/>
                  <a:pt x="88" y="274"/>
                  <a:pt x="88" y="274"/>
                </a:cubicBezTo>
                <a:cubicBezTo>
                  <a:pt x="88" y="273"/>
                  <a:pt x="89" y="272"/>
                  <a:pt x="89" y="271"/>
                </a:cubicBezTo>
                <a:cubicBezTo>
                  <a:pt x="89" y="271"/>
                  <a:pt x="90" y="271"/>
                  <a:pt x="90" y="270"/>
                </a:cubicBezTo>
                <a:cubicBezTo>
                  <a:pt x="91" y="270"/>
                  <a:pt x="93" y="270"/>
                  <a:pt x="93" y="270"/>
                </a:cubicBezTo>
                <a:cubicBezTo>
                  <a:pt x="94" y="270"/>
                  <a:pt x="94" y="270"/>
                  <a:pt x="94" y="270"/>
                </a:cubicBezTo>
                <a:cubicBezTo>
                  <a:pt x="95" y="271"/>
                  <a:pt x="95" y="271"/>
                  <a:pt x="95" y="271"/>
                </a:cubicBezTo>
                <a:cubicBezTo>
                  <a:pt x="96" y="272"/>
                  <a:pt x="96" y="272"/>
                  <a:pt x="96" y="273"/>
                </a:cubicBezTo>
                <a:cubicBezTo>
                  <a:pt x="97" y="273"/>
                  <a:pt x="97" y="273"/>
                  <a:pt x="97" y="273"/>
                </a:cubicBezTo>
                <a:cubicBezTo>
                  <a:pt x="98" y="273"/>
                  <a:pt x="100" y="273"/>
                  <a:pt x="101" y="274"/>
                </a:cubicBezTo>
                <a:cubicBezTo>
                  <a:pt x="101" y="274"/>
                  <a:pt x="101" y="274"/>
                  <a:pt x="102" y="275"/>
                </a:cubicBezTo>
                <a:cubicBezTo>
                  <a:pt x="102" y="275"/>
                  <a:pt x="102" y="275"/>
                  <a:pt x="103" y="275"/>
                </a:cubicBezTo>
                <a:cubicBezTo>
                  <a:pt x="103" y="276"/>
                  <a:pt x="103" y="276"/>
                  <a:pt x="104" y="276"/>
                </a:cubicBezTo>
                <a:cubicBezTo>
                  <a:pt x="104" y="276"/>
                  <a:pt x="104" y="277"/>
                  <a:pt x="105" y="276"/>
                </a:cubicBezTo>
                <a:cubicBezTo>
                  <a:pt x="106" y="276"/>
                  <a:pt x="107" y="273"/>
                  <a:pt x="108" y="272"/>
                </a:cubicBezTo>
                <a:cubicBezTo>
                  <a:pt x="109" y="271"/>
                  <a:pt x="109" y="269"/>
                  <a:pt x="110" y="268"/>
                </a:cubicBezTo>
                <a:cubicBezTo>
                  <a:pt x="111" y="267"/>
                  <a:pt x="111" y="265"/>
                  <a:pt x="111" y="264"/>
                </a:cubicBezTo>
                <a:cubicBezTo>
                  <a:pt x="111" y="263"/>
                  <a:pt x="111" y="261"/>
                  <a:pt x="112" y="260"/>
                </a:cubicBezTo>
                <a:cubicBezTo>
                  <a:pt x="113" y="258"/>
                  <a:pt x="114" y="257"/>
                  <a:pt x="115" y="255"/>
                </a:cubicBezTo>
                <a:cubicBezTo>
                  <a:pt x="116" y="254"/>
                  <a:pt x="116" y="253"/>
                  <a:pt x="116" y="251"/>
                </a:cubicBezTo>
                <a:cubicBezTo>
                  <a:pt x="117" y="250"/>
                  <a:pt x="117" y="249"/>
                  <a:pt x="117" y="247"/>
                </a:cubicBezTo>
                <a:cubicBezTo>
                  <a:pt x="118" y="246"/>
                  <a:pt x="118" y="245"/>
                  <a:pt x="118" y="244"/>
                </a:cubicBezTo>
                <a:cubicBezTo>
                  <a:pt x="119" y="244"/>
                  <a:pt x="119" y="244"/>
                  <a:pt x="120" y="243"/>
                </a:cubicBezTo>
                <a:cubicBezTo>
                  <a:pt x="120" y="242"/>
                  <a:pt x="122" y="241"/>
                  <a:pt x="123" y="240"/>
                </a:cubicBezTo>
                <a:cubicBezTo>
                  <a:pt x="123" y="239"/>
                  <a:pt x="123" y="238"/>
                  <a:pt x="124" y="237"/>
                </a:cubicBezTo>
                <a:cubicBezTo>
                  <a:pt x="124" y="236"/>
                  <a:pt x="124" y="236"/>
                  <a:pt x="125" y="235"/>
                </a:cubicBezTo>
                <a:cubicBezTo>
                  <a:pt x="125" y="234"/>
                  <a:pt x="126" y="233"/>
                  <a:pt x="126" y="232"/>
                </a:cubicBezTo>
                <a:cubicBezTo>
                  <a:pt x="126" y="231"/>
                  <a:pt x="126" y="229"/>
                  <a:pt x="127" y="228"/>
                </a:cubicBezTo>
                <a:cubicBezTo>
                  <a:pt x="127" y="228"/>
                  <a:pt x="129" y="227"/>
                  <a:pt x="130" y="226"/>
                </a:cubicBezTo>
                <a:cubicBezTo>
                  <a:pt x="131" y="225"/>
                  <a:pt x="131" y="224"/>
                  <a:pt x="131" y="223"/>
                </a:cubicBezTo>
                <a:cubicBezTo>
                  <a:pt x="131" y="223"/>
                  <a:pt x="132" y="222"/>
                  <a:pt x="132" y="222"/>
                </a:cubicBezTo>
                <a:cubicBezTo>
                  <a:pt x="132" y="221"/>
                  <a:pt x="133" y="220"/>
                  <a:pt x="133" y="219"/>
                </a:cubicBezTo>
                <a:cubicBezTo>
                  <a:pt x="133" y="219"/>
                  <a:pt x="133" y="218"/>
                  <a:pt x="134" y="217"/>
                </a:cubicBezTo>
                <a:cubicBezTo>
                  <a:pt x="135" y="216"/>
                  <a:pt x="137" y="215"/>
                  <a:pt x="137" y="214"/>
                </a:cubicBezTo>
                <a:cubicBezTo>
                  <a:pt x="138" y="213"/>
                  <a:pt x="138" y="212"/>
                  <a:pt x="138" y="211"/>
                </a:cubicBezTo>
                <a:cubicBezTo>
                  <a:pt x="139" y="210"/>
                  <a:pt x="139" y="210"/>
                  <a:pt x="139" y="209"/>
                </a:cubicBezTo>
                <a:cubicBezTo>
                  <a:pt x="140" y="208"/>
                  <a:pt x="140" y="207"/>
                  <a:pt x="140" y="206"/>
                </a:cubicBezTo>
                <a:cubicBezTo>
                  <a:pt x="141" y="205"/>
                  <a:pt x="141" y="204"/>
                  <a:pt x="142" y="204"/>
                </a:cubicBezTo>
                <a:cubicBezTo>
                  <a:pt x="142" y="203"/>
                  <a:pt x="144" y="202"/>
                  <a:pt x="145" y="201"/>
                </a:cubicBezTo>
                <a:cubicBezTo>
                  <a:pt x="145" y="200"/>
                  <a:pt x="145" y="199"/>
                  <a:pt x="146" y="198"/>
                </a:cubicBezTo>
                <a:cubicBezTo>
                  <a:pt x="146" y="198"/>
                  <a:pt x="146" y="197"/>
                  <a:pt x="147" y="196"/>
                </a:cubicBezTo>
                <a:cubicBezTo>
                  <a:pt x="147" y="195"/>
                  <a:pt x="147" y="195"/>
                  <a:pt x="148" y="194"/>
                </a:cubicBezTo>
                <a:cubicBezTo>
                  <a:pt x="148" y="194"/>
                  <a:pt x="148" y="194"/>
                  <a:pt x="149" y="193"/>
                </a:cubicBezTo>
                <a:cubicBezTo>
                  <a:pt x="150" y="193"/>
                  <a:pt x="151" y="193"/>
                  <a:pt x="152" y="193"/>
                </a:cubicBezTo>
                <a:cubicBezTo>
                  <a:pt x="153" y="193"/>
                  <a:pt x="153" y="193"/>
                  <a:pt x="153" y="192"/>
                </a:cubicBezTo>
                <a:cubicBezTo>
                  <a:pt x="153" y="192"/>
                  <a:pt x="154" y="191"/>
                  <a:pt x="154" y="191"/>
                </a:cubicBezTo>
                <a:cubicBezTo>
                  <a:pt x="155" y="190"/>
                  <a:pt x="155" y="190"/>
                  <a:pt x="155" y="189"/>
                </a:cubicBezTo>
                <a:cubicBezTo>
                  <a:pt x="156" y="189"/>
                  <a:pt x="156" y="188"/>
                  <a:pt x="156" y="188"/>
                </a:cubicBezTo>
                <a:cubicBezTo>
                  <a:pt x="157" y="187"/>
                  <a:pt x="159" y="186"/>
                  <a:pt x="159" y="186"/>
                </a:cubicBezTo>
                <a:cubicBezTo>
                  <a:pt x="160" y="185"/>
                  <a:pt x="160" y="185"/>
                  <a:pt x="160" y="184"/>
                </a:cubicBezTo>
                <a:cubicBezTo>
                  <a:pt x="161" y="183"/>
                  <a:pt x="161" y="183"/>
                  <a:pt x="162" y="182"/>
                </a:cubicBezTo>
                <a:cubicBezTo>
                  <a:pt x="162" y="181"/>
                  <a:pt x="162" y="181"/>
                  <a:pt x="162" y="180"/>
                </a:cubicBezTo>
                <a:cubicBezTo>
                  <a:pt x="163" y="180"/>
                  <a:pt x="163" y="179"/>
                  <a:pt x="163" y="179"/>
                </a:cubicBezTo>
                <a:cubicBezTo>
                  <a:pt x="164" y="179"/>
                  <a:pt x="166" y="178"/>
                  <a:pt x="167" y="178"/>
                </a:cubicBezTo>
                <a:cubicBezTo>
                  <a:pt x="167" y="177"/>
                  <a:pt x="167" y="177"/>
                  <a:pt x="168" y="176"/>
                </a:cubicBezTo>
                <a:cubicBezTo>
                  <a:pt x="168" y="176"/>
                  <a:pt x="168" y="175"/>
                  <a:pt x="169" y="175"/>
                </a:cubicBezTo>
                <a:cubicBezTo>
                  <a:pt x="169" y="175"/>
                  <a:pt x="169" y="175"/>
                  <a:pt x="170" y="174"/>
                </a:cubicBezTo>
                <a:cubicBezTo>
                  <a:pt x="170" y="174"/>
                  <a:pt x="170" y="173"/>
                  <a:pt x="171" y="173"/>
                </a:cubicBezTo>
                <a:cubicBezTo>
                  <a:pt x="172" y="173"/>
                  <a:pt x="174" y="176"/>
                  <a:pt x="175" y="177"/>
                </a:cubicBezTo>
                <a:cubicBezTo>
                  <a:pt x="176" y="179"/>
                  <a:pt x="176" y="180"/>
                  <a:pt x="176" y="181"/>
                </a:cubicBezTo>
                <a:cubicBezTo>
                  <a:pt x="176" y="183"/>
                  <a:pt x="177" y="184"/>
                  <a:pt x="177" y="186"/>
                </a:cubicBezTo>
                <a:cubicBezTo>
                  <a:pt x="178" y="187"/>
                  <a:pt x="178" y="189"/>
                  <a:pt x="178" y="190"/>
                </a:cubicBezTo>
                <a:cubicBezTo>
                  <a:pt x="179" y="192"/>
                  <a:pt x="181" y="193"/>
                  <a:pt x="181" y="195"/>
                </a:cubicBezTo>
                <a:cubicBezTo>
                  <a:pt x="182" y="196"/>
                  <a:pt x="182" y="198"/>
                  <a:pt x="182" y="199"/>
                </a:cubicBezTo>
                <a:cubicBezTo>
                  <a:pt x="183" y="201"/>
                  <a:pt x="183" y="203"/>
                  <a:pt x="184" y="204"/>
                </a:cubicBezTo>
                <a:cubicBezTo>
                  <a:pt x="184" y="205"/>
                  <a:pt x="184" y="207"/>
                  <a:pt x="185" y="209"/>
                </a:cubicBezTo>
                <a:cubicBezTo>
                  <a:pt x="185" y="210"/>
                  <a:pt x="185" y="211"/>
                  <a:pt x="186" y="213"/>
                </a:cubicBezTo>
                <a:cubicBezTo>
                  <a:pt x="186" y="215"/>
                  <a:pt x="188" y="216"/>
                  <a:pt x="189" y="218"/>
                </a:cubicBezTo>
                <a:cubicBezTo>
                  <a:pt x="189" y="220"/>
                  <a:pt x="189" y="221"/>
                  <a:pt x="190" y="222"/>
                </a:cubicBezTo>
                <a:cubicBezTo>
                  <a:pt x="190" y="224"/>
                  <a:pt x="191" y="225"/>
                  <a:pt x="191" y="227"/>
                </a:cubicBezTo>
                <a:cubicBezTo>
                  <a:pt x="191" y="228"/>
                  <a:pt x="192" y="230"/>
                  <a:pt x="192" y="232"/>
                </a:cubicBezTo>
                <a:cubicBezTo>
                  <a:pt x="192" y="233"/>
                  <a:pt x="192" y="235"/>
                  <a:pt x="193" y="236"/>
                </a:cubicBezTo>
                <a:cubicBezTo>
                  <a:pt x="194" y="238"/>
                  <a:pt x="195" y="239"/>
                  <a:pt x="196" y="241"/>
                </a:cubicBezTo>
                <a:cubicBezTo>
                  <a:pt x="197" y="242"/>
                  <a:pt x="197" y="244"/>
                  <a:pt x="197" y="245"/>
                </a:cubicBezTo>
                <a:cubicBezTo>
                  <a:pt x="198" y="247"/>
                  <a:pt x="198" y="248"/>
                  <a:pt x="198" y="250"/>
                </a:cubicBezTo>
                <a:cubicBezTo>
                  <a:pt x="199" y="252"/>
                  <a:pt x="199" y="253"/>
                  <a:pt x="199" y="254"/>
                </a:cubicBezTo>
                <a:cubicBezTo>
                  <a:pt x="200" y="256"/>
                  <a:pt x="200" y="257"/>
                  <a:pt x="200" y="258"/>
                </a:cubicBezTo>
                <a:cubicBezTo>
                  <a:pt x="201" y="259"/>
                  <a:pt x="203" y="262"/>
                  <a:pt x="204" y="262"/>
                </a:cubicBezTo>
                <a:cubicBezTo>
                  <a:pt x="204" y="263"/>
                  <a:pt x="204" y="261"/>
                  <a:pt x="205" y="261"/>
                </a:cubicBezTo>
                <a:cubicBezTo>
                  <a:pt x="205" y="260"/>
                  <a:pt x="205" y="260"/>
                  <a:pt x="205" y="260"/>
                </a:cubicBezTo>
                <a:cubicBezTo>
                  <a:pt x="206" y="259"/>
                  <a:pt x="206" y="259"/>
                  <a:pt x="207" y="258"/>
                </a:cubicBezTo>
                <a:cubicBezTo>
                  <a:pt x="207" y="258"/>
                  <a:pt x="207" y="257"/>
                  <a:pt x="208" y="257"/>
                </a:cubicBezTo>
                <a:cubicBezTo>
                  <a:pt x="208" y="256"/>
                  <a:pt x="210" y="256"/>
                  <a:pt x="211" y="255"/>
                </a:cubicBezTo>
                <a:cubicBezTo>
                  <a:pt x="211" y="255"/>
                  <a:pt x="211" y="254"/>
                  <a:pt x="212" y="254"/>
                </a:cubicBezTo>
                <a:cubicBezTo>
                  <a:pt x="212" y="253"/>
                  <a:pt x="212" y="253"/>
                  <a:pt x="213" y="252"/>
                </a:cubicBezTo>
                <a:cubicBezTo>
                  <a:pt x="213" y="252"/>
                  <a:pt x="214" y="252"/>
                  <a:pt x="214" y="251"/>
                </a:cubicBezTo>
                <a:cubicBezTo>
                  <a:pt x="214" y="251"/>
                  <a:pt x="214" y="251"/>
                  <a:pt x="215" y="251"/>
                </a:cubicBezTo>
                <a:cubicBezTo>
                  <a:pt x="216" y="251"/>
                  <a:pt x="217" y="251"/>
                  <a:pt x="218" y="251"/>
                </a:cubicBezTo>
                <a:cubicBezTo>
                  <a:pt x="219" y="251"/>
                  <a:pt x="219" y="251"/>
                  <a:pt x="219" y="251"/>
                </a:cubicBezTo>
                <a:cubicBezTo>
                  <a:pt x="220" y="251"/>
                  <a:pt x="220" y="251"/>
                  <a:pt x="220" y="252"/>
                </a:cubicBezTo>
                <a:cubicBezTo>
                  <a:pt x="221" y="252"/>
                  <a:pt x="221" y="252"/>
                  <a:pt x="221" y="252"/>
                </a:cubicBezTo>
                <a:cubicBezTo>
                  <a:pt x="222" y="253"/>
                  <a:pt x="222" y="253"/>
                  <a:pt x="222" y="253"/>
                </a:cubicBezTo>
                <a:cubicBezTo>
                  <a:pt x="223" y="253"/>
                  <a:pt x="225" y="253"/>
                  <a:pt x="225" y="253"/>
                </a:cubicBezTo>
                <a:cubicBezTo>
                  <a:pt x="226" y="253"/>
                  <a:pt x="226" y="253"/>
                  <a:pt x="227" y="253"/>
                </a:cubicBezTo>
                <a:cubicBezTo>
                  <a:pt x="227" y="253"/>
                  <a:pt x="227" y="253"/>
                  <a:pt x="228" y="252"/>
                </a:cubicBezTo>
                <a:cubicBezTo>
                  <a:pt x="228" y="252"/>
                  <a:pt x="228" y="252"/>
                  <a:pt x="229" y="252"/>
                </a:cubicBezTo>
                <a:cubicBezTo>
                  <a:pt x="229" y="252"/>
                  <a:pt x="229" y="252"/>
                  <a:pt x="230" y="252"/>
                </a:cubicBezTo>
                <a:cubicBezTo>
                  <a:pt x="230" y="251"/>
                  <a:pt x="232" y="251"/>
                  <a:pt x="233" y="250"/>
                </a:cubicBezTo>
                <a:cubicBezTo>
                  <a:pt x="234" y="250"/>
                  <a:pt x="234" y="250"/>
                  <a:pt x="234" y="249"/>
                </a:cubicBezTo>
                <a:cubicBezTo>
                  <a:pt x="234" y="249"/>
                  <a:pt x="235" y="248"/>
                  <a:pt x="235" y="248"/>
                </a:cubicBezTo>
                <a:cubicBezTo>
                  <a:pt x="235" y="248"/>
                  <a:pt x="236" y="248"/>
                  <a:pt x="236" y="248"/>
                </a:cubicBezTo>
                <a:cubicBezTo>
                  <a:pt x="236" y="248"/>
                  <a:pt x="236" y="248"/>
                  <a:pt x="237" y="248"/>
                </a:cubicBezTo>
                <a:cubicBezTo>
                  <a:pt x="238" y="248"/>
                  <a:pt x="240" y="248"/>
                  <a:pt x="240" y="248"/>
                </a:cubicBezTo>
                <a:cubicBezTo>
                  <a:pt x="241" y="248"/>
                  <a:pt x="241" y="248"/>
                  <a:pt x="241" y="249"/>
                </a:cubicBezTo>
                <a:cubicBezTo>
                  <a:pt x="241" y="249"/>
                  <a:pt x="242" y="250"/>
                  <a:pt x="242" y="250"/>
                </a:cubicBezTo>
                <a:cubicBezTo>
                  <a:pt x="243" y="250"/>
                  <a:pt x="243" y="251"/>
                  <a:pt x="243" y="251"/>
                </a:cubicBezTo>
                <a:cubicBezTo>
                  <a:pt x="244" y="251"/>
                  <a:pt x="247" y="252"/>
                  <a:pt x="247" y="252"/>
                </a:cubicBezTo>
                <a:cubicBezTo>
                  <a:pt x="248" y="252"/>
                  <a:pt x="248" y="252"/>
                  <a:pt x="249" y="253"/>
                </a:cubicBezTo>
                <a:cubicBezTo>
                  <a:pt x="249" y="253"/>
                  <a:pt x="249" y="253"/>
                  <a:pt x="250" y="254"/>
                </a:cubicBezTo>
                <a:cubicBezTo>
                  <a:pt x="250" y="254"/>
                  <a:pt x="250" y="255"/>
                  <a:pt x="251" y="255"/>
                </a:cubicBezTo>
                <a:cubicBezTo>
                  <a:pt x="251" y="255"/>
                  <a:pt x="251" y="256"/>
                  <a:pt x="252" y="256"/>
                </a:cubicBezTo>
                <a:cubicBezTo>
                  <a:pt x="253" y="256"/>
                  <a:pt x="254" y="256"/>
                  <a:pt x="255" y="256"/>
                </a:cubicBezTo>
                <a:cubicBezTo>
                  <a:pt x="255" y="256"/>
                  <a:pt x="256" y="256"/>
                  <a:pt x="256" y="256"/>
                </a:cubicBezTo>
                <a:cubicBezTo>
                  <a:pt x="256" y="256"/>
                  <a:pt x="256" y="256"/>
                  <a:pt x="257" y="256"/>
                </a:cubicBezTo>
                <a:cubicBezTo>
                  <a:pt x="258" y="256"/>
                  <a:pt x="258" y="256"/>
                  <a:pt x="259" y="256"/>
                </a:cubicBezTo>
                <a:cubicBezTo>
                  <a:pt x="260" y="256"/>
                  <a:pt x="261" y="255"/>
                  <a:pt x="262" y="255"/>
                </a:cubicBezTo>
                <a:cubicBezTo>
                  <a:pt x="263" y="255"/>
                  <a:pt x="263" y="255"/>
                  <a:pt x="263" y="256"/>
                </a:cubicBezTo>
                <a:cubicBezTo>
                  <a:pt x="264" y="256"/>
                  <a:pt x="264" y="256"/>
                  <a:pt x="264" y="257"/>
                </a:cubicBezTo>
                <a:cubicBezTo>
                  <a:pt x="265" y="257"/>
                  <a:pt x="265" y="258"/>
                  <a:pt x="265" y="258"/>
                </a:cubicBezTo>
                <a:cubicBezTo>
                  <a:pt x="266" y="259"/>
                  <a:pt x="266" y="259"/>
                  <a:pt x="266" y="260"/>
                </a:cubicBezTo>
                <a:cubicBezTo>
                  <a:pt x="267" y="260"/>
                  <a:pt x="269" y="262"/>
                  <a:pt x="270" y="263"/>
                </a:cubicBezTo>
                <a:cubicBezTo>
                  <a:pt x="270" y="264"/>
                  <a:pt x="270" y="265"/>
                  <a:pt x="271" y="266"/>
                </a:cubicBezTo>
                <a:cubicBezTo>
                  <a:pt x="271" y="267"/>
                  <a:pt x="271" y="268"/>
                  <a:pt x="272" y="269"/>
                </a:cubicBezTo>
                <a:cubicBezTo>
                  <a:pt x="272" y="269"/>
                  <a:pt x="272" y="271"/>
                  <a:pt x="273" y="271"/>
                </a:cubicBezTo>
                <a:cubicBezTo>
                  <a:pt x="273" y="272"/>
                  <a:pt x="273" y="272"/>
                  <a:pt x="274" y="273"/>
                </a:cubicBezTo>
                <a:cubicBezTo>
                  <a:pt x="274" y="273"/>
                  <a:pt x="276" y="274"/>
                  <a:pt x="277" y="274"/>
                </a:cubicBezTo>
                <a:cubicBezTo>
                  <a:pt x="277" y="274"/>
                  <a:pt x="278" y="275"/>
                  <a:pt x="278" y="275"/>
                </a:cubicBezTo>
                <a:cubicBezTo>
                  <a:pt x="278" y="275"/>
                  <a:pt x="279" y="276"/>
                  <a:pt x="279" y="276"/>
                </a:cubicBezTo>
                <a:cubicBezTo>
                  <a:pt x="279" y="276"/>
                  <a:pt x="280" y="276"/>
                  <a:pt x="280" y="276"/>
                </a:cubicBezTo>
                <a:cubicBezTo>
                  <a:pt x="280" y="276"/>
                  <a:pt x="281" y="276"/>
                  <a:pt x="281" y="276"/>
                </a:cubicBezTo>
                <a:cubicBezTo>
                  <a:pt x="282" y="276"/>
                  <a:pt x="283" y="275"/>
                  <a:pt x="284" y="275"/>
                </a:cubicBezTo>
                <a:cubicBezTo>
                  <a:pt x="285" y="275"/>
                  <a:pt x="285" y="276"/>
                  <a:pt x="285" y="276"/>
                </a:cubicBezTo>
                <a:cubicBezTo>
                  <a:pt x="286" y="276"/>
                  <a:pt x="286" y="276"/>
                  <a:pt x="286" y="277"/>
                </a:cubicBezTo>
                <a:cubicBezTo>
                  <a:pt x="287" y="277"/>
                  <a:pt x="287" y="277"/>
                  <a:pt x="287" y="278"/>
                </a:cubicBezTo>
                <a:cubicBezTo>
                  <a:pt x="288" y="278"/>
                  <a:pt x="288" y="279"/>
                  <a:pt x="289" y="280"/>
                </a:cubicBezTo>
                <a:cubicBezTo>
                  <a:pt x="289" y="281"/>
                  <a:pt x="292" y="282"/>
                  <a:pt x="293" y="283"/>
                </a:cubicBezTo>
                <a:cubicBezTo>
                  <a:pt x="293" y="283"/>
                  <a:pt x="293" y="284"/>
                  <a:pt x="294" y="284"/>
                </a:cubicBezTo>
                <a:cubicBezTo>
                  <a:pt x="294" y="285"/>
                  <a:pt x="294" y="285"/>
                  <a:pt x="295" y="286"/>
                </a:cubicBezTo>
                <a:cubicBezTo>
                  <a:pt x="295" y="286"/>
                  <a:pt x="295" y="287"/>
                  <a:pt x="296" y="287"/>
                </a:cubicBezTo>
                <a:cubicBezTo>
                  <a:pt x="297" y="287"/>
                  <a:pt x="300" y="288"/>
                  <a:pt x="301" y="288"/>
                </a:cubicBezTo>
                <a:cubicBezTo>
                  <a:pt x="302" y="287"/>
                  <a:pt x="302" y="286"/>
                  <a:pt x="302" y="285"/>
                </a:cubicBezTo>
                <a:cubicBezTo>
                  <a:pt x="302" y="285"/>
                  <a:pt x="302" y="284"/>
                  <a:pt x="303" y="283"/>
                </a:cubicBezTo>
                <a:cubicBezTo>
                  <a:pt x="304" y="283"/>
                  <a:pt x="306" y="282"/>
                  <a:pt x="306" y="281"/>
                </a:cubicBezTo>
                <a:cubicBezTo>
                  <a:pt x="307" y="280"/>
                  <a:pt x="307" y="279"/>
                  <a:pt x="307" y="278"/>
                </a:cubicBezTo>
                <a:cubicBezTo>
                  <a:pt x="308" y="277"/>
                  <a:pt x="308" y="276"/>
                  <a:pt x="308" y="275"/>
                </a:cubicBezTo>
                <a:cubicBezTo>
                  <a:pt x="309" y="274"/>
                  <a:pt x="309" y="274"/>
                  <a:pt x="309" y="273"/>
                </a:cubicBezTo>
                <a:cubicBezTo>
                  <a:pt x="310" y="272"/>
                  <a:pt x="310" y="271"/>
                  <a:pt x="310" y="270"/>
                </a:cubicBezTo>
                <a:cubicBezTo>
                  <a:pt x="311" y="269"/>
                  <a:pt x="314" y="268"/>
                  <a:pt x="315" y="267"/>
                </a:cubicBezTo>
                <a:cubicBezTo>
                  <a:pt x="316" y="266"/>
                  <a:pt x="315" y="265"/>
                  <a:pt x="316" y="264"/>
                </a:cubicBezTo>
                <a:cubicBezTo>
                  <a:pt x="316" y="264"/>
                  <a:pt x="316" y="263"/>
                  <a:pt x="317" y="262"/>
                </a:cubicBezTo>
                <a:cubicBezTo>
                  <a:pt x="317" y="261"/>
                  <a:pt x="317" y="261"/>
                  <a:pt x="318" y="260"/>
                </a:cubicBezTo>
                <a:cubicBezTo>
                  <a:pt x="319" y="259"/>
                  <a:pt x="320" y="258"/>
                  <a:pt x="321" y="257"/>
                </a:cubicBezTo>
                <a:cubicBezTo>
                  <a:pt x="322" y="257"/>
                  <a:pt x="322" y="256"/>
                  <a:pt x="322" y="255"/>
                </a:cubicBezTo>
                <a:cubicBezTo>
                  <a:pt x="322" y="254"/>
                  <a:pt x="323" y="253"/>
                  <a:pt x="323" y="252"/>
                </a:cubicBezTo>
                <a:cubicBezTo>
                  <a:pt x="323" y="251"/>
                  <a:pt x="324" y="250"/>
                  <a:pt x="324" y="249"/>
                </a:cubicBezTo>
                <a:cubicBezTo>
                  <a:pt x="325" y="248"/>
                  <a:pt x="325" y="247"/>
                  <a:pt x="325" y="246"/>
                </a:cubicBezTo>
                <a:cubicBezTo>
                  <a:pt x="326" y="245"/>
                  <a:pt x="328" y="245"/>
                  <a:pt x="328" y="244"/>
                </a:cubicBezTo>
                <a:cubicBezTo>
                  <a:pt x="329" y="243"/>
                  <a:pt x="329" y="242"/>
                  <a:pt x="329" y="241"/>
                </a:cubicBezTo>
                <a:cubicBezTo>
                  <a:pt x="330" y="241"/>
                  <a:pt x="330" y="240"/>
                  <a:pt x="331" y="240"/>
                </a:cubicBezTo>
                <a:cubicBezTo>
                  <a:pt x="331" y="239"/>
                  <a:pt x="331" y="239"/>
                  <a:pt x="331" y="239"/>
                </a:cubicBezTo>
                <a:cubicBezTo>
                  <a:pt x="332" y="238"/>
                  <a:pt x="332" y="238"/>
                  <a:pt x="332" y="238"/>
                </a:cubicBezTo>
                <a:cubicBezTo>
                  <a:pt x="333" y="237"/>
                  <a:pt x="335" y="237"/>
                  <a:pt x="336" y="236"/>
                </a:cubicBezTo>
                <a:cubicBezTo>
                  <a:pt x="336" y="236"/>
                  <a:pt x="337" y="236"/>
                  <a:pt x="337" y="236"/>
                </a:cubicBezTo>
                <a:cubicBezTo>
                  <a:pt x="337" y="236"/>
                  <a:pt x="337" y="235"/>
                  <a:pt x="338" y="235"/>
                </a:cubicBezTo>
                <a:cubicBezTo>
                  <a:pt x="338" y="235"/>
                  <a:pt x="338" y="235"/>
                  <a:pt x="339" y="234"/>
                </a:cubicBezTo>
                <a:cubicBezTo>
                  <a:pt x="339" y="234"/>
                  <a:pt x="339" y="234"/>
                  <a:pt x="340" y="234"/>
                </a:cubicBezTo>
                <a:cubicBezTo>
                  <a:pt x="341" y="234"/>
                  <a:pt x="342" y="233"/>
                  <a:pt x="343" y="233"/>
                </a:cubicBezTo>
                <a:cubicBezTo>
                  <a:pt x="343" y="233"/>
                  <a:pt x="344" y="233"/>
                  <a:pt x="344" y="233"/>
                </a:cubicBezTo>
                <a:cubicBezTo>
                  <a:pt x="344" y="233"/>
                  <a:pt x="345" y="232"/>
                  <a:pt x="345" y="232"/>
                </a:cubicBezTo>
                <a:cubicBezTo>
                  <a:pt x="345" y="232"/>
                  <a:pt x="346" y="232"/>
                  <a:pt x="346" y="231"/>
                </a:cubicBezTo>
                <a:cubicBezTo>
                  <a:pt x="346" y="231"/>
                  <a:pt x="346" y="230"/>
                  <a:pt x="347" y="230"/>
                </a:cubicBezTo>
                <a:cubicBezTo>
                  <a:pt x="348" y="230"/>
                  <a:pt x="350" y="229"/>
                  <a:pt x="351" y="229"/>
                </a:cubicBezTo>
                <a:cubicBezTo>
                  <a:pt x="352" y="229"/>
                  <a:pt x="352" y="228"/>
                  <a:pt x="352" y="228"/>
                </a:cubicBezTo>
                <a:cubicBezTo>
                  <a:pt x="353" y="228"/>
                  <a:pt x="353" y="228"/>
                  <a:pt x="354" y="228"/>
                </a:cubicBezTo>
                <a:cubicBezTo>
                  <a:pt x="354" y="228"/>
                  <a:pt x="354" y="227"/>
                  <a:pt x="355" y="227"/>
                </a:cubicBezTo>
                <a:cubicBezTo>
                  <a:pt x="355" y="227"/>
                  <a:pt x="357" y="227"/>
                  <a:pt x="358" y="226"/>
                </a:cubicBezTo>
                <a:cubicBezTo>
                  <a:pt x="358" y="225"/>
                  <a:pt x="358" y="223"/>
                  <a:pt x="359" y="222"/>
                </a:cubicBezTo>
                <a:cubicBezTo>
                  <a:pt x="359" y="221"/>
                  <a:pt x="359" y="221"/>
                  <a:pt x="360" y="220"/>
                </a:cubicBezTo>
                <a:cubicBezTo>
                  <a:pt x="360" y="219"/>
                  <a:pt x="361" y="218"/>
                  <a:pt x="361" y="217"/>
                </a:cubicBezTo>
                <a:cubicBezTo>
                  <a:pt x="361" y="216"/>
                  <a:pt x="361" y="214"/>
                  <a:pt x="362" y="212"/>
                </a:cubicBezTo>
                <a:cubicBezTo>
                  <a:pt x="363" y="211"/>
                  <a:pt x="364" y="209"/>
                  <a:pt x="365" y="207"/>
                </a:cubicBezTo>
                <a:cubicBezTo>
                  <a:pt x="366" y="206"/>
                  <a:pt x="366" y="204"/>
                  <a:pt x="366" y="204"/>
                </a:cubicBezTo>
                <a:cubicBezTo>
                  <a:pt x="367" y="204"/>
                  <a:pt x="367" y="206"/>
                  <a:pt x="367" y="207"/>
                </a:cubicBezTo>
                <a:cubicBezTo>
                  <a:pt x="367" y="209"/>
                  <a:pt x="368" y="210"/>
                  <a:pt x="368" y="210"/>
                </a:cubicBezTo>
                <a:cubicBezTo>
                  <a:pt x="368" y="211"/>
                  <a:pt x="368" y="213"/>
                  <a:pt x="369" y="214"/>
                </a:cubicBezTo>
                <a:cubicBezTo>
                  <a:pt x="370" y="215"/>
                  <a:pt x="372" y="216"/>
                  <a:pt x="372" y="218"/>
                </a:cubicBezTo>
                <a:cubicBezTo>
                  <a:pt x="373" y="219"/>
                  <a:pt x="373" y="220"/>
                  <a:pt x="373" y="221"/>
                </a:cubicBezTo>
                <a:cubicBezTo>
                  <a:pt x="374" y="222"/>
                  <a:pt x="374" y="224"/>
                  <a:pt x="374" y="225"/>
                </a:cubicBezTo>
                <a:cubicBezTo>
                  <a:pt x="375" y="226"/>
                  <a:pt x="375" y="228"/>
                  <a:pt x="376" y="229"/>
                </a:cubicBezTo>
                <a:cubicBezTo>
                  <a:pt x="376" y="230"/>
                  <a:pt x="376" y="231"/>
                  <a:pt x="377" y="232"/>
                </a:cubicBezTo>
                <a:cubicBezTo>
                  <a:pt x="377" y="234"/>
                  <a:pt x="379" y="235"/>
                  <a:pt x="380" y="236"/>
                </a:cubicBezTo>
                <a:cubicBezTo>
                  <a:pt x="380" y="238"/>
                  <a:pt x="380" y="239"/>
                  <a:pt x="381" y="240"/>
                </a:cubicBezTo>
                <a:cubicBezTo>
                  <a:pt x="381" y="242"/>
                  <a:pt x="381" y="244"/>
                  <a:pt x="382" y="245"/>
                </a:cubicBezTo>
                <a:cubicBezTo>
                  <a:pt x="382" y="246"/>
                  <a:pt x="383" y="247"/>
                  <a:pt x="383" y="248"/>
                </a:cubicBezTo>
                <a:cubicBezTo>
                  <a:pt x="383" y="249"/>
                  <a:pt x="383" y="249"/>
                  <a:pt x="384" y="251"/>
                </a:cubicBezTo>
                <a:cubicBezTo>
                  <a:pt x="385" y="252"/>
                  <a:pt x="386" y="253"/>
                  <a:pt x="387" y="255"/>
                </a:cubicBezTo>
                <a:cubicBezTo>
                  <a:pt x="388" y="257"/>
                  <a:pt x="388" y="260"/>
                  <a:pt x="388" y="262"/>
                </a:cubicBezTo>
                <a:cubicBezTo>
                  <a:pt x="388" y="264"/>
                  <a:pt x="389" y="265"/>
                  <a:pt x="389" y="267"/>
                </a:cubicBezTo>
                <a:cubicBezTo>
                  <a:pt x="390" y="269"/>
                  <a:pt x="390" y="270"/>
                  <a:pt x="390" y="272"/>
                </a:cubicBezTo>
                <a:cubicBezTo>
                  <a:pt x="391" y="274"/>
                  <a:pt x="391" y="277"/>
                  <a:pt x="391" y="279"/>
                </a:cubicBezTo>
                <a:cubicBezTo>
                  <a:pt x="392" y="282"/>
                  <a:pt x="394" y="284"/>
                  <a:pt x="394" y="287"/>
                </a:cubicBezTo>
                <a:cubicBezTo>
                  <a:pt x="395" y="289"/>
                  <a:pt x="395" y="291"/>
                  <a:pt x="396" y="292"/>
                </a:cubicBezTo>
                <a:cubicBezTo>
                  <a:pt x="396" y="293"/>
                  <a:pt x="396" y="291"/>
                  <a:pt x="397" y="291"/>
                </a:cubicBezTo>
                <a:cubicBezTo>
                  <a:pt x="397" y="291"/>
                  <a:pt x="397" y="291"/>
                  <a:pt x="398" y="291"/>
                </a:cubicBezTo>
                <a:cubicBezTo>
                  <a:pt x="398" y="291"/>
                  <a:pt x="401" y="290"/>
                  <a:pt x="402" y="290"/>
                </a:cubicBezTo>
                <a:cubicBezTo>
                  <a:pt x="402" y="290"/>
                  <a:pt x="403" y="290"/>
                  <a:pt x="403" y="289"/>
                </a:cubicBezTo>
                <a:cubicBezTo>
                  <a:pt x="403" y="289"/>
                  <a:pt x="404" y="289"/>
                  <a:pt x="404" y="289"/>
                </a:cubicBezTo>
                <a:cubicBezTo>
                  <a:pt x="404" y="289"/>
                  <a:pt x="404" y="288"/>
                  <a:pt x="405" y="288"/>
                </a:cubicBezTo>
                <a:cubicBezTo>
                  <a:pt x="405" y="288"/>
                  <a:pt x="405" y="288"/>
                  <a:pt x="406" y="288"/>
                </a:cubicBezTo>
                <a:cubicBezTo>
                  <a:pt x="407" y="288"/>
                  <a:pt x="408" y="288"/>
                  <a:pt x="409" y="288"/>
                </a:cubicBezTo>
                <a:cubicBezTo>
                  <a:pt x="410" y="288"/>
                  <a:pt x="410" y="288"/>
                  <a:pt x="410" y="288"/>
                </a:cubicBezTo>
                <a:cubicBezTo>
                  <a:pt x="410" y="288"/>
                  <a:pt x="411" y="288"/>
                  <a:pt x="411" y="288"/>
                </a:cubicBezTo>
                <a:cubicBezTo>
                  <a:pt x="412" y="288"/>
                  <a:pt x="412" y="288"/>
                  <a:pt x="412" y="288"/>
                </a:cubicBezTo>
                <a:cubicBezTo>
                  <a:pt x="413" y="288"/>
                  <a:pt x="413" y="289"/>
                  <a:pt x="413" y="289"/>
                </a:cubicBezTo>
                <a:cubicBezTo>
                  <a:pt x="414" y="289"/>
                  <a:pt x="416" y="290"/>
                  <a:pt x="416" y="290"/>
                </a:cubicBezTo>
                <a:cubicBezTo>
                  <a:pt x="417" y="291"/>
                  <a:pt x="417" y="291"/>
                  <a:pt x="417" y="291"/>
                </a:cubicBezTo>
                <a:cubicBezTo>
                  <a:pt x="418" y="291"/>
                  <a:pt x="418" y="291"/>
                  <a:pt x="419" y="291"/>
                </a:cubicBezTo>
                <a:cubicBezTo>
                  <a:pt x="419" y="292"/>
                  <a:pt x="419" y="292"/>
                  <a:pt x="420" y="292"/>
                </a:cubicBezTo>
                <a:cubicBezTo>
                  <a:pt x="420" y="292"/>
                  <a:pt x="420" y="292"/>
                  <a:pt x="421" y="292"/>
                </a:cubicBezTo>
                <a:cubicBezTo>
                  <a:pt x="421" y="293"/>
                  <a:pt x="423" y="293"/>
                  <a:pt x="424" y="293"/>
                </a:cubicBezTo>
                <a:cubicBezTo>
                  <a:pt x="424" y="293"/>
                  <a:pt x="425" y="293"/>
                  <a:pt x="425" y="293"/>
                </a:cubicBezTo>
                <a:cubicBezTo>
                  <a:pt x="425" y="293"/>
                  <a:pt x="426" y="292"/>
                  <a:pt x="426" y="292"/>
                </a:cubicBezTo>
                <a:cubicBezTo>
                  <a:pt x="426" y="292"/>
                  <a:pt x="427" y="292"/>
                  <a:pt x="427" y="292"/>
                </a:cubicBezTo>
                <a:cubicBezTo>
                  <a:pt x="427" y="291"/>
                  <a:pt x="428" y="291"/>
                  <a:pt x="428" y="291"/>
                </a:cubicBezTo>
                <a:cubicBezTo>
                  <a:pt x="429" y="291"/>
                  <a:pt x="430" y="291"/>
                  <a:pt x="431" y="290"/>
                </a:cubicBezTo>
                <a:cubicBezTo>
                  <a:pt x="432" y="290"/>
                  <a:pt x="432" y="289"/>
                  <a:pt x="432" y="289"/>
                </a:cubicBezTo>
                <a:cubicBezTo>
                  <a:pt x="433" y="289"/>
                  <a:pt x="433" y="289"/>
                  <a:pt x="433" y="288"/>
                </a:cubicBezTo>
                <a:cubicBezTo>
                  <a:pt x="434" y="288"/>
                  <a:pt x="434" y="288"/>
                  <a:pt x="434" y="288"/>
                </a:cubicBezTo>
                <a:cubicBezTo>
                  <a:pt x="435" y="287"/>
                  <a:pt x="435" y="287"/>
                  <a:pt x="435" y="286"/>
                </a:cubicBezTo>
                <a:cubicBezTo>
                  <a:pt x="436" y="286"/>
                  <a:pt x="438" y="286"/>
                  <a:pt x="439" y="285"/>
                </a:cubicBezTo>
                <a:cubicBezTo>
                  <a:pt x="439" y="284"/>
                  <a:pt x="439" y="284"/>
                  <a:pt x="440" y="283"/>
                </a:cubicBezTo>
                <a:cubicBezTo>
                  <a:pt x="440" y="283"/>
                  <a:pt x="440" y="282"/>
                  <a:pt x="441" y="281"/>
                </a:cubicBezTo>
                <a:cubicBezTo>
                  <a:pt x="441" y="280"/>
                  <a:pt x="441" y="279"/>
                  <a:pt x="442" y="278"/>
                </a:cubicBezTo>
                <a:cubicBezTo>
                  <a:pt x="442" y="278"/>
                  <a:pt x="442" y="277"/>
                  <a:pt x="443" y="276"/>
                </a:cubicBezTo>
                <a:cubicBezTo>
                  <a:pt x="443" y="276"/>
                  <a:pt x="445" y="276"/>
                  <a:pt x="446" y="275"/>
                </a:cubicBezTo>
                <a:cubicBezTo>
                  <a:pt x="446" y="275"/>
                  <a:pt x="446" y="275"/>
                  <a:pt x="447" y="275"/>
                </a:cubicBezTo>
                <a:cubicBezTo>
                  <a:pt x="447" y="274"/>
                  <a:pt x="448" y="274"/>
                  <a:pt x="448" y="274"/>
                </a:cubicBezTo>
                <a:cubicBezTo>
                  <a:pt x="448" y="274"/>
                  <a:pt x="449" y="274"/>
                  <a:pt x="449" y="274"/>
                </a:cubicBezTo>
                <a:cubicBezTo>
                  <a:pt x="449" y="273"/>
                  <a:pt x="449" y="273"/>
                  <a:pt x="450" y="273"/>
                </a:cubicBezTo>
                <a:cubicBezTo>
                  <a:pt x="451" y="273"/>
                  <a:pt x="453" y="273"/>
                  <a:pt x="454" y="273"/>
                </a:cubicBezTo>
                <a:cubicBezTo>
                  <a:pt x="455" y="273"/>
                  <a:pt x="455" y="273"/>
                  <a:pt x="455" y="273"/>
                </a:cubicBezTo>
                <a:cubicBezTo>
                  <a:pt x="456" y="273"/>
                  <a:pt x="456" y="274"/>
                  <a:pt x="456" y="274"/>
                </a:cubicBezTo>
                <a:cubicBezTo>
                  <a:pt x="457" y="274"/>
                  <a:pt x="457" y="275"/>
                  <a:pt x="457" y="275"/>
                </a:cubicBezTo>
                <a:cubicBezTo>
                  <a:pt x="458" y="275"/>
                  <a:pt x="460" y="275"/>
                  <a:pt x="461" y="275"/>
                </a:cubicBezTo>
                <a:cubicBezTo>
                  <a:pt x="461" y="275"/>
                  <a:pt x="461" y="276"/>
                  <a:pt x="462" y="276"/>
                </a:cubicBezTo>
                <a:cubicBezTo>
                  <a:pt x="462" y="276"/>
                  <a:pt x="462" y="277"/>
                  <a:pt x="463" y="277"/>
                </a:cubicBezTo>
                <a:cubicBezTo>
                  <a:pt x="463" y="277"/>
                  <a:pt x="463" y="277"/>
                  <a:pt x="464" y="277"/>
                </a:cubicBezTo>
                <a:cubicBezTo>
                  <a:pt x="464" y="277"/>
                  <a:pt x="464" y="277"/>
                  <a:pt x="465" y="277"/>
                </a:cubicBezTo>
                <a:cubicBezTo>
                  <a:pt x="465" y="277"/>
                  <a:pt x="467" y="277"/>
                  <a:pt x="468" y="278"/>
                </a:cubicBezTo>
                <a:cubicBezTo>
                  <a:pt x="469" y="278"/>
                  <a:pt x="469" y="278"/>
                  <a:pt x="469" y="278"/>
                </a:cubicBezTo>
                <a:cubicBezTo>
                  <a:pt x="469" y="279"/>
                  <a:pt x="470" y="279"/>
                  <a:pt x="470" y="280"/>
                </a:cubicBezTo>
                <a:cubicBezTo>
                  <a:pt x="470" y="280"/>
                  <a:pt x="471" y="281"/>
                  <a:pt x="471" y="282"/>
                </a:cubicBezTo>
                <a:cubicBezTo>
                  <a:pt x="471" y="283"/>
                  <a:pt x="471" y="284"/>
                  <a:pt x="472" y="284"/>
                </a:cubicBezTo>
                <a:cubicBezTo>
                  <a:pt x="473" y="285"/>
                  <a:pt x="475" y="286"/>
                  <a:pt x="475" y="286"/>
                </a:cubicBezTo>
                <a:cubicBezTo>
                  <a:pt x="476" y="287"/>
                  <a:pt x="476" y="287"/>
                  <a:pt x="476" y="287"/>
                </a:cubicBezTo>
                <a:cubicBezTo>
                  <a:pt x="477" y="287"/>
                  <a:pt x="477" y="287"/>
                  <a:pt x="477" y="287"/>
                </a:cubicBezTo>
                <a:cubicBezTo>
                  <a:pt x="478" y="287"/>
                  <a:pt x="478" y="288"/>
                  <a:pt x="478" y="288"/>
                </a:cubicBezTo>
                <a:cubicBezTo>
                  <a:pt x="479" y="289"/>
                  <a:pt x="479" y="289"/>
                  <a:pt x="479" y="289"/>
                </a:cubicBezTo>
                <a:cubicBezTo>
                  <a:pt x="480" y="290"/>
                  <a:pt x="482" y="290"/>
                  <a:pt x="482" y="290"/>
                </a:cubicBezTo>
                <a:cubicBezTo>
                  <a:pt x="483" y="291"/>
                  <a:pt x="483" y="291"/>
                  <a:pt x="484" y="291"/>
                </a:cubicBezTo>
                <a:cubicBezTo>
                  <a:pt x="484" y="291"/>
                  <a:pt x="484" y="292"/>
                  <a:pt x="485" y="292"/>
                </a:cubicBezTo>
                <a:cubicBezTo>
                  <a:pt x="485" y="292"/>
                  <a:pt x="485" y="292"/>
                  <a:pt x="486" y="292"/>
                </a:cubicBezTo>
                <a:cubicBezTo>
                  <a:pt x="486" y="292"/>
                  <a:pt x="486" y="292"/>
                  <a:pt x="487" y="293"/>
                </a:cubicBezTo>
                <a:cubicBezTo>
                  <a:pt x="488" y="293"/>
                  <a:pt x="489" y="293"/>
                  <a:pt x="490" y="293"/>
                </a:cubicBezTo>
                <a:cubicBezTo>
                  <a:pt x="490" y="293"/>
                  <a:pt x="491" y="294"/>
                  <a:pt x="491" y="294"/>
                </a:cubicBezTo>
                <a:cubicBezTo>
                  <a:pt x="492" y="294"/>
                  <a:pt x="493" y="294"/>
                  <a:pt x="493" y="294"/>
                </a:cubicBezTo>
                <a:cubicBezTo>
                  <a:pt x="494" y="294"/>
                  <a:pt x="494" y="294"/>
                  <a:pt x="494" y="295"/>
                </a:cubicBezTo>
                <a:cubicBezTo>
                  <a:pt x="495" y="295"/>
                  <a:pt x="497" y="296"/>
                  <a:pt x="497" y="296"/>
                </a:cubicBezTo>
                <a:cubicBezTo>
                  <a:pt x="498" y="297"/>
                  <a:pt x="498" y="297"/>
                  <a:pt x="498" y="297"/>
                </a:cubicBezTo>
                <a:cubicBezTo>
                  <a:pt x="499" y="298"/>
                  <a:pt x="499" y="298"/>
                  <a:pt x="499" y="299"/>
                </a:cubicBezTo>
                <a:cubicBezTo>
                  <a:pt x="500" y="299"/>
                  <a:pt x="500" y="299"/>
                  <a:pt x="500" y="299"/>
                </a:cubicBezTo>
                <a:cubicBezTo>
                  <a:pt x="501" y="300"/>
                  <a:pt x="501" y="300"/>
                  <a:pt x="501" y="300"/>
                </a:cubicBezTo>
                <a:cubicBezTo>
                  <a:pt x="502" y="300"/>
                  <a:pt x="504" y="299"/>
                  <a:pt x="505" y="299"/>
                </a:cubicBezTo>
                <a:cubicBezTo>
                  <a:pt x="505" y="299"/>
                  <a:pt x="505" y="300"/>
                  <a:pt x="506" y="300"/>
                </a:cubicBezTo>
                <a:cubicBezTo>
                  <a:pt x="506" y="300"/>
                  <a:pt x="506" y="300"/>
                  <a:pt x="507" y="300"/>
                </a:cubicBezTo>
                <a:cubicBezTo>
                  <a:pt x="507" y="300"/>
                  <a:pt x="507" y="301"/>
                  <a:pt x="508" y="301"/>
                </a:cubicBezTo>
                <a:cubicBezTo>
                  <a:pt x="508" y="301"/>
                  <a:pt x="508" y="300"/>
                  <a:pt x="509" y="299"/>
                </a:cubicBezTo>
                <a:cubicBezTo>
                  <a:pt x="510" y="299"/>
                  <a:pt x="511" y="299"/>
                  <a:pt x="512" y="299"/>
                </a:cubicBezTo>
                <a:cubicBezTo>
                  <a:pt x="513" y="298"/>
                  <a:pt x="513" y="298"/>
                  <a:pt x="513" y="297"/>
                </a:cubicBezTo>
                <a:cubicBezTo>
                  <a:pt x="513" y="297"/>
                  <a:pt x="514" y="297"/>
                  <a:pt x="514" y="296"/>
                </a:cubicBezTo>
                <a:cubicBezTo>
                  <a:pt x="514" y="296"/>
                  <a:pt x="515" y="295"/>
                  <a:pt x="515" y="294"/>
                </a:cubicBezTo>
                <a:cubicBezTo>
                  <a:pt x="515" y="293"/>
                  <a:pt x="515" y="293"/>
                  <a:pt x="516" y="292"/>
                </a:cubicBezTo>
                <a:cubicBezTo>
                  <a:pt x="517" y="292"/>
                  <a:pt x="519" y="291"/>
                  <a:pt x="519" y="291"/>
                </a:cubicBezTo>
                <a:cubicBezTo>
                  <a:pt x="520" y="290"/>
                  <a:pt x="520" y="289"/>
                  <a:pt x="520" y="288"/>
                </a:cubicBezTo>
                <a:cubicBezTo>
                  <a:pt x="521" y="287"/>
                  <a:pt x="521" y="285"/>
                  <a:pt x="521" y="284"/>
                </a:cubicBezTo>
                <a:cubicBezTo>
                  <a:pt x="522" y="283"/>
                  <a:pt x="522" y="282"/>
                  <a:pt x="523" y="280"/>
                </a:cubicBezTo>
                <a:cubicBezTo>
                  <a:pt x="523" y="279"/>
                  <a:pt x="523" y="277"/>
                  <a:pt x="524" y="275"/>
                </a:cubicBezTo>
                <a:cubicBezTo>
                  <a:pt x="524" y="273"/>
                  <a:pt x="526" y="271"/>
                  <a:pt x="527" y="269"/>
                </a:cubicBezTo>
                <a:cubicBezTo>
                  <a:pt x="527" y="267"/>
                  <a:pt x="527" y="266"/>
                  <a:pt x="528" y="264"/>
                </a:cubicBezTo>
                <a:cubicBezTo>
                  <a:pt x="528" y="263"/>
                  <a:pt x="528" y="261"/>
                  <a:pt x="529" y="260"/>
                </a:cubicBezTo>
                <a:cubicBezTo>
                  <a:pt x="529" y="258"/>
                  <a:pt x="530" y="257"/>
                  <a:pt x="530" y="254"/>
                </a:cubicBezTo>
                <a:cubicBezTo>
                  <a:pt x="530" y="253"/>
                  <a:pt x="530" y="250"/>
                  <a:pt x="531" y="247"/>
                </a:cubicBezTo>
                <a:cubicBezTo>
                  <a:pt x="531" y="245"/>
                  <a:pt x="533" y="243"/>
                  <a:pt x="534" y="240"/>
                </a:cubicBezTo>
                <a:cubicBezTo>
                  <a:pt x="535" y="238"/>
                  <a:pt x="535" y="235"/>
                  <a:pt x="535" y="233"/>
                </a:cubicBezTo>
                <a:cubicBezTo>
                  <a:pt x="535" y="230"/>
                  <a:pt x="536" y="228"/>
                  <a:pt x="536" y="225"/>
                </a:cubicBezTo>
                <a:cubicBezTo>
                  <a:pt x="536" y="222"/>
                  <a:pt x="537" y="218"/>
                  <a:pt x="537" y="215"/>
                </a:cubicBezTo>
                <a:cubicBezTo>
                  <a:pt x="537" y="212"/>
                  <a:pt x="537" y="209"/>
                  <a:pt x="538" y="206"/>
                </a:cubicBezTo>
                <a:cubicBezTo>
                  <a:pt x="539" y="203"/>
                  <a:pt x="541" y="200"/>
                  <a:pt x="541" y="197"/>
                </a:cubicBezTo>
                <a:cubicBezTo>
                  <a:pt x="542" y="194"/>
                  <a:pt x="542" y="192"/>
                  <a:pt x="542" y="189"/>
                </a:cubicBezTo>
                <a:cubicBezTo>
                  <a:pt x="543" y="187"/>
                  <a:pt x="543" y="185"/>
                  <a:pt x="543" y="183"/>
                </a:cubicBezTo>
                <a:cubicBezTo>
                  <a:pt x="544" y="181"/>
                  <a:pt x="544" y="178"/>
                  <a:pt x="544" y="176"/>
                </a:cubicBezTo>
                <a:cubicBezTo>
                  <a:pt x="545" y="174"/>
                  <a:pt x="545" y="171"/>
                  <a:pt x="546" y="169"/>
                </a:cubicBezTo>
                <a:cubicBezTo>
                  <a:pt x="546" y="168"/>
                  <a:pt x="548" y="167"/>
                  <a:pt x="549" y="166"/>
                </a:cubicBezTo>
                <a:cubicBezTo>
                  <a:pt x="549" y="165"/>
                  <a:pt x="549" y="164"/>
                  <a:pt x="550" y="163"/>
                </a:cubicBezTo>
                <a:cubicBezTo>
                  <a:pt x="550" y="163"/>
                  <a:pt x="550" y="163"/>
                  <a:pt x="551" y="162"/>
                </a:cubicBezTo>
                <a:cubicBezTo>
                  <a:pt x="551" y="162"/>
                  <a:pt x="551" y="161"/>
                  <a:pt x="552" y="161"/>
                </a:cubicBezTo>
                <a:cubicBezTo>
                  <a:pt x="552" y="161"/>
                  <a:pt x="552" y="161"/>
                  <a:pt x="553" y="161"/>
                </a:cubicBezTo>
                <a:cubicBezTo>
                  <a:pt x="554" y="161"/>
                  <a:pt x="556" y="161"/>
                  <a:pt x="557" y="161"/>
                </a:cubicBezTo>
                <a:cubicBezTo>
                  <a:pt x="558" y="161"/>
                  <a:pt x="558" y="160"/>
                  <a:pt x="558" y="160"/>
                </a:cubicBezTo>
                <a:cubicBezTo>
                  <a:pt x="559" y="159"/>
                  <a:pt x="559" y="159"/>
                  <a:pt x="559" y="158"/>
                </a:cubicBezTo>
                <a:cubicBezTo>
                  <a:pt x="560" y="157"/>
                  <a:pt x="560" y="157"/>
                  <a:pt x="560" y="156"/>
                </a:cubicBezTo>
                <a:cubicBezTo>
                  <a:pt x="561" y="156"/>
                  <a:pt x="563" y="157"/>
                  <a:pt x="563" y="157"/>
                </a:cubicBezTo>
                <a:cubicBezTo>
                  <a:pt x="564" y="157"/>
                  <a:pt x="564" y="157"/>
                  <a:pt x="564" y="157"/>
                </a:cubicBezTo>
                <a:cubicBezTo>
                  <a:pt x="565" y="158"/>
                  <a:pt x="565" y="158"/>
                  <a:pt x="566" y="159"/>
                </a:cubicBezTo>
                <a:cubicBezTo>
                  <a:pt x="566" y="160"/>
                  <a:pt x="566" y="160"/>
                  <a:pt x="566" y="161"/>
                </a:cubicBezTo>
                <a:cubicBezTo>
                  <a:pt x="567" y="163"/>
                  <a:pt x="567" y="165"/>
                  <a:pt x="568" y="167"/>
                </a:cubicBezTo>
                <a:cubicBezTo>
                  <a:pt x="568" y="168"/>
                  <a:pt x="570" y="169"/>
                  <a:pt x="571" y="171"/>
                </a:cubicBezTo>
                <a:cubicBezTo>
                  <a:pt x="572" y="173"/>
                  <a:pt x="572" y="174"/>
                  <a:pt x="572" y="176"/>
                </a:cubicBezTo>
                <a:cubicBezTo>
                  <a:pt x="572" y="178"/>
                  <a:pt x="572" y="180"/>
                  <a:pt x="573" y="181"/>
                </a:cubicBezTo>
                <a:cubicBezTo>
                  <a:pt x="573" y="183"/>
                  <a:pt x="573" y="184"/>
                  <a:pt x="574" y="185"/>
                </a:cubicBezTo>
                <a:cubicBezTo>
                  <a:pt x="574" y="187"/>
                  <a:pt x="574" y="188"/>
                  <a:pt x="575" y="190"/>
                </a:cubicBezTo>
                <a:cubicBezTo>
                  <a:pt x="576" y="192"/>
                  <a:pt x="577" y="195"/>
                  <a:pt x="578" y="197"/>
                </a:cubicBezTo>
                <a:cubicBezTo>
                  <a:pt x="579" y="198"/>
                  <a:pt x="579" y="198"/>
                  <a:pt x="579" y="199"/>
                </a:cubicBezTo>
                <a:cubicBezTo>
                  <a:pt x="579" y="200"/>
                  <a:pt x="580" y="202"/>
                  <a:pt x="580" y="203"/>
                </a:cubicBezTo>
                <a:cubicBezTo>
                  <a:pt x="580" y="204"/>
                  <a:pt x="581" y="205"/>
                  <a:pt x="581" y="206"/>
                </a:cubicBezTo>
                <a:cubicBezTo>
                  <a:pt x="582" y="207"/>
                  <a:pt x="582" y="209"/>
                  <a:pt x="582" y="210"/>
                </a:cubicBezTo>
                <a:cubicBezTo>
                  <a:pt x="583" y="211"/>
                  <a:pt x="585" y="212"/>
                  <a:pt x="585" y="213"/>
                </a:cubicBezTo>
                <a:cubicBezTo>
                  <a:pt x="586" y="214"/>
                  <a:pt x="586" y="215"/>
                  <a:pt x="586" y="216"/>
                </a:cubicBezTo>
                <a:cubicBezTo>
                  <a:pt x="587" y="217"/>
                  <a:pt x="587" y="218"/>
                  <a:pt x="588" y="219"/>
                </a:cubicBezTo>
                <a:cubicBezTo>
                  <a:pt x="588" y="220"/>
                  <a:pt x="588" y="221"/>
                  <a:pt x="589" y="222"/>
                </a:cubicBezTo>
                <a:cubicBezTo>
                  <a:pt x="589" y="223"/>
                  <a:pt x="589" y="224"/>
                  <a:pt x="590" y="226"/>
                </a:cubicBezTo>
                <a:cubicBezTo>
                  <a:pt x="590" y="227"/>
                  <a:pt x="592" y="228"/>
                  <a:pt x="593" y="230"/>
                </a:cubicBezTo>
                <a:cubicBezTo>
                  <a:pt x="593" y="231"/>
                  <a:pt x="593" y="232"/>
                  <a:pt x="594" y="234"/>
                </a:cubicBezTo>
                <a:cubicBezTo>
                  <a:pt x="594" y="235"/>
                  <a:pt x="595" y="236"/>
                  <a:pt x="595" y="237"/>
                </a:cubicBezTo>
                <a:cubicBezTo>
                  <a:pt x="595" y="238"/>
                  <a:pt x="596" y="238"/>
                  <a:pt x="596" y="239"/>
                </a:cubicBezTo>
                <a:cubicBezTo>
                  <a:pt x="596" y="239"/>
                  <a:pt x="596" y="240"/>
                  <a:pt x="597" y="240"/>
                </a:cubicBezTo>
                <a:cubicBezTo>
                  <a:pt x="598" y="241"/>
                  <a:pt x="599" y="242"/>
                  <a:pt x="600" y="242"/>
                </a:cubicBezTo>
                <a:cubicBezTo>
                  <a:pt x="601" y="242"/>
                  <a:pt x="601" y="242"/>
                  <a:pt x="601" y="242"/>
                </a:cubicBezTo>
                <a:cubicBezTo>
                  <a:pt x="602" y="242"/>
                  <a:pt x="602" y="241"/>
                  <a:pt x="602" y="241"/>
                </a:cubicBezTo>
                <a:cubicBezTo>
                  <a:pt x="603" y="241"/>
                  <a:pt x="603" y="241"/>
                  <a:pt x="603" y="241"/>
                </a:cubicBezTo>
                <a:cubicBezTo>
                  <a:pt x="603" y="241"/>
                  <a:pt x="604" y="242"/>
                  <a:pt x="604" y="242"/>
                </a:cubicBezTo>
                <a:cubicBezTo>
                  <a:pt x="605" y="242"/>
                  <a:pt x="607" y="241"/>
                  <a:pt x="608" y="241"/>
                </a:cubicBezTo>
                <a:cubicBezTo>
                  <a:pt x="608" y="241"/>
                  <a:pt x="608" y="241"/>
                  <a:pt x="609" y="241"/>
                </a:cubicBezTo>
                <a:cubicBezTo>
                  <a:pt x="609" y="241"/>
                  <a:pt x="609" y="240"/>
                  <a:pt x="609" y="240"/>
                </a:cubicBezTo>
                <a:cubicBezTo>
                  <a:pt x="610" y="240"/>
                  <a:pt x="610" y="240"/>
                  <a:pt x="611" y="240"/>
                </a:cubicBezTo>
                <a:cubicBezTo>
                  <a:pt x="611" y="240"/>
                  <a:pt x="611" y="239"/>
                  <a:pt x="612" y="239"/>
                </a:cubicBezTo>
                <a:cubicBezTo>
                  <a:pt x="612" y="239"/>
                  <a:pt x="614" y="239"/>
                  <a:pt x="615" y="238"/>
                </a:cubicBezTo>
                <a:cubicBezTo>
                  <a:pt x="615" y="238"/>
                  <a:pt x="615" y="238"/>
                  <a:pt x="616" y="237"/>
                </a:cubicBezTo>
                <a:cubicBezTo>
                  <a:pt x="616" y="237"/>
                  <a:pt x="617" y="237"/>
                  <a:pt x="617" y="237"/>
                </a:cubicBezTo>
                <a:cubicBezTo>
                  <a:pt x="617" y="237"/>
                  <a:pt x="618" y="237"/>
                  <a:pt x="618" y="237"/>
                </a:cubicBezTo>
                <a:cubicBezTo>
                  <a:pt x="618" y="237"/>
                  <a:pt x="618" y="236"/>
                  <a:pt x="619" y="236"/>
                </a:cubicBezTo>
                <a:cubicBezTo>
                  <a:pt x="620" y="235"/>
                  <a:pt x="621" y="234"/>
                  <a:pt x="622" y="234"/>
                </a:cubicBezTo>
                <a:cubicBezTo>
                  <a:pt x="623" y="233"/>
                  <a:pt x="623" y="233"/>
                  <a:pt x="623" y="232"/>
                </a:cubicBezTo>
                <a:cubicBezTo>
                  <a:pt x="624" y="232"/>
                  <a:pt x="624" y="232"/>
                  <a:pt x="624" y="232"/>
                </a:cubicBezTo>
                <a:cubicBezTo>
                  <a:pt x="625" y="232"/>
                  <a:pt x="625" y="233"/>
                  <a:pt x="625" y="233"/>
                </a:cubicBezTo>
                <a:cubicBezTo>
                  <a:pt x="626" y="233"/>
                  <a:pt x="626" y="233"/>
                  <a:pt x="626" y="233"/>
                </a:cubicBezTo>
                <a:cubicBezTo>
                  <a:pt x="627" y="233"/>
                  <a:pt x="629" y="233"/>
                  <a:pt x="629" y="233"/>
                </a:cubicBezTo>
                <a:cubicBezTo>
                  <a:pt x="630" y="233"/>
                  <a:pt x="630" y="234"/>
                  <a:pt x="631" y="234"/>
                </a:cubicBezTo>
                <a:cubicBezTo>
                  <a:pt x="631" y="234"/>
                  <a:pt x="631" y="234"/>
                  <a:pt x="632" y="234"/>
                </a:cubicBezTo>
                <a:cubicBezTo>
                  <a:pt x="632" y="234"/>
                  <a:pt x="632" y="234"/>
                  <a:pt x="633" y="234"/>
                </a:cubicBezTo>
                <a:cubicBezTo>
                  <a:pt x="633" y="234"/>
                  <a:pt x="633" y="233"/>
                  <a:pt x="634" y="233"/>
                </a:cubicBezTo>
                <a:cubicBezTo>
                  <a:pt x="634" y="233"/>
                  <a:pt x="636" y="232"/>
                  <a:pt x="637" y="231"/>
                </a:cubicBezTo>
                <a:cubicBezTo>
                  <a:pt x="638" y="231"/>
                  <a:pt x="638" y="230"/>
                  <a:pt x="638" y="230"/>
                </a:cubicBezTo>
                <a:cubicBezTo>
                  <a:pt x="638" y="229"/>
                  <a:pt x="639" y="229"/>
                  <a:pt x="639" y="228"/>
                </a:cubicBezTo>
                <a:cubicBezTo>
                  <a:pt x="639" y="228"/>
                  <a:pt x="640" y="227"/>
                  <a:pt x="641" y="227"/>
                </a:cubicBezTo>
                <a:cubicBezTo>
                  <a:pt x="642" y="226"/>
                  <a:pt x="644" y="225"/>
                  <a:pt x="644" y="225"/>
                </a:cubicBezTo>
                <a:cubicBezTo>
                  <a:pt x="645" y="224"/>
                  <a:pt x="645" y="223"/>
                  <a:pt x="645" y="223"/>
                </a:cubicBezTo>
                <a:cubicBezTo>
                  <a:pt x="645" y="223"/>
                  <a:pt x="646" y="223"/>
                  <a:pt x="646" y="223"/>
                </a:cubicBezTo>
                <a:cubicBezTo>
                  <a:pt x="647" y="222"/>
                  <a:pt x="647" y="222"/>
                  <a:pt x="647" y="222"/>
                </a:cubicBezTo>
                <a:cubicBezTo>
                  <a:pt x="648" y="221"/>
                  <a:pt x="648" y="221"/>
                  <a:pt x="648" y="221"/>
                </a:cubicBezTo>
                <a:cubicBezTo>
                  <a:pt x="649" y="221"/>
                  <a:pt x="651" y="221"/>
                  <a:pt x="651" y="221"/>
                </a:cubicBezTo>
                <a:cubicBezTo>
                  <a:pt x="652" y="220"/>
                  <a:pt x="652" y="220"/>
                  <a:pt x="653" y="220"/>
                </a:cubicBezTo>
                <a:cubicBezTo>
                  <a:pt x="653" y="220"/>
                  <a:pt x="653" y="220"/>
                  <a:pt x="654" y="220"/>
                </a:cubicBezTo>
                <a:cubicBezTo>
                  <a:pt x="654" y="220"/>
                  <a:pt x="654" y="219"/>
                  <a:pt x="655" y="219"/>
                </a:cubicBezTo>
                <a:cubicBezTo>
                  <a:pt x="655" y="218"/>
                  <a:pt x="655" y="218"/>
                  <a:pt x="656" y="217"/>
                </a:cubicBezTo>
                <a:cubicBezTo>
                  <a:pt x="657" y="217"/>
                  <a:pt x="658" y="217"/>
                  <a:pt x="659" y="217"/>
                </a:cubicBezTo>
                <a:cubicBezTo>
                  <a:pt x="660" y="217"/>
                  <a:pt x="660" y="216"/>
                  <a:pt x="660" y="216"/>
                </a:cubicBezTo>
                <a:cubicBezTo>
                  <a:pt x="660" y="216"/>
                  <a:pt x="661" y="216"/>
                  <a:pt x="661" y="215"/>
                </a:cubicBezTo>
                <a:cubicBezTo>
                  <a:pt x="661" y="215"/>
                  <a:pt x="662" y="215"/>
                  <a:pt x="662" y="214"/>
                </a:cubicBezTo>
                <a:cubicBezTo>
                  <a:pt x="662" y="214"/>
                  <a:pt x="663" y="214"/>
                  <a:pt x="663" y="214"/>
                </a:cubicBezTo>
                <a:cubicBezTo>
                  <a:pt x="664" y="213"/>
                  <a:pt x="666" y="213"/>
                  <a:pt x="666" y="213"/>
                </a:cubicBezTo>
                <a:cubicBezTo>
                  <a:pt x="667" y="213"/>
                  <a:pt x="667" y="213"/>
                  <a:pt x="667" y="213"/>
                </a:cubicBezTo>
                <a:cubicBezTo>
                  <a:pt x="668" y="213"/>
                  <a:pt x="668" y="214"/>
                  <a:pt x="668" y="214"/>
                </a:cubicBezTo>
                <a:cubicBezTo>
                  <a:pt x="669" y="215"/>
                  <a:pt x="669" y="215"/>
                  <a:pt x="669" y="216"/>
                </a:cubicBezTo>
                <a:cubicBezTo>
                  <a:pt x="670" y="216"/>
                  <a:pt x="670" y="216"/>
                  <a:pt x="670" y="217"/>
                </a:cubicBezTo>
                <a:cubicBezTo>
                  <a:pt x="671" y="218"/>
                  <a:pt x="673" y="219"/>
                  <a:pt x="674" y="220"/>
                </a:cubicBezTo>
                <a:cubicBezTo>
                  <a:pt x="675" y="222"/>
                  <a:pt x="675" y="223"/>
                  <a:pt x="676" y="223"/>
                </a:cubicBezTo>
                <a:cubicBezTo>
                  <a:pt x="676" y="224"/>
                  <a:pt x="676" y="225"/>
                  <a:pt x="677" y="225"/>
                </a:cubicBezTo>
                <a:cubicBezTo>
                  <a:pt x="677" y="226"/>
                  <a:pt x="677" y="227"/>
                  <a:pt x="678" y="228"/>
                </a:cubicBezTo>
                <a:cubicBezTo>
                  <a:pt x="678" y="228"/>
                  <a:pt x="680" y="228"/>
                  <a:pt x="681" y="229"/>
                </a:cubicBezTo>
                <a:cubicBezTo>
                  <a:pt x="682" y="229"/>
                  <a:pt x="682" y="230"/>
                  <a:pt x="683" y="230"/>
                </a:cubicBezTo>
                <a:cubicBezTo>
                  <a:pt x="684" y="231"/>
                  <a:pt x="684" y="232"/>
                  <a:pt x="684" y="233"/>
                </a:cubicBezTo>
                <a:cubicBezTo>
                  <a:pt x="684" y="234"/>
                  <a:pt x="684" y="234"/>
                  <a:pt x="685" y="235"/>
                </a:cubicBezTo>
                <a:cubicBezTo>
                  <a:pt x="686" y="236"/>
                  <a:pt x="687" y="236"/>
                  <a:pt x="688" y="237"/>
                </a:cubicBezTo>
                <a:cubicBezTo>
                  <a:pt x="689" y="238"/>
                  <a:pt x="689" y="239"/>
                  <a:pt x="689" y="240"/>
                </a:cubicBezTo>
                <a:cubicBezTo>
                  <a:pt x="690" y="240"/>
                  <a:pt x="690" y="241"/>
                  <a:pt x="690" y="242"/>
                </a:cubicBezTo>
                <a:cubicBezTo>
                  <a:pt x="691" y="243"/>
                  <a:pt x="691" y="244"/>
                  <a:pt x="691" y="245"/>
                </a:cubicBezTo>
                <a:cubicBezTo>
                  <a:pt x="692" y="246"/>
                  <a:pt x="692" y="247"/>
                  <a:pt x="693" y="248"/>
                </a:cubicBezTo>
                <a:cubicBezTo>
                  <a:pt x="693" y="249"/>
                  <a:pt x="695" y="250"/>
                  <a:pt x="696" y="251"/>
                </a:cubicBezTo>
                <a:cubicBezTo>
                  <a:pt x="696" y="252"/>
                  <a:pt x="696" y="253"/>
                  <a:pt x="697" y="254"/>
                </a:cubicBezTo>
                <a:cubicBezTo>
                  <a:pt x="697" y="255"/>
                  <a:pt x="697" y="257"/>
                  <a:pt x="698" y="257"/>
                </a:cubicBezTo>
                <a:cubicBezTo>
                  <a:pt x="698" y="258"/>
                  <a:pt x="699" y="259"/>
                  <a:pt x="699" y="259"/>
                </a:cubicBezTo>
                <a:cubicBezTo>
                  <a:pt x="699" y="260"/>
                  <a:pt x="699" y="260"/>
                  <a:pt x="700" y="261"/>
                </a:cubicBezTo>
                <a:cubicBezTo>
                  <a:pt x="701" y="262"/>
                  <a:pt x="703" y="262"/>
                  <a:pt x="704" y="263"/>
                </a:cubicBezTo>
                <a:cubicBezTo>
                  <a:pt x="705" y="263"/>
                  <a:pt x="705" y="264"/>
                  <a:pt x="705" y="265"/>
                </a:cubicBezTo>
                <a:cubicBezTo>
                  <a:pt x="705" y="265"/>
                  <a:pt x="706" y="265"/>
                  <a:pt x="706" y="265"/>
                </a:cubicBezTo>
                <a:cubicBezTo>
                  <a:pt x="706" y="265"/>
                  <a:pt x="707" y="265"/>
                  <a:pt x="707" y="265"/>
                </a:cubicBezTo>
                <a:cubicBezTo>
                  <a:pt x="708" y="265"/>
                  <a:pt x="710" y="266"/>
                  <a:pt x="710" y="266"/>
                </a:cubicBezTo>
                <a:cubicBezTo>
                  <a:pt x="711" y="267"/>
                  <a:pt x="711" y="267"/>
                  <a:pt x="711" y="268"/>
                </a:cubicBezTo>
                <a:cubicBezTo>
                  <a:pt x="712" y="268"/>
                  <a:pt x="712" y="269"/>
                  <a:pt x="712" y="270"/>
                </a:cubicBezTo>
                <a:cubicBezTo>
                  <a:pt x="713" y="271"/>
                  <a:pt x="713" y="271"/>
                  <a:pt x="713" y="272"/>
                </a:cubicBezTo>
                <a:cubicBezTo>
                  <a:pt x="714" y="273"/>
                  <a:pt x="714" y="273"/>
                  <a:pt x="715" y="274"/>
                </a:cubicBezTo>
                <a:cubicBezTo>
                  <a:pt x="715" y="274"/>
                  <a:pt x="717" y="275"/>
                  <a:pt x="718" y="275"/>
                </a:cubicBezTo>
                <a:cubicBezTo>
                  <a:pt x="718" y="276"/>
                  <a:pt x="718" y="275"/>
                  <a:pt x="719" y="276"/>
                </a:cubicBezTo>
                <a:cubicBezTo>
                  <a:pt x="719" y="276"/>
                  <a:pt x="719" y="277"/>
                  <a:pt x="720" y="278"/>
                </a:cubicBezTo>
                <a:cubicBezTo>
                  <a:pt x="720" y="278"/>
                  <a:pt x="720" y="279"/>
                  <a:pt x="721" y="280"/>
                </a:cubicBezTo>
                <a:cubicBezTo>
                  <a:pt x="721" y="281"/>
                  <a:pt x="721" y="281"/>
                  <a:pt x="722" y="282"/>
                </a:cubicBezTo>
                <a:cubicBezTo>
                  <a:pt x="723" y="282"/>
                  <a:pt x="724" y="283"/>
                  <a:pt x="725" y="284"/>
                </a:cubicBezTo>
                <a:cubicBezTo>
                  <a:pt x="726" y="284"/>
                  <a:pt x="726" y="285"/>
                  <a:pt x="726" y="286"/>
                </a:cubicBezTo>
                <a:cubicBezTo>
                  <a:pt x="726" y="287"/>
                  <a:pt x="727" y="288"/>
                  <a:pt x="727" y="289"/>
                </a:cubicBezTo>
                <a:cubicBezTo>
                  <a:pt x="727" y="290"/>
                  <a:pt x="728" y="291"/>
                  <a:pt x="728" y="292"/>
                </a:cubicBezTo>
                <a:cubicBezTo>
                  <a:pt x="729" y="293"/>
                  <a:pt x="728" y="294"/>
                  <a:pt x="729" y="295"/>
                </a:cubicBezTo>
                <a:cubicBezTo>
                  <a:pt x="730" y="296"/>
                  <a:pt x="733" y="296"/>
                  <a:pt x="733" y="297"/>
                </a:cubicBezTo>
                <a:cubicBezTo>
                  <a:pt x="734" y="298"/>
                  <a:pt x="734" y="299"/>
                  <a:pt x="735" y="300"/>
                </a:cubicBezTo>
                <a:cubicBezTo>
                  <a:pt x="735" y="301"/>
                  <a:pt x="735" y="302"/>
                  <a:pt x="735" y="303"/>
                </a:cubicBezTo>
                <a:cubicBezTo>
                  <a:pt x="736" y="304"/>
                  <a:pt x="736" y="305"/>
                  <a:pt x="736" y="306"/>
                </a:cubicBezTo>
                <a:cubicBezTo>
                  <a:pt x="737" y="307"/>
                  <a:pt x="739" y="307"/>
                  <a:pt x="740" y="308"/>
                </a:cubicBezTo>
                <a:cubicBezTo>
                  <a:pt x="740" y="309"/>
                  <a:pt x="740" y="310"/>
                  <a:pt x="741" y="310"/>
                </a:cubicBezTo>
                <a:cubicBezTo>
                  <a:pt x="741" y="311"/>
                  <a:pt x="741" y="312"/>
                  <a:pt x="742" y="312"/>
                </a:cubicBezTo>
                <a:cubicBezTo>
                  <a:pt x="742" y="313"/>
                  <a:pt x="742" y="314"/>
                  <a:pt x="743" y="314"/>
                </a:cubicBezTo>
                <a:cubicBezTo>
                  <a:pt x="743" y="315"/>
                  <a:pt x="743" y="315"/>
                  <a:pt x="744" y="316"/>
                </a:cubicBezTo>
                <a:cubicBezTo>
                  <a:pt x="745" y="316"/>
                  <a:pt x="746" y="316"/>
                  <a:pt x="747" y="317"/>
                </a:cubicBezTo>
                <a:cubicBezTo>
                  <a:pt x="748" y="317"/>
                  <a:pt x="748" y="318"/>
                  <a:pt x="748" y="319"/>
                </a:cubicBezTo>
                <a:cubicBezTo>
                  <a:pt x="748" y="319"/>
                  <a:pt x="749" y="320"/>
                  <a:pt x="749" y="321"/>
                </a:cubicBezTo>
                <a:cubicBezTo>
                  <a:pt x="749" y="321"/>
                  <a:pt x="750" y="321"/>
                  <a:pt x="750" y="321"/>
                </a:cubicBezTo>
                <a:cubicBezTo>
                  <a:pt x="750" y="321"/>
                  <a:pt x="751" y="321"/>
                  <a:pt x="751" y="320"/>
                </a:cubicBezTo>
                <a:cubicBezTo>
                  <a:pt x="752" y="320"/>
                  <a:pt x="754" y="320"/>
                  <a:pt x="754" y="320"/>
                </a:cubicBezTo>
                <a:cubicBezTo>
                  <a:pt x="755" y="320"/>
                  <a:pt x="755" y="320"/>
                  <a:pt x="755" y="320"/>
                </a:cubicBezTo>
                <a:cubicBezTo>
                  <a:pt x="756" y="320"/>
                  <a:pt x="756" y="319"/>
                  <a:pt x="756" y="319"/>
                </a:cubicBezTo>
                <a:cubicBezTo>
                  <a:pt x="757" y="319"/>
                  <a:pt x="757" y="318"/>
                  <a:pt x="758" y="318"/>
                </a:cubicBezTo>
                <a:cubicBezTo>
                  <a:pt x="758" y="317"/>
                  <a:pt x="758" y="317"/>
                  <a:pt x="759" y="316"/>
                </a:cubicBezTo>
                <a:cubicBezTo>
                  <a:pt x="759" y="315"/>
                  <a:pt x="761" y="314"/>
                  <a:pt x="762" y="314"/>
                </a:cubicBezTo>
                <a:cubicBezTo>
                  <a:pt x="762" y="313"/>
                  <a:pt x="762" y="312"/>
                  <a:pt x="763" y="312"/>
                </a:cubicBezTo>
                <a:cubicBezTo>
                  <a:pt x="763" y="311"/>
                  <a:pt x="764" y="310"/>
                  <a:pt x="764" y="310"/>
                </a:cubicBezTo>
                <a:cubicBezTo>
                  <a:pt x="764" y="309"/>
                  <a:pt x="764" y="308"/>
                  <a:pt x="765" y="308"/>
                </a:cubicBezTo>
                <a:cubicBezTo>
                  <a:pt x="766" y="307"/>
                  <a:pt x="768" y="307"/>
                  <a:pt x="769" y="307"/>
                </a:cubicBezTo>
                <a:cubicBezTo>
                  <a:pt x="770" y="307"/>
                  <a:pt x="770" y="306"/>
                  <a:pt x="770" y="306"/>
                </a:cubicBezTo>
                <a:cubicBezTo>
                  <a:pt x="771" y="306"/>
                  <a:pt x="771" y="305"/>
                  <a:pt x="771" y="305"/>
                </a:cubicBezTo>
                <a:cubicBezTo>
                  <a:pt x="771" y="305"/>
                  <a:pt x="772" y="304"/>
                  <a:pt x="772" y="304"/>
                </a:cubicBezTo>
                <a:cubicBezTo>
                  <a:pt x="772" y="304"/>
                  <a:pt x="773" y="303"/>
                  <a:pt x="773" y="303"/>
                </a:cubicBezTo>
                <a:cubicBezTo>
                  <a:pt x="774" y="303"/>
                  <a:pt x="776" y="303"/>
                  <a:pt x="776" y="303"/>
                </a:cubicBezTo>
                <a:cubicBezTo>
                  <a:pt x="777" y="303"/>
                  <a:pt x="777" y="304"/>
                  <a:pt x="777" y="304"/>
                </a:cubicBezTo>
                <a:cubicBezTo>
                  <a:pt x="778" y="304"/>
                  <a:pt x="778" y="304"/>
                  <a:pt x="778" y="304"/>
                </a:cubicBezTo>
                <a:cubicBezTo>
                  <a:pt x="779" y="304"/>
                  <a:pt x="779" y="303"/>
                  <a:pt x="780" y="303"/>
                </a:cubicBezTo>
                <a:cubicBezTo>
                  <a:pt x="780" y="303"/>
                  <a:pt x="780" y="303"/>
                  <a:pt x="781" y="303"/>
                </a:cubicBezTo>
                <a:cubicBezTo>
                  <a:pt x="781" y="304"/>
                  <a:pt x="783" y="304"/>
                  <a:pt x="784" y="305"/>
                </a:cubicBezTo>
                <a:cubicBezTo>
                  <a:pt x="784" y="305"/>
                  <a:pt x="784" y="306"/>
                  <a:pt x="785" y="306"/>
                </a:cubicBezTo>
                <a:cubicBezTo>
                  <a:pt x="785" y="307"/>
                  <a:pt x="785" y="307"/>
                  <a:pt x="786" y="307"/>
                </a:cubicBezTo>
                <a:cubicBezTo>
                  <a:pt x="786" y="308"/>
                  <a:pt x="787" y="308"/>
                  <a:pt x="787" y="308"/>
                </a:cubicBezTo>
                <a:cubicBezTo>
                  <a:pt x="787" y="309"/>
                  <a:pt x="787" y="310"/>
                  <a:pt x="788" y="310"/>
                </a:cubicBezTo>
                <a:cubicBezTo>
                  <a:pt x="789" y="311"/>
                  <a:pt x="790" y="311"/>
                  <a:pt x="791" y="312"/>
                </a:cubicBezTo>
                <a:cubicBezTo>
                  <a:pt x="792" y="313"/>
                  <a:pt x="792" y="315"/>
                  <a:pt x="792" y="316"/>
                </a:cubicBezTo>
                <a:cubicBezTo>
                  <a:pt x="793" y="317"/>
                  <a:pt x="793" y="318"/>
                  <a:pt x="793" y="319"/>
                </a:cubicBezTo>
                <a:cubicBezTo>
                  <a:pt x="794" y="320"/>
                  <a:pt x="794" y="320"/>
                  <a:pt x="794" y="321"/>
                </a:cubicBezTo>
                <a:cubicBezTo>
                  <a:pt x="795" y="322"/>
                  <a:pt x="795" y="324"/>
                  <a:pt x="795" y="324"/>
                </a:cubicBezTo>
                <a:cubicBezTo>
                  <a:pt x="796" y="325"/>
                  <a:pt x="798" y="325"/>
                  <a:pt x="798" y="325"/>
                </a:cubicBezTo>
                <a:cubicBezTo>
                  <a:pt x="799" y="326"/>
                  <a:pt x="799" y="326"/>
                  <a:pt x="800" y="326"/>
                </a:cubicBezTo>
                <a:cubicBezTo>
                  <a:pt x="800" y="327"/>
                  <a:pt x="800" y="328"/>
                  <a:pt x="801" y="328"/>
                </a:cubicBezTo>
                <a:cubicBezTo>
                  <a:pt x="801" y="329"/>
                  <a:pt x="801" y="329"/>
                  <a:pt x="802" y="330"/>
                </a:cubicBezTo>
                <a:cubicBezTo>
                  <a:pt x="802" y="330"/>
                  <a:pt x="802" y="331"/>
                  <a:pt x="803" y="332"/>
                </a:cubicBezTo>
                <a:cubicBezTo>
                  <a:pt x="803" y="332"/>
                  <a:pt x="805" y="332"/>
                  <a:pt x="806" y="333"/>
                </a:cubicBezTo>
                <a:cubicBezTo>
                  <a:pt x="807" y="333"/>
                  <a:pt x="807" y="333"/>
                  <a:pt x="807" y="334"/>
                </a:cubicBezTo>
                <a:cubicBezTo>
                  <a:pt x="807" y="334"/>
                  <a:pt x="808" y="335"/>
                  <a:pt x="808" y="335"/>
                </a:cubicBezTo>
                <a:cubicBezTo>
                  <a:pt x="808" y="336"/>
                  <a:pt x="809" y="336"/>
                  <a:pt x="809" y="337"/>
                </a:cubicBezTo>
                <a:cubicBezTo>
                  <a:pt x="809" y="337"/>
                  <a:pt x="809" y="338"/>
                  <a:pt x="810" y="338"/>
                </a:cubicBezTo>
                <a:cubicBezTo>
                  <a:pt x="811" y="338"/>
                  <a:pt x="813" y="338"/>
                  <a:pt x="813" y="338"/>
                </a:cubicBezTo>
                <a:cubicBezTo>
                  <a:pt x="814" y="338"/>
                  <a:pt x="814" y="338"/>
                  <a:pt x="814" y="338"/>
                </a:cubicBezTo>
                <a:cubicBezTo>
                  <a:pt x="814" y="338"/>
                  <a:pt x="815" y="338"/>
                  <a:pt x="815" y="338"/>
                </a:cubicBezTo>
                <a:cubicBezTo>
                  <a:pt x="816" y="338"/>
                  <a:pt x="816" y="338"/>
                  <a:pt x="816" y="338"/>
                </a:cubicBezTo>
                <a:cubicBezTo>
                  <a:pt x="817" y="338"/>
                  <a:pt x="817" y="338"/>
                  <a:pt x="817" y="338"/>
                </a:cubicBezTo>
                <a:cubicBezTo>
                  <a:pt x="818" y="338"/>
                  <a:pt x="820" y="338"/>
                  <a:pt x="820" y="338"/>
                </a:cubicBezTo>
                <a:cubicBezTo>
                  <a:pt x="821" y="338"/>
                  <a:pt x="821" y="339"/>
                  <a:pt x="821" y="338"/>
                </a:cubicBezTo>
                <a:cubicBezTo>
                  <a:pt x="822" y="338"/>
                  <a:pt x="822" y="338"/>
                  <a:pt x="823" y="338"/>
                </a:cubicBezTo>
                <a:cubicBezTo>
                  <a:pt x="823" y="338"/>
                  <a:pt x="823" y="338"/>
                  <a:pt x="824" y="337"/>
                </a:cubicBezTo>
                <a:cubicBezTo>
                  <a:pt x="824" y="337"/>
                  <a:pt x="824" y="336"/>
                  <a:pt x="825" y="336"/>
                </a:cubicBezTo>
                <a:cubicBezTo>
                  <a:pt x="825" y="336"/>
                  <a:pt x="827" y="336"/>
                  <a:pt x="828" y="336"/>
                </a:cubicBezTo>
                <a:cubicBezTo>
                  <a:pt x="829" y="336"/>
                  <a:pt x="829" y="335"/>
                  <a:pt x="829" y="335"/>
                </a:cubicBezTo>
                <a:cubicBezTo>
                  <a:pt x="829" y="334"/>
                  <a:pt x="830" y="334"/>
                  <a:pt x="830" y="333"/>
                </a:cubicBezTo>
                <a:cubicBezTo>
                  <a:pt x="830" y="333"/>
                  <a:pt x="831" y="333"/>
                  <a:pt x="831" y="332"/>
                </a:cubicBezTo>
                <a:cubicBezTo>
                  <a:pt x="831" y="332"/>
                  <a:pt x="831" y="331"/>
                  <a:pt x="832" y="330"/>
                </a:cubicBezTo>
                <a:cubicBezTo>
                  <a:pt x="833" y="330"/>
                  <a:pt x="835" y="330"/>
                  <a:pt x="836" y="329"/>
                </a:cubicBezTo>
                <a:cubicBezTo>
                  <a:pt x="837" y="329"/>
                  <a:pt x="837" y="328"/>
                  <a:pt x="837" y="328"/>
                </a:cubicBezTo>
                <a:cubicBezTo>
                  <a:pt x="838" y="327"/>
                  <a:pt x="838" y="327"/>
                  <a:pt x="838" y="326"/>
                </a:cubicBezTo>
                <a:cubicBezTo>
                  <a:pt x="839" y="326"/>
                  <a:pt x="839" y="325"/>
                  <a:pt x="839" y="325"/>
                </a:cubicBezTo>
                <a:cubicBezTo>
                  <a:pt x="840" y="324"/>
                  <a:pt x="842" y="324"/>
                  <a:pt x="843" y="324"/>
                </a:cubicBezTo>
                <a:cubicBezTo>
                  <a:pt x="843" y="323"/>
                  <a:pt x="843" y="323"/>
                  <a:pt x="844" y="322"/>
                </a:cubicBezTo>
                <a:cubicBezTo>
                  <a:pt x="844" y="322"/>
                  <a:pt x="844" y="322"/>
                  <a:pt x="845" y="322"/>
                </a:cubicBezTo>
                <a:cubicBezTo>
                  <a:pt x="845" y="321"/>
                  <a:pt x="845" y="321"/>
                  <a:pt x="846" y="320"/>
                </a:cubicBezTo>
                <a:cubicBezTo>
                  <a:pt x="846" y="320"/>
                  <a:pt x="846" y="319"/>
                  <a:pt x="847" y="318"/>
                </a:cubicBezTo>
                <a:cubicBezTo>
                  <a:pt x="847" y="318"/>
                  <a:pt x="849" y="318"/>
                  <a:pt x="850" y="318"/>
                </a:cubicBezTo>
                <a:cubicBezTo>
                  <a:pt x="850" y="317"/>
                  <a:pt x="850" y="317"/>
                  <a:pt x="851" y="317"/>
                </a:cubicBezTo>
                <a:cubicBezTo>
                  <a:pt x="851" y="316"/>
                  <a:pt x="852" y="315"/>
                  <a:pt x="852" y="315"/>
                </a:cubicBezTo>
                <a:cubicBezTo>
                  <a:pt x="852" y="315"/>
                  <a:pt x="853" y="314"/>
                  <a:pt x="853" y="314"/>
                </a:cubicBezTo>
                <a:cubicBezTo>
                  <a:pt x="853" y="314"/>
                  <a:pt x="853" y="313"/>
                  <a:pt x="854" y="313"/>
                </a:cubicBezTo>
                <a:cubicBezTo>
                  <a:pt x="855" y="313"/>
                  <a:pt x="856" y="313"/>
                  <a:pt x="857" y="313"/>
                </a:cubicBezTo>
                <a:cubicBezTo>
                  <a:pt x="858" y="313"/>
                  <a:pt x="858" y="312"/>
                  <a:pt x="858" y="312"/>
                </a:cubicBezTo>
                <a:cubicBezTo>
                  <a:pt x="859" y="312"/>
                  <a:pt x="859" y="311"/>
                  <a:pt x="859" y="311"/>
                </a:cubicBezTo>
                <a:cubicBezTo>
                  <a:pt x="860" y="311"/>
                  <a:pt x="860" y="311"/>
                  <a:pt x="860" y="311"/>
                </a:cubicBezTo>
                <a:cubicBezTo>
                  <a:pt x="861" y="311"/>
                  <a:pt x="861" y="311"/>
                  <a:pt x="862" y="311"/>
                </a:cubicBezTo>
                <a:cubicBezTo>
                  <a:pt x="862" y="311"/>
                  <a:pt x="864" y="311"/>
                  <a:pt x="865" y="311"/>
                </a:cubicBezTo>
                <a:cubicBezTo>
                  <a:pt x="865" y="311"/>
                  <a:pt x="865" y="310"/>
                  <a:pt x="866" y="310"/>
                </a:cubicBezTo>
                <a:cubicBezTo>
                  <a:pt x="866" y="310"/>
                  <a:pt x="866" y="310"/>
                  <a:pt x="867" y="310"/>
                </a:cubicBezTo>
                <a:cubicBezTo>
                  <a:pt x="867" y="310"/>
                  <a:pt x="867" y="310"/>
                  <a:pt x="868" y="310"/>
                </a:cubicBezTo>
                <a:cubicBezTo>
                  <a:pt x="868" y="309"/>
                  <a:pt x="868" y="309"/>
                  <a:pt x="869" y="309"/>
                </a:cubicBezTo>
                <a:cubicBezTo>
                  <a:pt x="869" y="309"/>
                  <a:pt x="871" y="309"/>
                  <a:pt x="872" y="309"/>
                </a:cubicBezTo>
                <a:cubicBezTo>
                  <a:pt x="873" y="309"/>
                  <a:pt x="873" y="308"/>
                  <a:pt x="873" y="308"/>
                </a:cubicBezTo>
                <a:cubicBezTo>
                  <a:pt x="873" y="308"/>
                  <a:pt x="874" y="308"/>
                  <a:pt x="874" y="308"/>
                </a:cubicBezTo>
                <a:cubicBezTo>
                  <a:pt x="874" y="308"/>
                  <a:pt x="874" y="308"/>
                  <a:pt x="875" y="308"/>
                </a:cubicBezTo>
                <a:cubicBezTo>
                  <a:pt x="876" y="308"/>
                  <a:pt x="878" y="308"/>
                  <a:pt x="879" y="308"/>
                </a:cubicBezTo>
                <a:cubicBezTo>
                  <a:pt x="880" y="308"/>
                  <a:pt x="880" y="306"/>
                  <a:pt x="880" y="306"/>
                </a:cubicBezTo>
                <a:cubicBezTo>
                  <a:pt x="881" y="305"/>
                  <a:pt x="881" y="306"/>
                  <a:pt x="881" y="306"/>
                </a:cubicBezTo>
                <a:cubicBezTo>
                  <a:pt x="882" y="306"/>
                  <a:pt x="882" y="306"/>
                  <a:pt x="882" y="306"/>
                </a:cubicBezTo>
                <a:cubicBezTo>
                  <a:pt x="883" y="306"/>
                  <a:pt x="883" y="306"/>
                  <a:pt x="883" y="306"/>
                </a:cubicBezTo>
                <a:cubicBezTo>
                  <a:pt x="884" y="306"/>
                  <a:pt x="886" y="306"/>
                  <a:pt x="886" y="306"/>
                </a:cubicBezTo>
                <a:cubicBezTo>
                  <a:pt x="887" y="306"/>
                  <a:pt x="887" y="306"/>
                  <a:pt x="888" y="306"/>
                </a:cubicBezTo>
                <a:cubicBezTo>
                  <a:pt x="888" y="306"/>
                  <a:pt x="888" y="306"/>
                  <a:pt x="889" y="306"/>
                </a:cubicBezTo>
                <a:cubicBezTo>
                  <a:pt x="889" y="307"/>
                  <a:pt x="889" y="307"/>
                  <a:pt x="890" y="307"/>
                </a:cubicBezTo>
                <a:cubicBezTo>
                  <a:pt x="890" y="308"/>
                  <a:pt x="890" y="308"/>
                  <a:pt x="891" y="308"/>
                </a:cubicBezTo>
                <a:cubicBezTo>
                  <a:pt x="892" y="308"/>
                  <a:pt x="893" y="309"/>
                  <a:pt x="894" y="309"/>
                </a:cubicBezTo>
                <a:cubicBezTo>
                  <a:pt x="895" y="310"/>
                  <a:pt x="895" y="310"/>
                  <a:pt x="895" y="310"/>
                </a:cubicBezTo>
                <a:cubicBezTo>
                  <a:pt x="895" y="311"/>
                  <a:pt x="896" y="311"/>
                  <a:pt x="896" y="311"/>
                </a:cubicBezTo>
                <a:cubicBezTo>
                  <a:pt x="896" y="312"/>
                  <a:pt x="897" y="312"/>
                  <a:pt x="897" y="312"/>
                </a:cubicBezTo>
                <a:cubicBezTo>
                  <a:pt x="898" y="312"/>
                  <a:pt x="898" y="313"/>
                  <a:pt x="898" y="313"/>
                </a:cubicBezTo>
                <a:cubicBezTo>
                  <a:pt x="899" y="313"/>
                  <a:pt x="901" y="313"/>
                  <a:pt x="901" y="314"/>
                </a:cubicBezTo>
                <a:cubicBezTo>
                  <a:pt x="902" y="314"/>
                  <a:pt x="902" y="314"/>
                  <a:pt x="902" y="314"/>
                </a:cubicBezTo>
                <a:cubicBezTo>
                  <a:pt x="903" y="315"/>
                  <a:pt x="903" y="315"/>
                  <a:pt x="903" y="316"/>
                </a:cubicBezTo>
                <a:cubicBezTo>
                  <a:pt x="904" y="316"/>
                  <a:pt x="904" y="316"/>
                  <a:pt x="904" y="317"/>
                </a:cubicBezTo>
                <a:cubicBezTo>
                  <a:pt x="905" y="317"/>
                  <a:pt x="905" y="317"/>
                  <a:pt x="905" y="318"/>
                </a:cubicBezTo>
                <a:cubicBezTo>
                  <a:pt x="906" y="318"/>
                  <a:pt x="908" y="319"/>
                  <a:pt x="909" y="319"/>
                </a:cubicBezTo>
                <a:cubicBezTo>
                  <a:pt x="909" y="320"/>
                  <a:pt x="909" y="321"/>
                  <a:pt x="910" y="321"/>
                </a:cubicBezTo>
                <a:cubicBezTo>
                  <a:pt x="910" y="322"/>
                  <a:pt x="910" y="322"/>
                  <a:pt x="911" y="323"/>
                </a:cubicBezTo>
                <a:cubicBezTo>
                  <a:pt x="911" y="323"/>
                  <a:pt x="911" y="323"/>
                  <a:pt x="912" y="324"/>
                </a:cubicBezTo>
                <a:cubicBezTo>
                  <a:pt x="912" y="324"/>
                  <a:pt x="912" y="325"/>
                  <a:pt x="913" y="325"/>
                </a:cubicBezTo>
                <a:cubicBezTo>
                  <a:pt x="914" y="326"/>
                  <a:pt x="915" y="326"/>
                  <a:pt x="916" y="326"/>
                </a:cubicBezTo>
                <a:cubicBezTo>
                  <a:pt x="917" y="326"/>
                  <a:pt x="917" y="327"/>
                  <a:pt x="917" y="327"/>
                </a:cubicBezTo>
                <a:cubicBezTo>
                  <a:pt x="917" y="327"/>
                  <a:pt x="918" y="326"/>
                  <a:pt x="918" y="326"/>
                </a:cubicBezTo>
                <a:cubicBezTo>
                  <a:pt x="918" y="326"/>
                  <a:pt x="919" y="326"/>
                  <a:pt x="919" y="326"/>
                </a:cubicBezTo>
                <a:cubicBezTo>
                  <a:pt x="919" y="326"/>
                  <a:pt x="920" y="326"/>
                  <a:pt x="920" y="326"/>
                </a:cubicBezTo>
                <a:cubicBezTo>
                  <a:pt x="921" y="325"/>
                  <a:pt x="923" y="325"/>
                  <a:pt x="923" y="324"/>
                </a:cubicBezTo>
                <a:cubicBezTo>
                  <a:pt x="924" y="324"/>
                  <a:pt x="924" y="323"/>
                  <a:pt x="924" y="323"/>
                </a:cubicBezTo>
                <a:cubicBezTo>
                  <a:pt x="925" y="323"/>
                  <a:pt x="925" y="323"/>
                  <a:pt x="925" y="323"/>
                </a:cubicBezTo>
                <a:cubicBezTo>
                  <a:pt x="926" y="322"/>
                  <a:pt x="926" y="322"/>
                  <a:pt x="927" y="322"/>
                </a:cubicBezTo>
                <a:cubicBezTo>
                  <a:pt x="927" y="322"/>
                  <a:pt x="927" y="322"/>
                  <a:pt x="928" y="322"/>
                </a:cubicBezTo>
                <a:cubicBezTo>
                  <a:pt x="928" y="321"/>
                  <a:pt x="930" y="321"/>
                  <a:pt x="931" y="321"/>
                </a:cubicBezTo>
                <a:cubicBezTo>
                  <a:pt x="931" y="321"/>
                  <a:pt x="931" y="321"/>
                  <a:pt x="932" y="321"/>
                </a:cubicBezTo>
                <a:cubicBezTo>
                  <a:pt x="932" y="320"/>
                  <a:pt x="932" y="320"/>
                  <a:pt x="933" y="319"/>
                </a:cubicBezTo>
                <a:cubicBezTo>
                  <a:pt x="933" y="319"/>
                  <a:pt x="934" y="319"/>
                  <a:pt x="934" y="319"/>
                </a:cubicBezTo>
                <a:cubicBezTo>
                  <a:pt x="934" y="319"/>
                  <a:pt x="934" y="318"/>
                  <a:pt x="935" y="318"/>
                </a:cubicBezTo>
                <a:cubicBezTo>
                  <a:pt x="936" y="318"/>
                  <a:pt x="938" y="318"/>
                  <a:pt x="939" y="317"/>
                </a:cubicBezTo>
                <a:cubicBezTo>
                  <a:pt x="940" y="317"/>
                  <a:pt x="940" y="317"/>
                  <a:pt x="940" y="316"/>
                </a:cubicBezTo>
                <a:cubicBezTo>
                  <a:pt x="940" y="316"/>
                  <a:pt x="941" y="315"/>
                  <a:pt x="941" y="314"/>
                </a:cubicBezTo>
                <a:cubicBezTo>
                  <a:pt x="941" y="313"/>
                  <a:pt x="941" y="312"/>
                  <a:pt x="942" y="312"/>
                </a:cubicBezTo>
                <a:cubicBezTo>
                  <a:pt x="943" y="312"/>
                  <a:pt x="945" y="312"/>
                  <a:pt x="945" y="312"/>
                </a:cubicBezTo>
                <a:cubicBezTo>
                  <a:pt x="946" y="313"/>
                  <a:pt x="946" y="313"/>
                  <a:pt x="946" y="313"/>
                </a:cubicBezTo>
                <a:cubicBezTo>
                  <a:pt x="947" y="313"/>
                  <a:pt x="947" y="313"/>
                  <a:pt x="947" y="314"/>
                </a:cubicBezTo>
                <a:cubicBezTo>
                  <a:pt x="948" y="314"/>
                  <a:pt x="948" y="314"/>
                  <a:pt x="948" y="315"/>
                </a:cubicBezTo>
                <a:cubicBezTo>
                  <a:pt x="949" y="315"/>
                  <a:pt x="949" y="315"/>
                  <a:pt x="950" y="316"/>
                </a:cubicBezTo>
                <a:cubicBezTo>
                  <a:pt x="950" y="316"/>
                  <a:pt x="952" y="316"/>
                  <a:pt x="953" y="316"/>
                </a:cubicBezTo>
                <a:cubicBezTo>
                  <a:pt x="953" y="316"/>
                  <a:pt x="953" y="317"/>
                  <a:pt x="954" y="317"/>
                </a:cubicBezTo>
                <a:cubicBezTo>
                  <a:pt x="954" y="317"/>
                  <a:pt x="954" y="317"/>
                  <a:pt x="955" y="317"/>
                </a:cubicBezTo>
                <a:cubicBezTo>
                  <a:pt x="955" y="317"/>
                  <a:pt x="956" y="317"/>
                  <a:pt x="956" y="317"/>
                </a:cubicBezTo>
                <a:cubicBezTo>
                  <a:pt x="956" y="317"/>
                  <a:pt x="956" y="317"/>
                  <a:pt x="957" y="317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1" y="315"/>
                  <a:pt x="961" y="315"/>
                  <a:pt x="961" y="315"/>
                </a:cubicBezTo>
                <a:cubicBezTo>
                  <a:pt x="961" y="315"/>
                  <a:pt x="962" y="314"/>
                  <a:pt x="962" y="314"/>
                </a:cubicBezTo>
                <a:cubicBezTo>
                  <a:pt x="963" y="314"/>
                  <a:pt x="963" y="314"/>
                  <a:pt x="963" y="314"/>
                </a:cubicBezTo>
                <a:cubicBezTo>
                  <a:pt x="964" y="313"/>
                  <a:pt x="964" y="313"/>
                  <a:pt x="964" y="313"/>
                </a:cubicBezTo>
                <a:cubicBezTo>
                  <a:pt x="965" y="312"/>
                  <a:pt x="967" y="311"/>
                  <a:pt x="967" y="311"/>
                </a:cubicBezTo>
                <a:cubicBezTo>
                  <a:pt x="968" y="310"/>
                  <a:pt x="968" y="310"/>
                  <a:pt x="968" y="309"/>
                </a:cubicBezTo>
                <a:cubicBezTo>
                  <a:pt x="969" y="309"/>
                  <a:pt x="969" y="308"/>
                  <a:pt x="970" y="308"/>
                </a:cubicBezTo>
                <a:cubicBezTo>
                  <a:pt x="970" y="308"/>
                  <a:pt x="970" y="307"/>
                  <a:pt x="970" y="307"/>
                </a:cubicBezTo>
                <a:cubicBezTo>
                  <a:pt x="971" y="307"/>
                  <a:pt x="971" y="306"/>
                  <a:pt x="972" y="306"/>
                </a:cubicBezTo>
                <a:cubicBezTo>
                  <a:pt x="972" y="305"/>
                  <a:pt x="974" y="303"/>
                  <a:pt x="975" y="302"/>
                </a:cubicBezTo>
                <a:cubicBezTo>
                  <a:pt x="976" y="300"/>
                  <a:pt x="976" y="298"/>
                  <a:pt x="976" y="297"/>
                </a:cubicBezTo>
                <a:cubicBezTo>
                  <a:pt x="976" y="296"/>
                  <a:pt x="976" y="296"/>
                  <a:pt x="977" y="295"/>
                </a:cubicBezTo>
                <a:cubicBezTo>
                  <a:pt x="977" y="294"/>
                  <a:pt x="977" y="292"/>
                  <a:pt x="978" y="291"/>
                </a:cubicBezTo>
                <a:cubicBezTo>
                  <a:pt x="978" y="290"/>
                  <a:pt x="978" y="289"/>
                  <a:pt x="979" y="288"/>
                </a:cubicBezTo>
                <a:cubicBezTo>
                  <a:pt x="980" y="287"/>
                  <a:pt x="981" y="286"/>
                  <a:pt x="982" y="285"/>
                </a:cubicBezTo>
                <a:cubicBezTo>
                  <a:pt x="983" y="284"/>
                  <a:pt x="983" y="283"/>
                  <a:pt x="983" y="283"/>
                </a:cubicBezTo>
                <a:cubicBezTo>
                  <a:pt x="983" y="282"/>
                  <a:pt x="984" y="282"/>
                  <a:pt x="984" y="281"/>
                </a:cubicBezTo>
                <a:cubicBezTo>
                  <a:pt x="985" y="280"/>
                  <a:pt x="985" y="279"/>
                  <a:pt x="985" y="277"/>
                </a:cubicBezTo>
                <a:cubicBezTo>
                  <a:pt x="986" y="276"/>
                  <a:pt x="986" y="275"/>
                  <a:pt x="986" y="274"/>
                </a:cubicBezTo>
                <a:cubicBezTo>
                  <a:pt x="987" y="273"/>
                  <a:pt x="989" y="271"/>
                  <a:pt x="989" y="270"/>
                </a:cubicBezTo>
                <a:cubicBezTo>
                  <a:pt x="990" y="269"/>
                  <a:pt x="990" y="268"/>
                  <a:pt x="990" y="267"/>
                </a:cubicBezTo>
                <a:cubicBezTo>
                  <a:pt x="991" y="266"/>
                  <a:pt x="991" y="264"/>
                  <a:pt x="992" y="262"/>
                </a:cubicBezTo>
                <a:cubicBezTo>
                  <a:pt x="992" y="261"/>
                  <a:pt x="992" y="259"/>
                  <a:pt x="993" y="257"/>
                </a:cubicBezTo>
                <a:cubicBezTo>
                  <a:pt x="993" y="255"/>
                  <a:pt x="993" y="253"/>
                  <a:pt x="994" y="251"/>
                </a:cubicBezTo>
                <a:cubicBezTo>
                  <a:pt x="994" y="249"/>
                  <a:pt x="996" y="247"/>
                  <a:pt x="997" y="245"/>
                </a:cubicBezTo>
                <a:cubicBezTo>
                  <a:pt x="997" y="242"/>
                  <a:pt x="997" y="240"/>
                  <a:pt x="998" y="238"/>
                </a:cubicBezTo>
                <a:cubicBezTo>
                  <a:pt x="998" y="235"/>
                  <a:pt x="999" y="233"/>
                  <a:pt x="999" y="231"/>
                </a:cubicBezTo>
                <a:cubicBezTo>
                  <a:pt x="999" y="228"/>
                  <a:pt x="1000" y="226"/>
                  <a:pt x="1000" y="223"/>
                </a:cubicBezTo>
                <a:cubicBezTo>
                  <a:pt x="1000" y="221"/>
                  <a:pt x="1000" y="219"/>
                  <a:pt x="1001" y="217"/>
                </a:cubicBezTo>
                <a:cubicBezTo>
                  <a:pt x="1002" y="215"/>
                  <a:pt x="1003" y="213"/>
                  <a:pt x="1004" y="211"/>
                </a:cubicBezTo>
                <a:cubicBezTo>
                  <a:pt x="1005" y="209"/>
                  <a:pt x="1005" y="207"/>
                  <a:pt x="1005" y="205"/>
                </a:cubicBezTo>
                <a:cubicBezTo>
                  <a:pt x="1006" y="203"/>
                  <a:pt x="1006" y="201"/>
                  <a:pt x="1006" y="198"/>
                </a:cubicBezTo>
                <a:cubicBezTo>
                  <a:pt x="1007" y="197"/>
                  <a:pt x="1007" y="195"/>
                  <a:pt x="1007" y="192"/>
                </a:cubicBezTo>
                <a:cubicBezTo>
                  <a:pt x="1008" y="190"/>
                  <a:pt x="1008" y="188"/>
                  <a:pt x="1008" y="186"/>
                </a:cubicBezTo>
                <a:cubicBezTo>
                  <a:pt x="1009" y="184"/>
                  <a:pt x="1011" y="181"/>
                  <a:pt x="1012" y="179"/>
                </a:cubicBezTo>
                <a:cubicBezTo>
                  <a:pt x="1012" y="176"/>
                  <a:pt x="1012" y="174"/>
                  <a:pt x="1013" y="172"/>
                </a:cubicBezTo>
                <a:cubicBezTo>
                  <a:pt x="1013" y="170"/>
                  <a:pt x="1013" y="167"/>
                  <a:pt x="1013" y="166"/>
                </a:cubicBezTo>
                <a:cubicBezTo>
                  <a:pt x="1014" y="164"/>
                  <a:pt x="1014" y="162"/>
                  <a:pt x="1015" y="161"/>
                </a:cubicBezTo>
                <a:cubicBezTo>
                  <a:pt x="1015" y="160"/>
                  <a:pt x="1015" y="158"/>
                  <a:pt x="1016" y="157"/>
                </a:cubicBezTo>
                <a:cubicBezTo>
                  <a:pt x="1016" y="156"/>
                  <a:pt x="1018" y="155"/>
                  <a:pt x="1019" y="154"/>
                </a:cubicBezTo>
                <a:cubicBezTo>
                  <a:pt x="1019" y="152"/>
                  <a:pt x="1019" y="151"/>
                  <a:pt x="1020" y="151"/>
                </a:cubicBezTo>
                <a:cubicBezTo>
                  <a:pt x="1020" y="150"/>
                  <a:pt x="1021" y="150"/>
                  <a:pt x="1021" y="150"/>
                </a:cubicBezTo>
                <a:cubicBezTo>
                  <a:pt x="1021" y="149"/>
                  <a:pt x="1022" y="149"/>
                  <a:pt x="1022" y="149"/>
                </a:cubicBezTo>
                <a:cubicBezTo>
                  <a:pt x="1022" y="149"/>
                  <a:pt x="1023" y="149"/>
                  <a:pt x="1023" y="149"/>
                </a:cubicBezTo>
                <a:cubicBezTo>
                  <a:pt x="1024" y="150"/>
                  <a:pt x="1025" y="151"/>
                  <a:pt x="1026" y="152"/>
                </a:cubicBezTo>
                <a:cubicBezTo>
                  <a:pt x="1027" y="152"/>
                  <a:pt x="1027" y="153"/>
                  <a:pt x="1027" y="154"/>
                </a:cubicBezTo>
                <a:cubicBezTo>
                  <a:pt x="1028" y="155"/>
                  <a:pt x="1028" y="156"/>
                  <a:pt x="1028" y="157"/>
                </a:cubicBezTo>
                <a:cubicBezTo>
                  <a:pt x="1029" y="159"/>
                  <a:pt x="1030" y="160"/>
                  <a:pt x="1030" y="161"/>
                </a:cubicBezTo>
                <a:cubicBezTo>
                  <a:pt x="1031" y="162"/>
                  <a:pt x="1033" y="163"/>
                  <a:pt x="1034" y="164"/>
                </a:cubicBezTo>
                <a:cubicBezTo>
                  <a:pt x="1034" y="165"/>
                  <a:pt x="1034" y="165"/>
                  <a:pt x="1035" y="167"/>
                </a:cubicBezTo>
                <a:cubicBezTo>
                  <a:pt x="1035" y="168"/>
                  <a:pt x="1035" y="170"/>
                  <a:pt x="1036" y="171"/>
                </a:cubicBezTo>
                <a:cubicBezTo>
                  <a:pt x="1036" y="172"/>
                  <a:pt x="1036" y="173"/>
                  <a:pt x="1037" y="174"/>
                </a:cubicBezTo>
                <a:cubicBezTo>
                  <a:pt x="1037" y="175"/>
                  <a:pt x="1037" y="176"/>
                  <a:pt x="1038" y="178"/>
                </a:cubicBezTo>
                <a:cubicBezTo>
                  <a:pt x="1038" y="179"/>
                  <a:pt x="1040" y="180"/>
                  <a:pt x="1041" y="181"/>
                </a:cubicBezTo>
                <a:cubicBezTo>
                  <a:pt x="1042" y="183"/>
                  <a:pt x="1042" y="184"/>
                  <a:pt x="1042" y="185"/>
                </a:cubicBezTo>
                <a:cubicBezTo>
                  <a:pt x="1042" y="186"/>
                  <a:pt x="1043" y="188"/>
                  <a:pt x="1043" y="189"/>
                </a:cubicBezTo>
                <a:cubicBezTo>
                  <a:pt x="1043" y="190"/>
                  <a:pt x="1044" y="191"/>
                  <a:pt x="1044" y="192"/>
                </a:cubicBezTo>
                <a:cubicBezTo>
                  <a:pt x="1044" y="193"/>
                  <a:pt x="1044" y="194"/>
                  <a:pt x="1045" y="195"/>
                </a:cubicBezTo>
                <a:cubicBezTo>
                  <a:pt x="1046" y="196"/>
                  <a:pt x="1048" y="197"/>
                  <a:pt x="1048" y="198"/>
                </a:cubicBezTo>
                <a:cubicBezTo>
                  <a:pt x="1049" y="199"/>
                  <a:pt x="1049" y="201"/>
                  <a:pt x="1049" y="202"/>
                </a:cubicBezTo>
                <a:cubicBezTo>
                  <a:pt x="1050" y="203"/>
                  <a:pt x="1050" y="204"/>
                  <a:pt x="1050" y="204"/>
                </a:cubicBezTo>
                <a:cubicBezTo>
                  <a:pt x="1051" y="205"/>
                  <a:pt x="1051" y="206"/>
                  <a:pt x="1051" y="206"/>
                </a:cubicBezTo>
                <a:cubicBezTo>
                  <a:pt x="1052" y="207"/>
                  <a:pt x="1052" y="208"/>
                  <a:pt x="1052" y="209"/>
                </a:cubicBezTo>
                <a:cubicBezTo>
                  <a:pt x="1053" y="210"/>
                  <a:pt x="1055" y="210"/>
                  <a:pt x="1055" y="211"/>
                </a:cubicBezTo>
                <a:cubicBezTo>
                  <a:pt x="1056" y="212"/>
                  <a:pt x="1056" y="212"/>
                  <a:pt x="1057" y="213"/>
                </a:cubicBezTo>
                <a:cubicBezTo>
                  <a:pt x="1057" y="214"/>
                  <a:pt x="1057" y="214"/>
                  <a:pt x="1058" y="215"/>
                </a:cubicBezTo>
                <a:cubicBezTo>
                  <a:pt x="1058" y="216"/>
                  <a:pt x="1059" y="216"/>
                  <a:pt x="1060" y="216"/>
                </a:cubicBezTo>
                <a:cubicBezTo>
                  <a:pt x="1061" y="217"/>
                  <a:pt x="1062" y="218"/>
                  <a:pt x="1063" y="218"/>
                </a:cubicBezTo>
                <a:cubicBezTo>
                  <a:pt x="1064" y="219"/>
                  <a:pt x="1064" y="219"/>
                  <a:pt x="1064" y="220"/>
                </a:cubicBezTo>
                <a:cubicBezTo>
                  <a:pt x="1064" y="220"/>
                  <a:pt x="1064" y="220"/>
                  <a:pt x="1065" y="220"/>
                </a:cubicBezTo>
                <a:cubicBezTo>
                  <a:pt x="1066" y="220"/>
                  <a:pt x="1066" y="220"/>
                  <a:pt x="1067" y="220"/>
                </a:cubicBezTo>
                <a:cubicBezTo>
                  <a:pt x="1068" y="220"/>
                  <a:pt x="1070" y="221"/>
                  <a:pt x="1070" y="221"/>
                </a:cubicBezTo>
                <a:cubicBezTo>
                  <a:pt x="1071" y="221"/>
                  <a:pt x="1071" y="221"/>
                  <a:pt x="1071" y="221"/>
                </a:cubicBezTo>
                <a:cubicBezTo>
                  <a:pt x="1072" y="220"/>
                  <a:pt x="1072" y="220"/>
                  <a:pt x="1072" y="220"/>
                </a:cubicBezTo>
                <a:cubicBezTo>
                  <a:pt x="1073" y="220"/>
                  <a:pt x="1073" y="220"/>
                  <a:pt x="1073" y="219"/>
                </a:cubicBezTo>
                <a:cubicBezTo>
                  <a:pt x="1074" y="219"/>
                  <a:pt x="1074" y="218"/>
                  <a:pt x="1074" y="218"/>
                </a:cubicBezTo>
                <a:cubicBezTo>
                  <a:pt x="1075" y="218"/>
                  <a:pt x="1077" y="217"/>
                  <a:pt x="1078" y="217"/>
                </a:cubicBezTo>
                <a:cubicBezTo>
                  <a:pt x="1078" y="217"/>
                  <a:pt x="1078" y="216"/>
                  <a:pt x="1079" y="216"/>
                </a:cubicBezTo>
                <a:cubicBezTo>
                  <a:pt x="1079" y="215"/>
                  <a:pt x="1079" y="214"/>
                  <a:pt x="1080" y="213"/>
                </a:cubicBezTo>
                <a:cubicBezTo>
                  <a:pt x="1080" y="213"/>
                  <a:pt x="1080" y="211"/>
                  <a:pt x="1081" y="211"/>
                </a:cubicBezTo>
                <a:cubicBezTo>
                  <a:pt x="1081" y="210"/>
                  <a:pt x="1081" y="209"/>
                  <a:pt x="1082" y="208"/>
                </a:cubicBezTo>
                <a:cubicBezTo>
                  <a:pt x="1083" y="207"/>
                  <a:pt x="1085" y="206"/>
                  <a:pt x="1086" y="205"/>
                </a:cubicBezTo>
                <a:cubicBezTo>
                  <a:pt x="1087" y="204"/>
                  <a:pt x="1087" y="203"/>
                  <a:pt x="1087" y="201"/>
                </a:cubicBezTo>
                <a:cubicBezTo>
                  <a:pt x="1087" y="200"/>
                  <a:pt x="1088" y="199"/>
                  <a:pt x="1088" y="198"/>
                </a:cubicBezTo>
                <a:cubicBezTo>
                  <a:pt x="1088" y="197"/>
                  <a:pt x="1088" y="196"/>
                  <a:pt x="1089" y="194"/>
                </a:cubicBezTo>
                <a:cubicBezTo>
                  <a:pt x="1090" y="193"/>
                  <a:pt x="1091" y="192"/>
                  <a:pt x="1092" y="190"/>
                </a:cubicBezTo>
                <a:cubicBezTo>
                  <a:pt x="1093" y="189"/>
                  <a:pt x="1093" y="187"/>
                  <a:pt x="1093" y="186"/>
                </a:cubicBezTo>
                <a:cubicBezTo>
                  <a:pt x="1094" y="185"/>
                  <a:pt x="1094" y="183"/>
                  <a:pt x="1094" y="182"/>
                </a:cubicBezTo>
                <a:cubicBezTo>
                  <a:pt x="1095" y="180"/>
                  <a:pt x="1095" y="179"/>
                  <a:pt x="1095" y="178"/>
                </a:cubicBezTo>
                <a:cubicBezTo>
                  <a:pt x="1096" y="176"/>
                  <a:pt x="1096" y="176"/>
                  <a:pt x="1097" y="174"/>
                </a:cubicBezTo>
                <a:cubicBezTo>
                  <a:pt x="1097" y="173"/>
                  <a:pt x="1099" y="172"/>
                  <a:pt x="1100" y="170"/>
                </a:cubicBezTo>
                <a:cubicBezTo>
                  <a:pt x="1100" y="169"/>
                  <a:pt x="1100" y="168"/>
                  <a:pt x="1101" y="167"/>
                </a:cubicBezTo>
                <a:cubicBezTo>
                  <a:pt x="1101" y="166"/>
                  <a:pt x="1101" y="166"/>
                  <a:pt x="1102" y="165"/>
                </a:cubicBezTo>
                <a:cubicBezTo>
                  <a:pt x="1102" y="165"/>
                  <a:pt x="1103" y="164"/>
                  <a:pt x="1103" y="164"/>
                </a:cubicBezTo>
                <a:cubicBezTo>
                  <a:pt x="1103" y="164"/>
                  <a:pt x="1103" y="164"/>
                  <a:pt x="1104" y="164"/>
                </a:cubicBezTo>
                <a:cubicBezTo>
                  <a:pt x="1104" y="164"/>
                  <a:pt x="1106" y="164"/>
                  <a:pt x="1107" y="163"/>
                </a:cubicBezTo>
                <a:cubicBezTo>
                  <a:pt x="1108" y="163"/>
                  <a:pt x="1108" y="163"/>
                  <a:pt x="1108" y="163"/>
                </a:cubicBezTo>
                <a:cubicBezTo>
                  <a:pt x="1108" y="163"/>
                  <a:pt x="1109" y="163"/>
                  <a:pt x="1109" y="163"/>
                </a:cubicBezTo>
                <a:cubicBezTo>
                  <a:pt x="1109" y="163"/>
                  <a:pt x="1110" y="164"/>
                  <a:pt x="1110" y="164"/>
                </a:cubicBezTo>
                <a:cubicBezTo>
                  <a:pt x="1110" y="164"/>
                  <a:pt x="1110" y="165"/>
                  <a:pt x="1111" y="165"/>
                </a:cubicBezTo>
                <a:cubicBezTo>
                  <a:pt x="1112" y="165"/>
                  <a:pt x="1115" y="165"/>
                  <a:pt x="1115" y="165"/>
                </a:cubicBezTo>
                <a:cubicBezTo>
                  <a:pt x="1116" y="165"/>
                  <a:pt x="1116" y="166"/>
                  <a:pt x="1116" y="166"/>
                </a:cubicBezTo>
                <a:cubicBezTo>
                  <a:pt x="1117" y="167"/>
                  <a:pt x="1117" y="167"/>
                  <a:pt x="1117" y="168"/>
                </a:cubicBezTo>
                <a:cubicBezTo>
                  <a:pt x="1118" y="168"/>
                  <a:pt x="1118" y="169"/>
                  <a:pt x="1119" y="169"/>
                </a:cubicBezTo>
                <a:cubicBezTo>
                  <a:pt x="1119" y="170"/>
                  <a:pt x="1121" y="170"/>
                  <a:pt x="1122" y="171"/>
                </a:cubicBezTo>
                <a:cubicBezTo>
                  <a:pt x="1122" y="171"/>
                  <a:pt x="1122" y="173"/>
                  <a:pt x="1123" y="174"/>
                </a:cubicBezTo>
                <a:cubicBezTo>
                  <a:pt x="1123" y="175"/>
                  <a:pt x="1123" y="177"/>
                  <a:pt x="1124" y="178"/>
                </a:cubicBezTo>
                <a:cubicBezTo>
                  <a:pt x="1124" y="179"/>
                  <a:pt x="1124" y="180"/>
                  <a:pt x="1125" y="182"/>
                </a:cubicBezTo>
                <a:cubicBezTo>
                  <a:pt x="1125" y="183"/>
                  <a:pt x="1125" y="185"/>
                  <a:pt x="1126" y="186"/>
                </a:cubicBezTo>
                <a:cubicBezTo>
                  <a:pt x="1127" y="187"/>
                  <a:pt x="1128" y="188"/>
                  <a:pt x="1129" y="189"/>
                </a:cubicBezTo>
                <a:cubicBezTo>
                  <a:pt x="1130" y="190"/>
                  <a:pt x="1130" y="192"/>
                  <a:pt x="1130" y="193"/>
                </a:cubicBezTo>
                <a:cubicBezTo>
                  <a:pt x="1130" y="194"/>
                  <a:pt x="1131" y="196"/>
                  <a:pt x="1131" y="197"/>
                </a:cubicBezTo>
                <a:cubicBezTo>
                  <a:pt x="1132" y="198"/>
                  <a:pt x="1132" y="198"/>
                  <a:pt x="1132" y="198"/>
                </a:cubicBezTo>
                <a:cubicBezTo>
                  <a:pt x="1133" y="199"/>
                  <a:pt x="1133" y="199"/>
                  <a:pt x="1133" y="200"/>
                </a:cubicBezTo>
                <a:cubicBezTo>
                  <a:pt x="1134" y="201"/>
                  <a:pt x="1136" y="202"/>
                  <a:pt x="1136" y="203"/>
                </a:cubicBezTo>
                <a:cubicBezTo>
                  <a:pt x="1137" y="204"/>
                  <a:pt x="1137" y="204"/>
                  <a:pt x="1137" y="206"/>
                </a:cubicBezTo>
                <a:cubicBezTo>
                  <a:pt x="1138" y="207"/>
                  <a:pt x="1138" y="208"/>
                  <a:pt x="1139" y="209"/>
                </a:cubicBezTo>
                <a:cubicBezTo>
                  <a:pt x="1139" y="210"/>
                  <a:pt x="1139" y="211"/>
                  <a:pt x="1139" y="212"/>
                </a:cubicBezTo>
                <a:cubicBezTo>
                  <a:pt x="1140" y="213"/>
                  <a:pt x="1140" y="215"/>
                  <a:pt x="1140" y="216"/>
                </a:cubicBezTo>
                <a:cubicBezTo>
                  <a:pt x="1141" y="217"/>
                  <a:pt x="1143" y="218"/>
                  <a:pt x="1144" y="219"/>
                </a:cubicBezTo>
                <a:cubicBezTo>
                  <a:pt x="1144" y="220"/>
                  <a:pt x="1144" y="222"/>
                  <a:pt x="1145" y="223"/>
                </a:cubicBezTo>
                <a:cubicBezTo>
                  <a:pt x="1145" y="225"/>
                  <a:pt x="1145" y="227"/>
                  <a:pt x="1146" y="228"/>
                </a:cubicBezTo>
                <a:cubicBezTo>
                  <a:pt x="1146" y="230"/>
                  <a:pt x="1146" y="232"/>
                  <a:pt x="1147" y="234"/>
                </a:cubicBezTo>
                <a:cubicBezTo>
                  <a:pt x="1147" y="235"/>
                  <a:pt x="1147" y="237"/>
                  <a:pt x="1148" y="239"/>
                </a:cubicBezTo>
                <a:cubicBezTo>
                  <a:pt x="1149" y="240"/>
                  <a:pt x="1150" y="243"/>
                  <a:pt x="1151" y="244"/>
                </a:cubicBezTo>
                <a:cubicBezTo>
                  <a:pt x="1152" y="246"/>
                  <a:pt x="1152" y="247"/>
                  <a:pt x="1152" y="249"/>
                </a:cubicBezTo>
                <a:cubicBezTo>
                  <a:pt x="1152" y="250"/>
                  <a:pt x="1153" y="252"/>
                  <a:pt x="1153" y="253"/>
                </a:cubicBezTo>
                <a:cubicBezTo>
                  <a:pt x="1153" y="255"/>
                  <a:pt x="1154" y="256"/>
                  <a:pt x="1154" y="258"/>
                </a:cubicBezTo>
                <a:cubicBezTo>
                  <a:pt x="1155" y="259"/>
                  <a:pt x="1155" y="261"/>
                  <a:pt x="1155" y="262"/>
                </a:cubicBezTo>
                <a:cubicBezTo>
                  <a:pt x="1156" y="264"/>
                  <a:pt x="1158" y="266"/>
                  <a:pt x="1158" y="267"/>
                </a:cubicBezTo>
                <a:cubicBezTo>
                  <a:pt x="1159" y="269"/>
                  <a:pt x="1159" y="270"/>
                  <a:pt x="1159" y="272"/>
                </a:cubicBezTo>
                <a:cubicBezTo>
                  <a:pt x="1160" y="273"/>
                  <a:pt x="1160" y="275"/>
                  <a:pt x="1160" y="276"/>
                </a:cubicBezTo>
                <a:cubicBezTo>
                  <a:pt x="1161" y="277"/>
                  <a:pt x="1161" y="279"/>
                  <a:pt x="1162" y="281"/>
                </a:cubicBezTo>
                <a:cubicBezTo>
                  <a:pt x="1162" y="282"/>
                  <a:pt x="1162" y="284"/>
                  <a:pt x="1163" y="285"/>
                </a:cubicBezTo>
                <a:cubicBezTo>
                  <a:pt x="1163" y="287"/>
                  <a:pt x="1165" y="288"/>
                  <a:pt x="1166" y="289"/>
                </a:cubicBezTo>
                <a:cubicBezTo>
                  <a:pt x="1166" y="290"/>
                  <a:pt x="1166" y="291"/>
                  <a:pt x="1167" y="293"/>
                </a:cubicBezTo>
                <a:cubicBezTo>
                  <a:pt x="1167" y="294"/>
                  <a:pt x="1168" y="295"/>
                  <a:pt x="1168" y="297"/>
                </a:cubicBezTo>
                <a:cubicBezTo>
                  <a:pt x="1168" y="298"/>
                  <a:pt x="1168" y="300"/>
                  <a:pt x="1169" y="301"/>
                </a:cubicBezTo>
                <a:cubicBezTo>
                  <a:pt x="1170" y="302"/>
                  <a:pt x="1172" y="304"/>
                  <a:pt x="1173" y="305"/>
                </a:cubicBezTo>
                <a:cubicBezTo>
                  <a:pt x="1174" y="306"/>
                  <a:pt x="1174" y="308"/>
                  <a:pt x="1174" y="309"/>
                </a:cubicBezTo>
                <a:cubicBezTo>
                  <a:pt x="1175" y="310"/>
                  <a:pt x="1175" y="311"/>
                  <a:pt x="1175" y="312"/>
                </a:cubicBezTo>
                <a:cubicBezTo>
                  <a:pt x="1175" y="313"/>
                  <a:pt x="1176" y="314"/>
                  <a:pt x="1176" y="314"/>
                </a:cubicBezTo>
                <a:cubicBezTo>
                  <a:pt x="1177" y="315"/>
                  <a:pt x="1177" y="316"/>
                  <a:pt x="1177" y="316"/>
                </a:cubicBezTo>
                <a:cubicBezTo>
                  <a:pt x="1178" y="317"/>
                  <a:pt x="1180" y="318"/>
                  <a:pt x="1181" y="318"/>
                </a:cubicBezTo>
                <a:cubicBezTo>
                  <a:pt x="1181" y="318"/>
                  <a:pt x="1181" y="319"/>
                  <a:pt x="1182" y="319"/>
                </a:cubicBezTo>
                <a:cubicBezTo>
                  <a:pt x="1182" y="319"/>
                  <a:pt x="1182" y="319"/>
                  <a:pt x="1182" y="319"/>
                </a:cubicBezTo>
                <a:cubicBezTo>
                  <a:pt x="1183" y="319"/>
                  <a:pt x="1183" y="319"/>
                  <a:pt x="1184" y="319"/>
                </a:cubicBezTo>
                <a:cubicBezTo>
                  <a:pt x="1184" y="319"/>
                  <a:pt x="1184" y="318"/>
                  <a:pt x="1185" y="318"/>
                </a:cubicBezTo>
                <a:cubicBezTo>
                  <a:pt x="1185" y="318"/>
                  <a:pt x="1187" y="317"/>
                  <a:pt x="1188" y="317"/>
                </a:cubicBezTo>
                <a:cubicBezTo>
                  <a:pt x="1188" y="317"/>
                  <a:pt x="1188" y="316"/>
                  <a:pt x="1189" y="316"/>
                </a:cubicBezTo>
                <a:cubicBezTo>
                  <a:pt x="1189" y="316"/>
                  <a:pt x="1189" y="316"/>
                  <a:pt x="1190" y="316"/>
                </a:cubicBezTo>
                <a:cubicBezTo>
                  <a:pt x="1190" y="315"/>
                  <a:pt x="1191" y="314"/>
                  <a:pt x="1191" y="314"/>
                </a:cubicBezTo>
                <a:cubicBezTo>
                  <a:pt x="1191" y="314"/>
                  <a:pt x="1191" y="314"/>
                  <a:pt x="1192" y="313"/>
                </a:cubicBezTo>
                <a:cubicBezTo>
                  <a:pt x="1193" y="313"/>
                  <a:pt x="1194" y="313"/>
                  <a:pt x="1195" y="313"/>
                </a:cubicBezTo>
                <a:cubicBezTo>
                  <a:pt x="1196" y="312"/>
                  <a:pt x="1196" y="312"/>
                  <a:pt x="1196" y="312"/>
                </a:cubicBezTo>
                <a:cubicBezTo>
                  <a:pt x="1197" y="311"/>
                  <a:pt x="1197" y="312"/>
                  <a:pt x="1197" y="312"/>
                </a:cubicBezTo>
                <a:cubicBezTo>
                  <a:pt x="1198" y="312"/>
                  <a:pt x="1198" y="312"/>
                  <a:pt x="1198" y="311"/>
                </a:cubicBezTo>
                <a:cubicBezTo>
                  <a:pt x="1199" y="311"/>
                  <a:pt x="1199" y="311"/>
                  <a:pt x="1199" y="310"/>
                </a:cubicBezTo>
                <a:cubicBezTo>
                  <a:pt x="1200" y="309"/>
                  <a:pt x="1202" y="309"/>
                  <a:pt x="1202" y="308"/>
                </a:cubicBezTo>
                <a:cubicBezTo>
                  <a:pt x="1203" y="307"/>
                  <a:pt x="1203" y="306"/>
                  <a:pt x="1204" y="306"/>
                </a:cubicBezTo>
                <a:cubicBezTo>
                  <a:pt x="1204" y="305"/>
                  <a:pt x="1204" y="303"/>
                  <a:pt x="1205" y="303"/>
                </a:cubicBezTo>
                <a:cubicBezTo>
                  <a:pt x="1205" y="302"/>
                  <a:pt x="1205" y="302"/>
                  <a:pt x="1206" y="301"/>
                </a:cubicBezTo>
                <a:cubicBezTo>
                  <a:pt x="1206" y="300"/>
                  <a:pt x="1206" y="299"/>
                  <a:pt x="1207" y="298"/>
                </a:cubicBezTo>
                <a:cubicBezTo>
                  <a:pt x="1207" y="298"/>
                  <a:pt x="1209" y="297"/>
                  <a:pt x="1210" y="297"/>
                </a:cubicBezTo>
                <a:cubicBezTo>
                  <a:pt x="1210" y="296"/>
                  <a:pt x="1211" y="296"/>
                  <a:pt x="1211" y="296"/>
                </a:cubicBezTo>
                <a:cubicBezTo>
                  <a:pt x="1211" y="295"/>
                  <a:pt x="1212" y="295"/>
                  <a:pt x="1212" y="294"/>
                </a:cubicBezTo>
                <a:cubicBezTo>
                  <a:pt x="1212" y="294"/>
                  <a:pt x="1213" y="293"/>
                  <a:pt x="1213" y="292"/>
                </a:cubicBezTo>
                <a:cubicBezTo>
                  <a:pt x="1213" y="292"/>
                  <a:pt x="1213" y="291"/>
                  <a:pt x="1214" y="290"/>
                </a:cubicBezTo>
                <a:cubicBezTo>
                  <a:pt x="1215" y="289"/>
                  <a:pt x="1217" y="288"/>
                  <a:pt x="1218" y="287"/>
                </a:cubicBezTo>
                <a:cubicBezTo>
                  <a:pt x="1219" y="287"/>
                  <a:pt x="1219" y="285"/>
                  <a:pt x="1219" y="284"/>
                </a:cubicBezTo>
                <a:cubicBezTo>
                  <a:pt x="1220" y="283"/>
                  <a:pt x="1220" y="282"/>
                  <a:pt x="1220" y="281"/>
                </a:cubicBezTo>
                <a:cubicBezTo>
                  <a:pt x="1221" y="280"/>
                  <a:pt x="1221" y="280"/>
                  <a:pt x="1221" y="279"/>
                </a:cubicBezTo>
                <a:cubicBezTo>
                  <a:pt x="1222" y="278"/>
                  <a:pt x="1224" y="277"/>
                  <a:pt x="1224" y="275"/>
                </a:cubicBezTo>
                <a:cubicBezTo>
                  <a:pt x="1225" y="274"/>
                  <a:pt x="1225" y="273"/>
                  <a:pt x="1226" y="272"/>
                </a:cubicBezTo>
                <a:cubicBezTo>
                  <a:pt x="1226" y="271"/>
                  <a:pt x="1226" y="270"/>
                  <a:pt x="1227" y="269"/>
                </a:cubicBezTo>
                <a:cubicBezTo>
                  <a:pt x="1227" y="268"/>
                  <a:pt x="1227" y="266"/>
                  <a:pt x="1228" y="264"/>
                </a:cubicBezTo>
                <a:cubicBezTo>
                  <a:pt x="1228" y="263"/>
                  <a:pt x="1228" y="261"/>
                  <a:pt x="1229" y="259"/>
                </a:cubicBezTo>
                <a:cubicBezTo>
                  <a:pt x="1230" y="258"/>
                  <a:pt x="1231" y="258"/>
                  <a:pt x="1232" y="257"/>
                </a:cubicBezTo>
                <a:cubicBezTo>
                  <a:pt x="1233" y="256"/>
                  <a:pt x="1233" y="256"/>
                  <a:pt x="1233" y="255"/>
                </a:cubicBezTo>
                <a:cubicBezTo>
                  <a:pt x="1233" y="255"/>
                  <a:pt x="1234" y="254"/>
                  <a:pt x="1234" y="254"/>
                </a:cubicBezTo>
                <a:cubicBezTo>
                  <a:pt x="1234" y="254"/>
                  <a:pt x="1235" y="253"/>
                  <a:pt x="1235" y="253"/>
                </a:cubicBezTo>
                <a:cubicBezTo>
                  <a:pt x="1235" y="253"/>
                  <a:pt x="1235" y="252"/>
                  <a:pt x="1236" y="252"/>
                </a:cubicBezTo>
                <a:cubicBezTo>
                  <a:pt x="1237" y="251"/>
                  <a:pt x="1238" y="251"/>
                  <a:pt x="1239" y="251"/>
                </a:cubicBezTo>
                <a:cubicBezTo>
                  <a:pt x="1240" y="251"/>
                  <a:pt x="1240" y="250"/>
                  <a:pt x="1240" y="250"/>
                </a:cubicBezTo>
                <a:cubicBezTo>
                  <a:pt x="1241" y="249"/>
                  <a:pt x="1241" y="248"/>
                  <a:pt x="1241" y="248"/>
                </a:cubicBezTo>
                <a:cubicBezTo>
                  <a:pt x="1242" y="247"/>
                  <a:pt x="1242" y="247"/>
                  <a:pt x="1242" y="247"/>
                </a:cubicBezTo>
                <a:cubicBezTo>
                  <a:pt x="1243" y="246"/>
                  <a:pt x="1243" y="246"/>
                  <a:pt x="1243" y="246"/>
                </a:cubicBezTo>
                <a:cubicBezTo>
                  <a:pt x="1244" y="246"/>
                  <a:pt x="1246" y="246"/>
                  <a:pt x="1247" y="246"/>
                </a:cubicBezTo>
                <a:cubicBezTo>
                  <a:pt x="1247" y="246"/>
                  <a:pt x="1247" y="246"/>
                  <a:pt x="1248" y="246"/>
                </a:cubicBezTo>
                <a:cubicBezTo>
                  <a:pt x="1248" y="246"/>
                  <a:pt x="1248" y="246"/>
                  <a:pt x="1249" y="246"/>
                </a:cubicBezTo>
                <a:cubicBezTo>
                  <a:pt x="1249" y="246"/>
                  <a:pt x="1249" y="246"/>
                  <a:pt x="1250" y="246"/>
                </a:cubicBezTo>
                <a:cubicBezTo>
                  <a:pt x="1250" y="246"/>
                  <a:pt x="1250" y="246"/>
                  <a:pt x="1251" y="246"/>
                </a:cubicBezTo>
                <a:cubicBezTo>
                  <a:pt x="1251" y="246"/>
                  <a:pt x="1253" y="246"/>
                  <a:pt x="1254" y="246"/>
                </a:cubicBezTo>
                <a:cubicBezTo>
                  <a:pt x="1254" y="245"/>
                  <a:pt x="1255" y="245"/>
                  <a:pt x="1255" y="245"/>
                </a:cubicBezTo>
                <a:cubicBezTo>
                  <a:pt x="1255" y="245"/>
                  <a:pt x="1256" y="245"/>
                  <a:pt x="1256" y="245"/>
                </a:cubicBezTo>
                <a:cubicBezTo>
                  <a:pt x="1256" y="245"/>
                  <a:pt x="1256" y="245"/>
                  <a:pt x="1257" y="245"/>
                </a:cubicBezTo>
                <a:cubicBezTo>
                  <a:pt x="1258" y="244"/>
                  <a:pt x="1260" y="244"/>
                  <a:pt x="1261" y="244"/>
                </a:cubicBezTo>
                <a:cubicBezTo>
                  <a:pt x="1262" y="243"/>
                  <a:pt x="1262" y="242"/>
                  <a:pt x="1262" y="241"/>
                </a:cubicBezTo>
                <a:cubicBezTo>
                  <a:pt x="1263" y="240"/>
                  <a:pt x="1263" y="240"/>
                  <a:pt x="1263" y="239"/>
                </a:cubicBezTo>
                <a:cubicBezTo>
                  <a:pt x="1264" y="239"/>
                  <a:pt x="1264" y="238"/>
                  <a:pt x="1264" y="238"/>
                </a:cubicBezTo>
                <a:cubicBezTo>
                  <a:pt x="1265" y="237"/>
                  <a:pt x="1265" y="236"/>
                  <a:pt x="1266" y="236"/>
                </a:cubicBezTo>
                <a:cubicBezTo>
                  <a:pt x="1266" y="235"/>
                  <a:pt x="1268" y="234"/>
                  <a:pt x="1269" y="234"/>
                </a:cubicBezTo>
                <a:cubicBezTo>
                  <a:pt x="1269" y="233"/>
                  <a:pt x="1269" y="233"/>
                  <a:pt x="1270" y="232"/>
                </a:cubicBezTo>
                <a:cubicBezTo>
                  <a:pt x="1270" y="232"/>
                  <a:pt x="1270" y="231"/>
                  <a:pt x="1271" y="231"/>
                </a:cubicBezTo>
                <a:cubicBezTo>
                  <a:pt x="1271" y="231"/>
                  <a:pt x="1271" y="230"/>
                  <a:pt x="1272" y="230"/>
                </a:cubicBezTo>
                <a:cubicBezTo>
                  <a:pt x="1272" y="230"/>
                  <a:pt x="1272" y="229"/>
                  <a:pt x="1273" y="229"/>
                </a:cubicBezTo>
                <a:cubicBezTo>
                  <a:pt x="1273" y="228"/>
                  <a:pt x="1275" y="228"/>
                  <a:pt x="1276" y="228"/>
                </a:cubicBezTo>
                <a:cubicBezTo>
                  <a:pt x="1276" y="228"/>
                  <a:pt x="1277" y="228"/>
                  <a:pt x="1277" y="228"/>
                </a:cubicBezTo>
                <a:cubicBezTo>
                  <a:pt x="1277" y="228"/>
                  <a:pt x="1278" y="228"/>
                  <a:pt x="1278" y="229"/>
                </a:cubicBezTo>
                <a:cubicBezTo>
                  <a:pt x="1278" y="229"/>
                  <a:pt x="1279" y="229"/>
                  <a:pt x="1279" y="230"/>
                </a:cubicBezTo>
                <a:cubicBezTo>
                  <a:pt x="1279" y="230"/>
                  <a:pt x="1279" y="230"/>
                  <a:pt x="1280" y="231"/>
                </a:cubicBezTo>
                <a:cubicBezTo>
                  <a:pt x="1281" y="231"/>
                  <a:pt x="1283" y="232"/>
                  <a:pt x="1283" y="233"/>
                </a:cubicBezTo>
                <a:cubicBezTo>
                  <a:pt x="1284" y="233"/>
                  <a:pt x="1284" y="234"/>
                  <a:pt x="1284" y="234"/>
                </a:cubicBezTo>
                <a:cubicBezTo>
                  <a:pt x="1285" y="234"/>
                  <a:pt x="1285" y="235"/>
                  <a:pt x="1285" y="235"/>
                </a:cubicBezTo>
                <a:cubicBezTo>
                  <a:pt x="1286" y="236"/>
                  <a:pt x="1286" y="236"/>
                  <a:pt x="1286" y="237"/>
                </a:cubicBezTo>
                <a:cubicBezTo>
                  <a:pt x="1287" y="237"/>
                  <a:pt x="1287" y="238"/>
                  <a:pt x="1287" y="239"/>
                </a:cubicBezTo>
                <a:cubicBezTo>
                  <a:pt x="1288" y="240"/>
                  <a:pt x="1290" y="240"/>
                  <a:pt x="1291" y="241"/>
                </a:cubicBezTo>
                <a:cubicBezTo>
                  <a:pt x="1291" y="242"/>
                  <a:pt x="1291" y="243"/>
                  <a:pt x="1292" y="244"/>
                </a:cubicBezTo>
                <a:cubicBezTo>
                  <a:pt x="1292" y="245"/>
                  <a:pt x="1292" y="246"/>
                  <a:pt x="1293" y="246"/>
                </a:cubicBezTo>
                <a:cubicBezTo>
                  <a:pt x="1293" y="247"/>
                  <a:pt x="1293" y="248"/>
                  <a:pt x="1294" y="249"/>
                </a:cubicBezTo>
                <a:cubicBezTo>
                  <a:pt x="1294" y="249"/>
                  <a:pt x="1294" y="250"/>
                  <a:pt x="1295" y="251"/>
                </a:cubicBezTo>
                <a:cubicBezTo>
                  <a:pt x="1296" y="252"/>
                  <a:pt x="1297" y="253"/>
                  <a:pt x="1298" y="253"/>
                </a:cubicBezTo>
                <a:cubicBezTo>
                  <a:pt x="1299" y="254"/>
                  <a:pt x="1299" y="255"/>
                  <a:pt x="1299" y="255"/>
                </a:cubicBezTo>
                <a:cubicBezTo>
                  <a:pt x="1299" y="256"/>
                  <a:pt x="1300" y="256"/>
                  <a:pt x="1300" y="257"/>
                </a:cubicBezTo>
                <a:cubicBezTo>
                  <a:pt x="1300" y="258"/>
                  <a:pt x="1301" y="258"/>
                  <a:pt x="1301" y="259"/>
                </a:cubicBezTo>
                <a:cubicBezTo>
                  <a:pt x="1302" y="259"/>
                  <a:pt x="1302" y="260"/>
                  <a:pt x="1302" y="260"/>
                </a:cubicBezTo>
                <a:cubicBezTo>
                  <a:pt x="1303" y="261"/>
                  <a:pt x="1305" y="261"/>
                  <a:pt x="1305" y="261"/>
                </a:cubicBezTo>
                <a:cubicBezTo>
                  <a:pt x="1306" y="261"/>
                  <a:pt x="1306" y="261"/>
                  <a:pt x="1306" y="261"/>
                </a:cubicBezTo>
                <a:cubicBezTo>
                  <a:pt x="1307" y="261"/>
                  <a:pt x="1307" y="261"/>
                  <a:pt x="1308" y="261"/>
                </a:cubicBezTo>
                <a:cubicBezTo>
                  <a:pt x="1308" y="261"/>
                  <a:pt x="1308" y="261"/>
                  <a:pt x="1308" y="261"/>
                </a:cubicBezTo>
                <a:cubicBezTo>
                  <a:pt x="1309" y="261"/>
                  <a:pt x="1309" y="261"/>
                  <a:pt x="1309" y="261"/>
                </a:cubicBezTo>
                <a:cubicBezTo>
                  <a:pt x="1310" y="261"/>
                  <a:pt x="1312" y="261"/>
                  <a:pt x="1313" y="261"/>
                </a:cubicBezTo>
                <a:cubicBezTo>
                  <a:pt x="1313" y="260"/>
                  <a:pt x="1314" y="260"/>
                  <a:pt x="1314" y="260"/>
                </a:cubicBezTo>
                <a:cubicBezTo>
                  <a:pt x="1314" y="260"/>
                  <a:pt x="1314" y="260"/>
                  <a:pt x="1315" y="260"/>
                </a:cubicBezTo>
                <a:cubicBezTo>
                  <a:pt x="1315" y="259"/>
                  <a:pt x="1315" y="259"/>
                  <a:pt x="1316" y="259"/>
                </a:cubicBezTo>
                <a:cubicBezTo>
                  <a:pt x="1316" y="259"/>
                  <a:pt x="1316" y="258"/>
                  <a:pt x="1317" y="258"/>
                </a:cubicBezTo>
                <a:cubicBezTo>
                  <a:pt x="1318" y="258"/>
                  <a:pt x="1319" y="257"/>
                  <a:pt x="1320" y="257"/>
                </a:cubicBezTo>
                <a:cubicBezTo>
                  <a:pt x="1321" y="256"/>
                  <a:pt x="1321" y="256"/>
                  <a:pt x="1321" y="255"/>
                </a:cubicBezTo>
                <a:cubicBezTo>
                  <a:pt x="1321" y="254"/>
                  <a:pt x="1322" y="253"/>
                  <a:pt x="1322" y="253"/>
                </a:cubicBezTo>
                <a:cubicBezTo>
                  <a:pt x="1322" y="253"/>
                  <a:pt x="1323" y="253"/>
                  <a:pt x="1323" y="252"/>
                </a:cubicBezTo>
                <a:cubicBezTo>
                  <a:pt x="1323" y="252"/>
                  <a:pt x="1324" y="252"/>
                  <a:pt x="1324" y="252"/>
                </a:cubicBezTo>
                <a:cubicBezTo>
                  <a:pt x="1325" y="251"/>
                  <a:pt x="1327" y="251"/>
                  <a:pt x="1328" y="251"/>
                </a:cubicBezTo>
                <a:cubicBezTo>
                  <a:pt x="1329" y="251"/>
                  <a:pt x="1329" y="250"/>
                  <a:pt x="1329" y="250"/>
                </a:cubicBezTo>
                <a:cubicBezTo>
                  <a:pt x="1330" y="250"/>
                  <a:pt x="1330" y="250"/>
                  <a:pt x="1331" y="250"/>
                </a:cubicBezTo>
                <a:cubicBezTo>
                  <a:pt x="1331" y="250"/>
                  <a:pt x="1331" y="250"/>
                  <a:pt x="1332" y="250"/>
                </a:cubicBezTo>
                <a:cubicBezTo>
                  <a:pt x="1332" y="250"/>
                  <a:pt x="1334" y="250"/>
                  <a:pt x="1335" y="250"/>
                </a:cubicBezTo>
                <a:cubicBezTo>
                  <a:pt x="1335" y="250"/>
                  <a:pt x="1335" y="251"/>
                  <a:pt x="1336" y="251"/>
                </a:cubicBezTo>
                <a:cubicBezTo>
                  <a:pt x="1336" y="251"/>
                  <a:pt x="1336" y="252"/>
                  <a:pt x="1337" y="252"/>
                </a:cubicBezTo>
                <a:cubicBezTo>
                  <a:pt x="1337" y="252"/>
                  <a:pt x="1338" y="252"/>
                  <a:pt x="1338" y="253"/>
                </a:cubicBezTo>
                <a:cubicBezTo>
                  <a:pt x="1338" y="253"/>
                  <a:pt x="1338" y="253"/>
                  <a:pt x="1339" y="253"/>
                </a:cubicBezTo>
                <a:cubicBezTo>
                  <a:pt x="1340" y="254"/>
                  <a:pt x="1341" y="254"/>
                  <a:pt x="1342" y="254"/>
                </a:cubicBezTo>
                <a:cubicBezTo>
                  <a:pt x="1343" y="254"/>
                  <a:pt x="1343" y="255"/>
                  <a:pt x="1343" y="255"/>
                </a:cubicBezTo>
                <a:cubicBezTo>
                  <a:pt x="1344" y="256"/>
                  <a:pt x="1344" y="257"/>
                  <a:pt x="1344" y="257"/>
                </a:cubicBezTo>
                <a:cubicBezTo>
                  <a:pt x="1344" y="258"/>
                  <a:pt x="1345" y="258"/>
                  <a:pt x="1345" y="259"/>
                </a:cubicBezTo>
                <a:cubicBezTo>
                  <a:pt x="1345" y="260"/>
                  <a:pt x="1345" y="260"/>
                  <a:pt x="1346" y="261"/>
                </a:cubicBezTo>
                <a:cubicBezTo>
                  <a:pt x="1347" y="262"/>
                  <a:pt x="1349" y="263"/>
                  <a:pt x="1349" y="263"/>
                </a:cubicBezTo>
                <a:cubicBezTo>
                  <a:pt x="1350" y="264"/>
                  <a:pt x="1350" y="265"/>
                  <a:pt x="1350" y="266"/>
                </a:cubicBezTo>
                <a:cubicBezTo>
                  <a:pt x="1351" y="267"/>
                  <a:pt x="1351" y="268"/>
                  <a:pt x="1351" y="269"/>
                </a:cubicBezTo>
                <a:cubicBezTo>
                  <a:pt x="1352" y="270"/>
                  <a:pt x="1352" y="271"/>
                  <a:pt x="1352" y="271"/>
                </a:cubicBezTo>
                <a:cubicBezTo>
                  <a:pt x="1353" y="272"/>
                  <a:pt x="1353" y="272"/>
                  <a:pt x="1354" y="272"/>
                </a:cubicBezTo>
                <a:cubicBezTo>
                  <a:pt x="1354" y="273"/>
                  <a:pt x="1356" y="273"/>
                  <a:pt x="1357" y="274"/>
                </a:cubicBezTo>
                <a:cubicBezTo>
                  <a:pt x="1357" y="274"/>
                  <a:pt x="1357" y="276"/>
                  <a:pt x="1358" y="277"/>
                </a:cubicBezTo>
                <a:cubicBezTo>
                  <a:pt x="1358" y="278"/>
                  <a:pt x="1358" y="279"/>
                  <a:pt x="1359" y="280"/>
                </a:cubicBezTo>
                <a:cubicBezTo>
                  <a:pt x="1359" y="281"/>
                  <a:pt x="1360" y="282"/>
                  <a:pt x="1360" y="283"/>
                </a:cubicBezTo>
                <a:cubicBezTo>
                  <a:pt x="1360" y="284"/>
                  <a:pt x="1360" y="285"/>
                  <a:pt x="1361" y="286"/>
                </a:cubicBezTo>
                <a:cubicBezTo>
                  <a:pt x="1362" y="287"/>
                  <a:pt x="1363" y="288"/>
                  <a:pt x="1364" y="289"/>
                </a:cubicBezTo>
                <a:cubicBezTo>
                  <a:pt x="1365" y="290"/>
                  <a:pt x="1365" y="291"/>
                  <a:pt x="1365" y="292"/>
                </a:cubicBezTo>
                <a:cubicBezTo>
                  <a:pt x="1365" y="293"/>
                  <a:pt x="1366" y="294"/>
                  <a:pt x="1366" y="295"/>
                </a:cubicBezTo>
                <a:cubicBezTo>
                  <a:pt x="1367" y="296"/>
                  <a:pt x="1367" y="297"/>
                  <a:pt x="1367" y="298"/>
                </a:cubicBezTo>
                <a:cubicBezTo>
                  <a:pt x="1368" y="299"/>
                  <a:pt x="1368" y="299"/>
                  <a:pt x="1368" y="300"/>
                </a:cubicBezTo>
                <a:cubicBezTo>
                  <a:pt x="1369" y="301"/>
                  <a:pt x="1371" y="301"/>
                  <a:pt x="1371" y="302"/>
                </a:cubicBezTo>
                <a:cubicBezTo>
                  <a:pt x="1372" y="303"/>
                  <a:pt x="1372" y="303"/>
                  <a:pt x="1373" y="304"/>
                </a:cubicBezTo>
                <a:cubicBezTo>
                  <a:pt x="1373" y="304"/>
                  <a:pt x="1373" y="305"/>
                  <a:pt x="1374" y="305"/>
                </a:cubicBezTo>
                <a:cubicBezTo>
                  <a:pt x="1374" y="306"/>
                  <a:pt x="1374" y="306"/>
                  <a:pt x="1374" y="307"/>
                </a:cubicBezTo>
                <a:cubicBezTo>
                  <a:pt x="1375" y="307"/>
                  <a:pt x="1375" y="307"/>
                  <a:pt x="1376" y="308"/>
                </a:cubicBezTo>
                <a:cubicBezTo>
                  <a:pt x="1376" y="308"/>
                  <a:pt x="1378" y="308"/>
                  <a:pt x="1379" y="308"/>
                </a:cubicBezTo>
                <a:cubicBezTo>
                  <a:pt x="1379" y="308"/>
                  <a:pt x="1380" y="308"/>
                  <a:pt x="1380" y="308"/>
                </a:cubicBezTo>
                <a:cubicBezTo>
                  <a:pt x="1380" y="308"/>
                  <a:pt x="1381" y="308"/>
                  <a:pt x="1381" y="308"/>
                </a:cubicBezTo>
                <a:cubicBezTo>
                  <a:pt x="1381" y="308"/>
                  <a:pt x="1381" y="309"/>
                  <a:pt x="1382" y="309"/>
                </a:cubicBezTo>
                <a:cubicBezTo>
                  <a:pt x="1382" y="309"/>
                  <a:pt x="1382" y="309"/>
                  <a:pt x="1383" y="309"/>
                </a:cubicBezTo>
                <a:cubicBezTo>
                  <a:pt x="1384" y="309"/>
                  <a:pt x="1385" y="309"/>
                  <a:pt x="1386" y="308"/>
                </a:cubicBezTo>
                <a:cubicBezTo>
                  <a:pt x="1387" y="308"/>
                  <a:pt x="1387" y="306"/>
                  <a:pt x="1387" y="306"/>
                </a:cubicBezTo>
                <a:cubicBezTo>
                  <a:pt x="1387" y="305"/>
                  <a:pt x="1388" y="305"/>
                  <a:pt x="1388" y="305"/>
                </a:cubicBezTo>
                <a:cubicBezTo>
                  <a:pt x="1389" y="305"/>
                  <a:pt x="1389" y="305"/>
                  <a:pt x="1389" y="304"/>
                </a:cubicBezTo>
                <a:cubicBezTo>
                  <a:pt x="1390" y="304"/>
                  <a:pt x="1390" y="304"/>
                  <a:pt x="1390" y="304"/>
                </a:cubicBezTo>
                <a:cubicBezTo>
                  <a:pt x="1391" y="303"/>
                  <a:pt x="1393" y="303"/>
                  <a:pt x="1393" y="303"/>
                </a:cubicBezTo>
                <a:cubicBezTo>
                  <a:pt x="1394" y="303"/>
                  <a:pt x="1394" y="303"/>
                  <a:pt x="1394" y="302"/>
                </a:cubicBezTo>
                <a:cubicBezTo>
                  <a:pt x="1395" y="302"/>
                  <a:pt x="1395" y="302"/>
                  <a:pt x="1396" y="301"/>
                </a:cubicBezTo>
                <a:cubicBezTo>
                  <a:pt x="1396" y="301"/>
                  <a:pt x="1396" y="300"/>
                  <a:pt x="1397" y="300"/>
                </a:cubicBezTo>
                <a:cubicBezTo>
                  <a:pt x="1397" y="299"/>
                  <a:pt x="1397" y="299"/>
                  <a:pt x="1398" y="298"/>
                </a:cubicBezTo>
                <a:cubicBezTo>
                  <a:pt x="1398" y="298"/>
                  <a:pt x="1400" y="297"/>
                  <a:pt x="1401" y="297"/>
                </a:cubicBezTo>
                <a:cubicBezTo>
                  <a:pt x="1402" y="296"/>
                  <a:pt x="1402" y="296"/>
                  <a:pt x="1402" y="296"/>
                </a:cubicBezTo>
                <a:cubicBezTo>
                  <a:pt x="1402" y="295"/>
                  <a:pt x="1403" y="295"/>
                  <a:pt x="1403" y="294"/>
                </a:cubicBezTo>
                <a:cubicBezTo>
                  <a:pt x="1403" y="294"/>
                  <a:pt x="1404" y="293"/>
                  <a:pt x="1404" y="293"/>
                </a:cubicBezTo>
                <a:cubicBezTo>
                  <a:pt x="1404" y="292"/>
                  <a:pt x="1404" y="292"/>
                  <a:pt x="1405" y="292"/>
                </a:cubicBezTo>
                <a:cubicBezTo>
                  <a:pt x="1406" y="292"/>
                  <a:pt x="1407" y="291"/>
                  <a:pt x="1408" y="291"/>
                </a:cubicBezTo>
                <a:cubicBezTo>
                  <a:pt x="1409" y="291"/>
                  <a:pt x="1409" y="291"/>
                  <a:pt x="1409" y="290"/>
                </a:cubicBezTo>
                <a:cubicBezTo>
                  <a:pt x="1410" y="290"/>
                  <a:pt x="1410" y="290"/>
                  <a:pt x="1410" y="290"/>
                </a:cubicBezTo>
                <a:cubicBezTo>
                  <a:pt x="1411" y="289"/>
                  <a:pt x="1411" y="288"/>
                  <a:pt x="1412" y="288"/>
                </a:cubicBezTo>
                <a:cubicBezTo>
                  <a:pt x="1413" y="287"/>
                  <a:pt x="1415" y="287"/>
                  <a:pt x="1416" y="287"/>
                </a:cubicBezTo>
                <a:cubicBezTo>
                  <a:pt x="1416" y="286"/>
                  <a:pt x="1416" y="286"/>
                  <a:pt x="1417" y="286"/>
                </a:cubicBezTo>
                <a:cubicBezTo>
                  <a:pt x="1417" y="286"/>
                  <a:pt x="1417" y="286"/>
                  <a:pt x="1418" y="286"/>
                </a:cubicBezTo>
                <a:cubicBezTo>
                  <a:pt x="1418" y="285"/>
                  <a:pt x="1418" y="284"/>
                  <a:pt x="1419" y="283"/>
                </a:cubicBezTo>
                <a:cubicBezTo>
                  <a:pt x="1419" y="283"/>
                  <a:pt x="1419" y="281"/>
                  <a:pt x="1420" y="280"/>
                </a:cubicBezTo>
                <a:cubicBezTo>
                  <a:pt x="1420" y="280"/>
                  <a:pt x="1422" y="279"/>
                  <a:pt x="1423" y="278"/>
                </a:cubicBezTo>
                <a:cubicBezTo>
                  <a:pt x="1423" y="278"/>
                  <a:pt x="1423" y="277"/>
                  <a:pt x="1424" y="277"/>
                </a:cubicBezTo>
                <a:cubicBezTo>
                  <a:pt x="1424" y="276"/>
                  <a:pt x="1425" y="275"/>
                  <a:pt x="1425" y="274"/>
                </a:cubicBezTo>
                <a:cubicBezTo>
                  <a:pt x="1425" y="274"/>
                  <a:pt x="1426" y="273"/>
                  <a:pt x="1426" y="273"/>
                </a:cubicBezTo>
                <a:cubicBezTo>
                  <a:pt x="1426" y="272"/>
                  <a:pt x="1426" y="272"/>
                  <a:pt x="1427" y="272"/>
                </a:cubicBezTo>
                <a:cubicBezTo>
                  <a:pt x="1428" y="271"/>
                  <a:pt x="1429" y="271"/>
                  <a:pt x="1430" y="271"/>
                </a:cubicBezTo>
                <a:cubicBezTo>
                  <a:pt x="1431" y="270"/>
                  <a:pt x="1431" y="270"/>
                  <a:pt x="1431" y="270"/>
                </a:cubicBezTo>
                <a:cubicBezTo>
                  <a:pt x="1432" y="269"/>
                  <a:pt x="1432" y="269"/>
                  <a:pt x="1432" y="269"/>
                </a:cubicBezTo>
                <a:cubicBezTo>
                  <a:pt x="1433" y="268"/>
                  <a:pt x="1433" y="268"/>
                  <a:pt x="1433" y="268"/>
                </a:cubicBezTo>
                <a:cubicBezTo>
                  <a:pt x="1434" y="267"/>
                  <a:pt x="1434" y="267"/>
                  <a:pt x="1434" y="267"/>
                </a:cubicBezTo>
                <a:cubicBezTo>
                  <a:pt x="1435" y="266"/>
                  <a:pt x="1437" y="266"/>
                  <a:pt x="1438" y="266"/>
                </a:cubicBezTo>
                <a:cubicBezTo>
                  <a:pt x="1438" y="266"/>
                  <a:pt x="1438" y="265"/>
                  <a:pt x="1439" y="265"/>
                </a:cubicBezTo>
                <a:cubicBezTo>
                  <a:pt x="1439" y="265"/>
                  <a:pt x="1439" y="265"/>
                  <a:pt x="1440" y="265"/>
                </a:cubicBezTo>
                <a:cubicBezTo>
                  <a:pt x="1440" y="265"/>
                  <a:pt x="1440" y="265"/>
                  <a:pt x="1441" y="265"/>
                </a:cubicBezTo>
                <a:cubicBezTo>
                  <a:pt x="1441" y="265"/>
                  <a:pt x="1444" y="265"/>
                  <a:pt x="1445" y="265"/>
                </a:cubicBezTo>
                <a:cubicBezTo>
                  <a:pt x="1446" y="265"/>
                  <a:pt x="1446" y="266"/>
                  <a:pt x="1446" y="266"/>
                </a:cubicBezTo>
                <a:cubicBezTo>
                  <a:pt x="1446" y="266"/>
                  <a:pt x="1447" y="266"/>
                  <a:pt x="1447" y="266"/>
                </a:cubicBezTo>
                <a:cubicBezTo>
                  <a:pt x="1447" y="266"/>
                  <a:pt x="1447" y="266"/>
                  <a:pt x="1448" y="266"/>
                </a:cubicBezTo>
                <a:cubicBezTo>
                  <a:pt x="1449" y="267"/>
                  <a:pt x="1451" y="267"/>
                  <a:pt x="1452" y="267"/>
                </a:cubicBezTo>
                <a:cubicBezTo>
                  <a:pt x="1453" y="267"/>
                  <a:pt x="1453" y="268"/>
                  <a:pt x="1453" y="268"/>
                </a:cubicBezTo>
                <a:cubicBezTo>
                  <a:pt x="1454" y="268"/>
                  <a:pt x="1454" y="268"/>
                  <a:pt x="1454" y="268"/>
                </a:cubicBezTo>
                <a:cubicBezTo>
                  <a:pt x="1455" y="268"/>
                  <a:pt x="1455" y="269"/>
                  <a:pt x="1455" y="269"/>
                </a:cubicBezTo>
                <a:cubicBezTo>
                  <a:pt x="1456" y="269"/>
                  <a:pt x="1456" y="269"/>
                  <a:pt x="1456" y="269"/>
                </a:cubicBezTo>
                <a:cubicBezTo>
                  <a:pt x="1457" y="270"/>
                  <a:pt x="1459" y="270"/>
                  <a:pt x="1459" y="270"/>
                </a:cubicBezTo>
                <a:cubicBezTo>
                  <a:pt x="1460" y="270"/>
                  <a:pt x="1460" y="271"/>
                  <a:pt x="1461" y="271"/>
                </a:cubicBezTo>
                <a:cubicBezTo>
                  <a:pt x="1461" y="271"/>
                  <a:pt x="1461" y="271"/>
                  <a:pt x="1462" y="271"/>
                </a:cubicBezTo>
                <a:cubicBezTo>
                  <a:pt x="1462" y="272"/>
                  <a:pt x="1462" y="272"/>
                  <a:pt x="1463" y="272"/>
                </a:cubicBezTo>
                <a:cubicBezTo>
                  <a:pt x="1463" y="272"/>
                  <a:pt x="1463" y="272"/>
                  <a:pt x="1464" y="272"/>
                </a:cubicBezTo>
                <a:cubicBezTo>
                  <a:pt x="1465" y="272"/>
                  <a:pt x="1467" y="272"/>
                  <a:pt x="1468" y="273"/>
                </a:cubicBezTo>
                <a:cubicBezTo>
                  <a:pt x="1469" y="273"/>
                  <a:pt x="1469" y="273"/>
                  <a:pt x="1469" y="273"/>
                </a:cubicBezTo>
                <a:cubicBezTo>
                  <a:pt x="1469" y="273"/>
                  <a:pt x="1470" y="273"/>
                  <a:pt x="1470" y="272"/>
                </a:cubicBezTo>
                <a:cubicBezTo>
                  <a:pt x="1471" y="272"/>
                  <a:pt x="1471" y="272"/>
                  <a:pt x="1471" y="271"/>
                </a:cubicBezTo>
                <a:cubicBezTo>
                  <a:pt x="1472" y="271"/>
                  <a:pt x="1474" y="270"/>
                  <a:pt x="1474" y="270"/>
                </a:cubicBezTo>
                <a:cubicBezTo>
                  <a:pt x="1475" y="269"/>
                  <a:pt x="1475" y="269"/>
                  <a:pt x="1475" y="268"/>
                </a:cubicBezTo>
                <a:cubicBezTo>
                  <a:pt x="1476" y="268"/>
                  <a:pt x="1476" y="267"/>
                  <a:pt x="1476" y="267"/>
                </a:cubicBezTo>
                <a:cubicBezTo>
                  <a:pt x="1477" y="266"/>
                  <a:pt x="1477" y="266"/>
                  <a:pt x="1477" y="265"/>
                </a:cubicBezTo>
                <a:cubicBezTo>
                  <a:pt x="1478" y="265"/>
                  <a:pt x="1478" y="264"/>
                  <a:pt x="1478" y="264"/>
                </a:cubicBezTo>
                <a:cubicBezTo>
                  <a:pt x="1479" y="263"/>
                  <a:pt x="1481" y="262"/>
                  <a:pt x="1482" y="262"/>
                </a:cubicBezTo>
                <a:cubicBezTo>
                  <a:pt x="1482" y="261"/>
                  <a:pt x="1482" y="260"/>
                  <a:pt x="1483" y="260"/>
                </a:cubicBezTo>
                <a:cubicBezTo>
                  <a:pt x="1483" y="260"/>
                  <a:pt x="1483" y="260"/>
                  <a:pt x="1484" y="260"/>
                </a:cubicBezTo>
                <a:cubicBezTo>
                  <a:pt x="1484" y="260"/>
                  <a:pt x="1484" y="259"/>
                  <a:pt x="1485" y="258"/>
                </a:cubicBezTo>
                <a:cubicBezTo>
                  <a:pt x="1485" y="258"/>
                  <a:pt x="1485" y="257"/>
                  <a:pt x="1486" y="257"/>
                </a:cubicBezTo>
                <a:cubicBezTo>
                  <a:pt x="1487" y="256"/>
                  <a:pt x="1488" y="256"/>
                  <a:pt x="1489" y="255"/>
                </a:cubicBezTo>
                <a:cubicBezTo>
                  <a:pt x="1490" y="254"/>
                  <a:pt x="1490" y="254"/>
                  <a:pt x="1490" y="253"/>
                </a:cubicBezTo>
                <a:cubicBezTo>
                  <a:pt x="1490" y="253"/>
                  <a:pt x="1490" y="252"/>
                  <a:pt x="1491" y="252"/>
                </a:cubicBezTo>
                <a:cubicBezTo>
                  <a:pt x="1495" y="251"/>
                  <a:pt x="1507" y="251"/>
                  <a:pt x="1511" y="250"/>
                </a:cubicBezTo>
                <a:cubicBezTo>
                  <a:pt x="1512" y="250"/>
                  <a:pt x="1512" y="249"/>
                  <a:pt x="1512" y="249"/>
                </a:cubicBezTo>
                <a:cubicBezTo>
                  <a:pt x="1512" y="249"/>
                  <a:pt x="1513" y="248"/>
                  <a:pt x="1513" y="248"/>
                </a:cubicBezTo>
                <a:cubicBezTo>
                  <a:pt x="1513" y="247"/>
                  <a:pt x="1514" y="247"/>
                  <a:pt x="1514" y="247"/>
                </a:cubicBezTo>
                <a:cubicBezTo>
                  <a:pt x="1514" y="247"/>
                  <a:pt x="1515" y="247"/>
                  <a:pt x="1515" y="247"/>
                </a:cubicBezTo>
                <a:cubicBezTo>
                  <a:pt x="1516" y="247"/>
                  <a:pt x="1518" y="247"/>
                  <a:pt x="1518" y="247"/>
                </a:cubicBezTo>
                <a:cubicBezTo>
                  <a:pt x="1519" y="248"/>
                  <a:pt x="1519" y="248"/>
                  <a:pt x="1519" y="249"/>
                </a:cubicBezTo>
                <a:cubicBezTo>
                  <a:pt x="1520" y="249"/>
                  <a:pt x="1520" y="250"/>
                  <a:pt x="1520" y="251"/>
                </a:cubicBezTo>
                <a:cubicBezTo>
                  <a:pt x="1521" y="251"/>
                  <a:pt x="1521" y="252"/>
                  <a:pt x="1521" y="252"/>
                </a:cubicBezTo>
                <a:cubicBezTo>
                  <a:pt x="1522" y="253"/>
                  <a:pt x="1522" y="253"/>
                  <a:pt x="1523" y="254"/>
                </a:cubicBezTo>
                <a:cubicBezTo>
                  <a:pt x="1523" y="254"/>
                  <a:pt x="1525" y="255"/>
                  <a:pt x="1526" y="256"/>
                </a:cubicBezTo>
                <a:cubicBezTo>
                  <a:pt x="1526" y="256"/>
                  <a:pt x="1526" y="257"/>
                  <a:pt x="1527" y="258"/>
                </a:cubicBezTo>
                <a:cubicBezTo>
                  <a:pt x="1527" y="258"/>
                  <a:pt x="1527" y="259"/>
                  <a:pt x="1528" y="260"/>
                </a:cubicBezTo>
                <a:cubicBezTo>
                  <a:pt x="1528" y="260"/>
                  <a:pt x="1528" y="262"/>
                  <a:pt x="1529" y="262"/>
                </a:cubicBezTo>
                <a:cubicBezTo>
                  <a:pt x="1529" y="262"/>
                  <a:pt x="1529" y="262"/>
                  <a:pt x="1530" y="262"/>
                </a:cubicBezTo>
                <a:cubicBezTo>
                  <a:pt x="1531" y="263"/>
                  <a:pt x="1532" y="263"/>
                  <a:pt x="1533" y="263"/>
                </a:cubicBezTo>
                <a:cubicBezTo>
                  <a:pt x="1534" y="263"/>
                  <a:pt x="1534" y="264"/>
                  <a:pt x="1534" y="264"/>
                </a:cubicBezTo>
                <a:cubicBezTo>
                  <a:pt x="1534" y="264"/>
                  <a:pt x="1535" y="264"/>
                  <a:pt x="1535" y="265"/>
                </a:cubicBezTo>
                <a:cubicBezTo>
                  <a:pt x="1536" y="265"/>
                  <a:pt x="1536" y="265"/>
                  <a:pt x="1536" y="265"/>
                </a:cubicBezTo>
                <a:cubicBezTo>
                  <a:pt x="1537" y="266"/>
                  <a:pt x="1537" y="266"/>
                  <a:pt x="1537" y="266"/>
                </a:cubicBezTo>
                <a:cubicBezTo>
                  <a:pt x="1538" y="266"/>
                  <a:pt x="1540" y="267"/>
                  <a:pt x="1540" y="267"/>
                </a:cubicBezTo>
                <a:cubicBezTo>
                  <a:pt x="1541" y="267"/>
                  <a:pt x="1541" y="267"/>
                  <a:pt x="1541" y="267"/>
                </a:cubicBezTo>
                <a:cubicBezTo>
                  <a:pt x="1542" y="268"/>
                  <a:pt x="1542" y="268"/>
                  <a:pt x="1543" y="268"/>
                </a:cubicBezTo>
                <a:cubicBezTo>
                  <a:pt x="1543" y="269"/>
                  <a:pt x="1543" y="269"/>
                  <a:pt x="1543" y="269"/>
                </a:cubicBezTo>
                <a:cubicBezTo>
                  <a:pt x="1544" y="269"/>
                  <a:pt x="1547" y="270"/>
                  <a:pt x="1548" y="270"/>
                </a:cubicBezTo>
                <a:cubicBezTo>
                  <a:pt x="1548" y="270"/>
                  <a:pt x="1549" y="270"/>
                  <a:pt x="1549" y="270"/>
                </a:cubicBezTo>
                <a:cubicBezTo>
                  <a:pt x="1549" y="270"/>
                  <a:pt x="1549" y="271"/>
                  <a:pt x="1550" y="271"/>
                </a:cubicBezTo>
                <a:cubicBezTo>
                  <a:pt x="1550" y="271"/>
                  <a:pt x="1550" y="271"/>
                  <a:pt x="1551" y="271"/>
                </a:cubicBezTo>
                <a:cubicBezTo>
                  <a:pt x="1551" y="272"/>
                  <a:pt x="1551" y="272"/>
                  <a:pt x="1552" y="272"/>
                </a:cubicBezTo>
                <a:cubicBezTo>
                  <a:pt x="1553" y="273"/>
                  <a:pt x="1554" y="273"/>
                  <a:pt x="1555" y="273"/>
                </a:cubicBezTo>
                <a:cubicBezTo>
                  <a:pt x="1556" y="274"/>
                  <a:pt x="1556" y="274"/>
                  <a:pt x="1556" y="274"/>
                </a:cubicBezTo>
                <a:cubicBezTo>
                  <a:pt x="1556" y="274"/>
                  <a:pt x="1557" y="275"/>
                  <a:pt x="1557" y="275"/>
                </a:cubicBezTo>
                <a:cubicBezTo>
                  <a:pt x="1557" y="275"/>
                  <a:pt x="1558" y="275"/>
                  <a:pt x="1558" y="275"/>
                </a:cubicBezTo>
                <a:cubicBezTo>
                  <a:pt x="1559" y="275"/>
                  <a:pt x="1559" y="274"/>
                  <a:pt x="1559" y="274"/>
                </a:cubicBezTo>
                <a:cubicBezTo>
                  <a:pt x="1560" y="274"/>
                  <a:pt x="1562" y="274"/>
                  <a:pt x="1562" y="274"/>
                </a:cubicBezTo>
                <a:cubicBezTo>
                  <a:pt x="1563" y="274"/>
                  <a:pt x="1563" y="274"/>
                  <a:pt x="1563" y="274"/>
                </a:cubicBezTo>
                <a:cubicBezTo>
                  <a:pt x="1564" y="274"/>
                  <a:pt x="1564" y="274"/>
                  <a:pt x="1565" y="274"/>
                </a:cubicBezTo>
                <a:cubicBezTo>
                  <a:pt x="1565" y="273"/>
                  <a:pt x="1565" y="273"/>
                  <a:pt x="1566" y="273"/>
                </a:cubicBezTo>
                <a:cubicBezTo>
                  <a:pt x="1566" y="273"/>
                  <a:pt x="1566" y="272"/>
                  <a:pt x="1567" y="272"/>
                </a:cubicBezTo>
                <a:cubicBezTo>
                  <a:pt x="1567" y="272"/>
                  <a:pt x="1569" y="272"/>
                  <a:pt x="1570" y="271"/>
                </a:cubicBezTo>
                <a:cubicBezTo>
                  <a:pt x="1570" y="271"/>
                  <a:pt x="1570" y="270"/>
                  <a:pt x="1571" y="269"/>
                </a:cubicBezTo>
                <a:cubicBezTo>
                  <a:pt x="1571" y="268"/>
                  <a:pt x="1572" y="267"/>
                  <a:pt x="1572" y="267"/>
                </a:cubicBezTo>
                <a:cubicBezTo>
                  <a:pt x="1572" y="266"/>
                  <a:pt x="1573" y="265"/>
                  <a:pt x="1573" y="264"/>
                </a:cubicBezTo>
                <a:cubicBezTo>
                  <a:pt x="1573" y="263"/>
                  <a:pt x="1573" y="262"/>
                  <a:pt x="1574" y="261"/>
                </a:cubicBezTo>
                <a:cubicBezTo>
                  <a:pt x="1575" y="260"/>
                  <a:pt x="1576" y="259"/>
                  <a:pt x="1577" y="258"/>
                </a:cubicBezTo>
                <a:cubicBezTo>
                  <a:pt x="1578" y="256"/>
                  <a:pt x="1578" y="254"/>
                  <a:pt x="1578" y="253"/>
                </a:cubicBezTo>
                <a:cubicBezTo>
                  <a:pt x="1579" y="252"/>
                  <a:pt x="1579" y="251"/>
                  <a:pt x="1579" y="250"/>
                </a:cubicBezTo>
                <a:cubicBezTo>
                  <a:pt x="1580" y="248"/>
                  <a:pt x="1580" y="247"/>
                  <a:pt x="1580" y="245"/>
                </a:cubicBezTo>
                <a:cubicBezTo>
                  <a:pt x="1581" y="243"/>
                  <a:pt x="1581" y="240"/>
                  <a:pt x="1581" y="237"/>
                </a:cubicBezTo>
                <a:cubicBezTo>
                  <a:pt x="1582" y="235"/>
                  <a:pt x="1584" y="234"/>
                  <a:pt x="1585" y="232"/>
                </a:cubicBezTo>
                <a:cubicBezTo>
                  <a:pt x="1585" y="230"/>
                  <a:pt x="1585" y="228"/>
                  <a:pt x="1586" y="226"/>
                </a:cubicBezTo>
                <a:cubicBezTo>
                  <a:pt x="1586" y="224"/>
                  <a:pt x="1586" y="222"/>
                  <a:pt x="1586" y="221"/>
                </a:cubicBezTo>
                <a:cubicBezTo>
                  <a:pt x="1587" y="219"/>
                  <a:pt x="1587" y="218"/>
                  <a:pt x="1588" y="216"/>
                </a:cubicBezTo>
                <a:cubicBezTo>
                  <a:pt x="1588" y="215"/>
                  <a:pt x="1588" y="213"/>
                  <a:pt x="1589" y="211"/>
                </a:cubicBezTo>
                <a:cubicBezTo>
                  <a:pt x="1589" y="210"/>
                  <a:pt x="1591" y="208"/>
                  <a:pt x="1592" y="206"/>
                </a:cubicBezTo>
                <a:cubicBezTo>
                  <a:pt x="1592" y="204"/>
                  <a:pt x="1592" y="202"/>
                  <a:pt x="1593" y="200"/>
                </a:cubicBezTo>
                <a:cubicBezTo>
                  <a:pt x="1593" y="198"/>
                  <a:pt x="1594" y="196"/>
                  <a:pt x="1594" y="194"/>
                </a:cubicBezTo>
                <a:cubicBezTo>
                  <a:pt x="1594" y="192"/>
                  <a:pt x="1595" y="188"/>
                  <a:pt x="1595" y="186"/>
                </a:cubicBezTo>
                <a:cubicBezTo>
                  <a:pt x="1595" y="183"/>
                  <a:pt x="1595" y="181"/>
                  <a:pt x="1596" y="179"/>
                </a:cubicBezTo>
                <a:cubicBezTo>
                  <a:pt x="1597" y="176"/>
                  <a:pt x="1598" y="174"/>
                  <a:pt x="1599" y="172"/>
                </a:cubicBezTo>
                <a:cubicBezTo>
                  <a:pt x="1600" y="170"/>
                  <a:pt x="1600" y="168"/>
                  <a:pt x="1600" y="167"/>
                </a:cubicBezTo>
                <a:cubicBezTo>
                  <a:pt x="1601" y="166"/>
                  <a:pt x="1601" y="164"/>
                  <a:pt x="1601" y="163"/>
                </a:cubicBezTo>
                <a:cubicBezTo>
                  <a:pt x="1602" y="162"/>
                  <a:pt x="1602" y="161"/>
                  <a:pt x="1602" y="161"/>
                </a:cubicBezTo>
                <a:cubicBezTo>
                  <a:pt x="1603" y="160"/>
                  <a:pt x="1603" y="159"/>
                  <a:pt x="1603" y="159"/>
                </a:cubicBezTo>
                <a:cubicBezTo>
                  <a:pt x="1604" y="158"/>
                  <a:pt x="1607" y="157"/>
                  <a:pt x="1608" y="156"/>
                </a:cubicBezTo>
                <a:cubicBezTo>
                  <a:pt x="1608" y="156"/>
                  <a:pt x="1608" y="156"/>
                  <a:pt x="1609" y="156"/>
                </a:cubicBezTo>
                <a:cubicBezTo>
                  <a:pt x="1609" y="156"/>
                  <a:pt x="1609" y="155"/>
                  <a:pt x="1610" y="154"/>
                </a:cubicBezTo>
                <a:cubicBezTo>
                  <a:pt x="1610" y="154"/>
                  <a:pt x="1610" y="153"/>
                  <a:pt x="1611" y="153"/>
                </a:cubicBezTo>
                <a:cubicBezTo>
                  <a:pt x="1611" y="154"/>
                  <a:pt x="1613" y="156"/>
                  <a:pt x="1614" y="157"/>
                </a:cubicBezTo>
                <a:cubicBezTo>
                  <a:pt x="1615" y="157"/>
                  <a:pt x="1615" y="158"/>
                  <a:pt x="1615" y="158"/>
                </a:cubicBezTo>
                <a:cubicBezTo>
                  <a:pt x="1615" y="159"/>
                  <a:pt x="1616" y="160"/>
                  <a:pt x="1616" y="160"/>
                </a:cubicBezTo>
                <a:cubicBezTo>
                  <a:pt x="1616" y="161"/>
                  <a:pt x="1617" y="161"/>
                  <a:pt x="1617" y="162"/>
                </a:cubicBezTo>
                <a:cubicBezTo>
                  <a:pt x="1617" y="162"/>
                  <a:pt x="1617" y="163"/>
                  <a:pt x="1618" y="164"/>
                </a:cubicBezTo>
                <a:cubicBezTo>
                  <a:pt x="1619" y="164"/>
                  <a:pt x="1621" y="165"/>
                  <a:pt x="1621" y="166"/>
                </a:cubicBezTo>
                <a:cubicBezTo>
                  <a:pt x="1622" y="167"/>
                  <a:pt x="1622" y="168"/>
                  <a:pt x="1622" y="169"/>
                </a:cubicBezTo>
                <a:cubicBezTo>
                  <a:pt x="1622" y="170"/>
                  <a:pt x="1623" y="172"/>
                  <a:pt x="1623" y="173"/>
                </a:cubicBezTo>
                <a:cubicBezTo>
                  <a:pt x="1624" y="174"/>
                  <a:pt x="1624" y="175"/>
                  <a:pt x="1624" y="177"/>
                </a:cubicBezTo>
                <a:cubicBezTo>
                  <a:pt x="1625" y="178"/>
                  <a:pt x="1625" y="181"/>
                  <a:pt x="1625" y="183"/>
                </a:cubicBezTo>
                <a:cubicBezTo>
                  <a:pt x="1626" y="185"/>
                  <a:pt x="1628" y="187"/>
                  <a:pt x="1628" y="189"/>
                </a:cubicBezTo>
                <a:cubicBezTo>
                  <a:pt x="1629" y="190"/>
                  <a:pt x="1629" y="192"/>
                  <a:pt x="1630" y="193"/>
                </a:cubicBezTo>
                <a:cubicBezTo>
                  <a:pt x="1630" y="195"/>
                  <a:pt x="1630" y="196"/>
                  <a:pt x="1631" y="197"/>
                </a:cubicBezTo>
                <a:cubicBezTo>
                  <a:pt x="1631" y="198"/>
                  <a:pt x="1631" y="198"/>
                  <a:pt x="1632" y="199"/>
                </a:cubicBezTo>
                <a:cubicBezTo>
                  <a:pt x="1632" y="199"/>
                  <a:pt x="1632" y="199"/>
                  <a:pt x="1633" y="199"/>
                </a:cubicBezTo>
                <a:cubicBezTo>
                  <a:pt x="1634" y="200"/>
                  <a:pt x="1635" y="200"/>
                  <a:pt x="1636" y="200"/>
                </a:cubicBezTo>
                <a:cubicBezTo>
                  <a:pt x="1636" y="201"/>
                  <a:pt x="1637" y="201"/>
                  <a:pt x="1637" y="201"/>
                </a:cubicBezTo>
                <a:cubicBezTo>
                  <a:pt x="1637" y="201"/>
                  <a:pt x="1638" y="200"/>
                  <a:pt x="1638" y="200"/>
                </a:cubicBezTo>
                <a:cubicBezTo>
                  <a:pt x="1638" y="200"/>
                  <a:pt x="1639" y="200"/>
                  <a:pt x="1639" y="200"/>
                </a:cubicBezTo>
                <a:cubicBezTo>
                  <a:pt x="1639" y="199"/>
                  <a:pt x="1640" y="200"/>
                  <a:pt x="1640" y="200"/>
                </a:cubicBezTo>
                <a:cubicBezTo>
                  <a:pt x="1641" y="200"/>
                  <a:pt x="1643" y="198"/>
                  <a:pt x="1644" y="198"/>
                </a:cubicBezTo>
                <a:cubicBezTo>
                  <a:pt x="1645" y="198"/>
                  <a:pt x="1645" y="199"/>
                  <a:pt x="1645" y="199"/>
                </a:cubicBezTo>
                <a:cubicBezTo>
                  <a:pt x="1646" y="199"/>
                  <a:pt x="1646" y="199"/>
                  <a:pt x="1646" y="200"/>
                </a:cubicBezTo>
                <a:cubicBezTo>
                  <a:pt x="1647" y="200"/>
                  <a:pt x="1647" y="200"/>
                  <a:pt x="1647" y="200"/>
                </a:cubicBezTo>
                <a:cubicBezTo>
                  <a:pt x="1648" y="200"/>
                  <a:pt x="1650" y="200"/>
                  <a:pt x="1651" y="201"/>
                </a:cubicBezTo>
                <a:cubicBezTo>
                  <a:pt x="1651" y="201"/>
                  <a:pt x="1651" y="201"/>
                  <a:pt x="1652" y="201"/>
                </a:cubicBezTo>
                <a:cubicBezTo>
                  <a:pt x="1652" y="201"/>
                  <a:pt x="1652" y="201"/>
                  <a:pt x="1653" y="201"/>
                </a:cubicBezTo>
                <a:cubicBezTo>
                  <a:pt x="1653" y="201"/>
                  <a:pt x="1653" y="202"/>
                  <a:pt x="1654" y="202"/>
                </a:cubicBezTo>
                <a:cubicBezTo>
                  <a:pt x="1654" y="202"/>
                  <a:pt x="1654" y="201"/>
                  <a:pt x="1655" y="201"/>
                </a:cubicBezTo>
                <a:cubicBezTo>
                  <a:pt x="1655" y="201"/>
                  <a:pt x="1657" y="201"/>
                  <a:pt x="1658" y="201"/>
                </a:cubicBezTo>
                <a:cubicBezTo>
                  <a:pt x="1658" y="201"/>
                  <a:pt x="1659" y="201"/>
                  <a:pt x="1659" y="201"/>
                </a:cubicBezTo>
                <a:cubicBezTo>
                  <a:pt x="1659" y="201"/>
                  <a:pt x="1660" y="202"/>
                  <a:pt x="1660" y="202"/>
                </a:cubicBezTo>
                <a:cubicBezTo>
                  <a:pt x="1660" y="203"/>
                  <a:pt x="1661" y="203"/>
                  <a:pt x="1661" y="204"/>
                </a:cubicBezTo>
                <a:cubicBezTo>
                  <a:pt x="1661" y="204"/>
                  <a:pt x="1661" y="205"/>
                  <a:pt x="1662" y="206"/>
                </a:cubicBezTo>
                <a:cubicBezTo>
                  <a:pt x="1663" y="207"/>
                  <a:pt x="1664" y="208"/>
                  <a:pt x="1665" y="209"/>
                </a:cubicBezTo>
                <a:cubicBezTo>
                  <a:pt x="1666" y="210"/>
                  <a:pt x="1666" y="210"/>
                  <a:pt x="1666" y="211"/>
                </a:cubicBezTo>
                <a:cubicBezTo>
                  <a:pt x="1667" y="212"/>
                  <a:pt x="1667" y="214"/>
                  <a:pt x="1667" y="215"/>
                </a:cubicBezTo>
                <a:cubicBezTo>
                  <a:pt x="1668" y="216"/>
                  <a:pt x="1668" y="217"/>
                  <a:pt x="1668" y="218"/>
                </a:cubicBezTo>
                <a:cubicBezTo>
                  <a:pt x="1669" y="219"/>
                  <a:pt x="1669" y="220"/>
                  <a:pt x="1670" y="221"/>
                </a:cubicBezTo>
                <a:cubicBezTo>
                  <a:pt x="1670" y="222"/>
                  <a:pt x="1672" y="223"/>
                  <a:pt x="1673" y="224"/>
                </a:cubicBezTo>
                <a:cubicBezTo>
                  <a:pt x="1673" y="225"/>
                  <a:pt x="1673" y="227"/>
                  <a:pt x="1674" y="227"/>
                </a:cubicBezTo>
                <a:cubicBezTo>
                  <a:pt x="1674" y="228"/>
                  <a:pt x="1674" y="228"/>
                  <a:pt x="1675" y="228"/>
                </a:cubicBezTo>
                <a:cubicBezTo>
                  <a:pt x="1675" y="228"/>
                  <a:pt x="1676" y="228"/>
                  <a:pt x="1676" y="228"/>
                </a:cubicBezTo>
                <a:cubicBezTo>
                  <a:pt x="1676" y="228"/>
                  <a:pt x="1676" y="228"/>
                  <a:pt x="1677" y="228"/>
                </a:cubicBezTo>
                <a:cubicBezTo>
                  <a:pt x="1677" y="229"/>
                  <a:pt x="1679" y="230"/>
                  <a:pt x="1680" y="231"/>
                </a:cubicBezTo>
                <a:cubicBezTo>
                  <a:pt x="1681" y="232"/>
                  <a:pt x="1681" y="232"/>
                  <a:pt x="1681" y="233"/>
                </a:cubicBezTo>
                <a:cubicBezTo>
                  <a:pt x="1681" y="234"/>
                  <a:pt x="1682" y="234"/>
                  <a:pt x="1682" y="235"/>
                </a:cubicBezTo>
                <a:cubicBezTo>
                  <a:pt x="1682" y="235"/>
                  <a:pt x="1683" y="236"/>
                  <a:pt x="1683" y="236"/>
                </a:cubicBezTo>
                <a:cubicBezTo>
                  <a:pt x="1683" y="237"/>
                  <a:pt x="1683" y="238"/>
                  <a:pt x="1684" y="238"/>
                </a:cubicBezTo>
                <a:cubicBezTo>
                  <a:pt x="1685" y="239"/>
                  <a:pt x="1687" y="240"/>
                  <a:pt x="1687" y="240"/>
                </a:cubicBezTo>
                <a:cubicBezTo>
                  <a:pt x="1688" y="241"/>
                  <a:pt x="1688" y="241"/>
                  <a:pt x="1688" y="242"/>
                </a:cubicBezTo>
                <a:cubicBezTo>
                  <a:pt x="1689" y="242"/>
                  <a:pt x="1689" y="242"/>
                  <a:pt x="1689" y="243"/>
                </a:cubicBezTo>
                <a:cubicBezTo>
                  <a:pt x="1690" y="243"/>
                  <a:pt x="1690" y="243"/>
                  <a:pt x="1690" y="244"/>
                </a:cubicBezTo>
                <a:cubicBezTo>
                  <a:pt x="1691" y="244"/>
                  <a:pt x="1691" y="244"/>
                  <a:pt x="1692" y="244"/>
                </a:cubicBezTo>
                <a:cubicBezTo>
                  <a:pt x="1692" y="244"/>
                  <a:pt x="1694" y="245"/>
                  <a:pt x="1695" y="245"/>
                </a:cubicBezTo>
                <a:cubicBezTo>
                  <a:pt x="1695" y="245"/>
                  <a:pt x="1695" y="245"/>
                  <a:pt x="1696" y="245"/>
                </a:cubicBezTo>
                <a:cubicBezTo>
                  <a:pt x="1696" y="245"/>
                  <a:pt x="1696" y="246"/>
                  <a:pt x="1697" y="246"/>
                </a:cubicBezTo>
                <a:cubicBezTo>
                  <a:pt x="1697" y="246"/>
                  <a:pt x="1697" y="247"/>
                  <a:pt x="1698" y="247"/>
                </a:cubicBezTo>
                <a:cubicBezTo>
                  <a:pt x="1698" y="247"/>
                  <a:pt x="1698" y="248"/>
                  <a:pt x="1699" y="248"/>
                </a:cubicBezTo>
                <a:cubicBezTo>
                  <a:pt x="1700" y="248"/>
                  <a:pt x="1701" y="249"/>
                  <a:pt x="1702" y="249"/>
                </a:cubicBezTo>
                <a:cubicBezTo>
                  <a:pt x="1703" y="249"/>
                  <a:pt x="1703" y="250"/>
                  <a:pt x="1703" y="250"/>
                </a:cubicBezTo>
                <a:cubicBezTo>
                  <a:pt x="1703" y="251"/>
                  <a:pt x="1704" y="251"/>
                  <a:pt x="1704" y="251"/>
                </a:cubicBezTo>
                <a:cubicBezTo>
                  <a:pt x="1704" y="252"/>
                  <a:pt x="1705" y="253"/>
                  <a:pt x="1705" y="253"/>
                </a:cubicBezTo>
                <a:cubicBezTo>
                  <a:pt x="1706" y="253"/>
                  <a:pt x="1705" y="254"/>
                  <a:pt x="1706" y="255"/>
                </a:cubicBezTo>
                <a:cubicBezTo>
                  <a:pt x="1707" y="255"/>
                  <a:pt x="1710" y="254"/>
                  <a:pt x="1710" y="254"/>
                </a:cubicBezTo>
                <a:cubicBezTo>
                  <a:pt x="1711" y="255"/>
                  <a:pt x="1711" y="255"/>
                  <a:pt x="1712" y="256"/>
                </a:cubicBezTo>
                <a:cubicBezTo>
                  <a:pt x="1712" y="256"/>
                  <a:pt x="1712" y="257"/>
                  <a:pt x="1712" y="257"/>
                </a:cubicBezTo>
                <a:cubicBezTo>
                  <a:pt x="1713" y="258"/>
                  <a:pt x="1713" y="258"/>
                  <a:pt x="1713" y="259"/>
                </a:cubicBezTo>
                <a:cubicBezTo>
                  <a:pt x="1714" y="259"/>
                  <a:pt x="1716" y="260"/>
                  <a:pt x="1717" y="261"/>
                </a:cubicBezTo>
                <a:cubicBezTo>
                  <a:pt x="1717" y="261"/>
                  <a:pt x="1717" y="262"/>
                  <a:pt x="1718" y="263"/>
                </a:cubicBezTo>
                <a:cubicBezTo>
                  <a:pt x="1718" y="263"/>
                  <a:pt x="1718" y="264"/>
                  <a:pt x="1719" y="264"/>
                </a:cubicBezTo>
                <a:cubicBezTo>
                  <a:pt x="1719" y="265"/>
                  <a:pt x="1719" y="265"/>
                  <a:pt x="1720" y="266"/>
                </a:cubicBezTo>
                <a:cubicBezTo>
                  <a:pt x="1720" y="266"/>
                  <a:pt x="1720" y="267"/>
                  <a:pt x="1721" y="268"/>
                </a:cubicBezTo>
                <a:cubicBezTo>
                  <a:pt x="1722" y="268"/>
                  <a:pt x="1723" y="269"/>
                  <a:pt x="1724" y="270"/>
                </a:cubicBezTo>
                <a:cubicBezTo>
                  <a:pt x="1725" y="270"/>
                  <a:pt x="1725" y="271"/>
                  <a:pt x="1725" y="271"/>
                </a:cubicBezTo>
                <a:cubicBezTo>
                  <a:pt x="1725" y="272"/>
                  <a:pt x="1726" y="272"/>
                  <a:pt x="1726" y="273"/>
                </a:cubicBezTo>
                <a:cubicBezTo>
                  <a:pt x="1726" y="273"/>
                  <a:pt x="1727" y="273"/>
                  <a:pt x="1727" y="274"/>
                </a:cubicBezTo>
                <a:cubicBezTo>
                  <a:pt x="1727" y="274"/>
                  <a:pt x="1728" y="274"/>
                  <a:pt x="1728" y="274"/>
                </a:cubicBezTo>
                <a:cubicBezTo>
                  <a:pt x="1729" y="274"/>
                  <a:pt x="1731" y="274"/>
                  <a:pt x="1731" y="274"/>
                </a:cubicBezTo>
                <a:cubicBezTo>
                  <a:pt x="1732" y="274"/>
                  <a:pt x="1732" y="274"/>
                  <a:pt x="1732" y="274"/>
                </a:cubicBezTo>
                <a:cubicBezTo>
                  <a:pt x="1733" y="274"/>
                  <a:pt x="1733" y="274"/>
                  <a:pt x="1733" y="274"/>
                </a:cubicBezTo>
                <a:cubicBezTo>
                  <a:pt x="1734" y="273"/>
                  <a:pt x="1734" y="273"/>
                  <a:pt x="1735" y="272"/>
                </a:cubicBezTo>
                <a:cubicBezTo>
                  <a:pt x="1735" y="272"/>
                  <a:pt x="1735" y="271"/>
                  <a:pt x="1736" y="271"/>
                </a:cubicBezTo>
                <a:cubicBezTo>
                  <a:pt x="1736" y="270"/>
                  <a:pt x="1738" y="270"/>
                  <a:pt x="1739" y="269"/>
                </a:cubicBezTo>
                <a:cubicBezTo>
                  <a:pt x="1739" y="269"/>
                  <a:pt x="1739" y="268"/>
                  <a:pt x="1740" y="268"/>
                </a:cubicBezTo>
                <a:cubicBezTo>
                  <a:pt x="1740" y="267"/>
                  <a:pt x="1741" y="267"/>
                  <a:pt x="1741" y="266"/>
                </a:cubicBezTo>
                <a:cubicBezTo>
                  <a:pt x="1741" y="266"/>
                  <a:pt x="1742" y="266"/>
                  <a:pt x="1742" y="265"/>
                </a:cubicBezTo>
                <a:cubicBezTo>
                  <a:pt x="1742" y="265"/>
                  <a:pt x="1742" y="265"/>
                  <a:pt x="1743" y="264"/>
                </a:cubicBezTo>
                <a:cubicBezTo>
                  <a:pt x="1744" y="264"/>
                  <a:pt x="1745" y="264"/>
                  <a:pt x="1746" y="263"/>
                </a:cubicBezTo>
                <a:cubicBezTo>
                  <a:pt x="1747" y="263"/>
                  <a:pt x="1747" y="262"/>
                  <a:pt x="1747" y="262"/>
                </a:cubicBezTo>
                <a:cubicBezTo>
                  <a:pt x="1748" y="262"/>
                  <a:pt x="1748" y="261"/>
                  <a:pt x="1748" y="261"/>
                </a:cubicBezTo>
                <a:cubicBezTo>
                  <a:pt x="1748" y="260"/>
                  <a:pt x="1749" y="260"/>
                  <a:pt x="1749" y="259"/>
                </a:cubicBezTo>
                <a:cubicBezTo>
                  <a:pt x="1749" y="259"/>
                  <a:pt x="1749" y="258"/>
                  <a:pt x="1750" y="258"/>
                </a:cubicBezTo>
                <a:cubicBezTo>
                  <a:pt x="1751" y="257"/>
                  <a:pt x="1753" y="256"/>
                  <a:pt x="1753" y="256"/>
                </a:cubicBezTo>
                <a:cubicBezTo>
                  <a:pt x="1754" y="255"/>
                  <a:pt x="1754" y="254"/>
                  <a:pt x="1754" y="254"/>
                </a:cubicBezTo>
                <a:cubicBezTo>
                  <a:pt x="1755" y="253"/>
                  <a:pt x="1755" y="253"/>
                  <a:pt x="1755" y="252"/>
                </a:cubicBezTo>
                <a:cubicBezTo>
                  <a:pt x="1756" y="251"/>
                  <a:pt x="1756" y="251"/>
                  <a:pt x="1757" y="251"/>
                </a:cubicBezTo>
                <a:cubicBezTo>
                  <a:pt x="1757" y="250"/>
                  <a:pt x="1757" y="250"/>
                  <a:pt x="1758" y="249"/>
                </a:cubicBezTo>
                <a:cubicBezTo>
                  <a:pt x="1758" y="249"/>
                  <a:pt x="1760" y="248"/>
                  <a:pt x="1761" y="248"/>
                </a:cubicBezTo>
                <a:cubicBezTo>
                  <a:pt x="1761" y="247"/>
                  <a:pt x="1761" y="247"/>
                  <a:pt x="1762" y="246"/>
                </a:cubicBezTo>
                <a:cubicBezTo>
                  <a:pt x="1762" y="246"/>
                  <a:pt x="1762" y="245"/>
                  <a:pt x="1763" y="245"/>
                </a:cubicBezTo>
                <a:cubicBezTo>
                  <a:pt x="1763" y="245"/>
                  <a:pt x="1764" y="245"/>
                  <a:pt x="1764" y="245"/>
                </a:cubicBezTo>
                <a:cubicBezTo>
                  <a:pt x="1764" y="244"/>
                  <a:pt x="1764" y="244"/>
                  <a:pt x="1765" y="244"/>
                </a:cubicBezTo>
                <a:cubicBezTo>
                  <a:pt x="1766" y="244"/>
                  <a:pt x="1767" y="244"/>
                  <a:pt x="1768" y="244"/>
                </a:cubicBezTo>
                <a:cubicBezTo>
                  <a:pt x="1769" y="244"/>
                  <a:pt x="1769" y="244"/>
                  <a:pt x="1769" y="244"/>
                </a:cubicBezTo>
                <a:cubicBezTo>
                  <a:pt x="1769" y="243"/>
                  <a:pt x="1770" y="244"/>
                  <a:pt x="1770" y="244"/>
                </a:cubicBezTo>
                <a:cubicBezTo>
                  <a:pt x="1771" y="244"/>
                  <a:pt x="1771" y="244"/>
                  <a:pt x="1771" y="244"/>
                </a:cubicBezTo>
                <a:cubicBezTo>
                  <a:pt x="1772" y="244"/>
                  <a:pt x="1772" y="244"/>
                  <a:pt x="1772" y="244"/>
                </a:cubicBezTo>
                <a:cubicBezTo>
                  <a:pt x="1773" y="244"/>
                  <a:pt x="1775" y="244"/>
                  <a:pt x="1775" y="244"/>
                </a:cubicBezTo>
                <a:cubicBezTo>
                  <a:pt x="1776" y="244"/>
                  <a:pt x="1776" y="243"/>
                  <a:pt x="1777" y="243"/>
                </a:cubicBezTo>
                <a:cubicBezTo>
                  <a:pt x="1777" y="243"/>
                  <a:pt x="1777" y="243"/>
                  <a:pt x="1778" y="243"/>
                </a:cubicBezTo>
                <a:cubicBezTo>
                  <a:pt x="1778" y="243"/>
                  <a:pt x="1778" y="243"/>
                  <a:pt x="1779" y="243"/>
                </a:cubicBezTo>
                <a:cubicBezTo>
                  <a:pt x="1779" y="243"/>
                  <a:pt x="1779" y="243"/>
                  <a:pt x="1780" y="243"/>
                </a:cubicBezTo>
                <a:cubicBezTo>
                  <a:pt x="1780" y="243"/>
                  <a:pt x="1782" y="243"/>
                  <a:pt x="1783" y="243"/>
                </a:cubicBezTo>
                <a:cubicBezTo>
                  <a:pt x="1783" y="243"/>
                  <a:pt x="1784" y="243"/>
                  <a:pt x="1784" y="243"/>
                </a:cubicBezTo>
                <a:cubicBezTo>
                  <a:pt x="1784" y="243"/>
                  <a:pt x="1785" y="243"/>
                  <a:pt x="1785" y="243"/>
                </a:cubicBezTo>
                <a:cubicBezTo>
                  <a:pt x="1785" y="243"/>
                  <a:pt x="1786" y="243"/>
                  <a:pt x="1786" y="243"/>
                </a:cubicBezTo>
                <a:cubicBezTo>
                  <a:pt x="1786" y="243"/>
                  <a:pt x="1786" y="243"/>
                  <a:pt x="1787" y="243"/>
                </a:cubicBezTo>
                <a:cubicBezTo>
                  <a:pt x="1788" y="243"/>
                  <a:pt x="1790" y="244"/>
                  <a:pt x="1790" y="244"/>
                </a:cubicBezTo>
                <a:cubicBezTo>
                  <a:pt x="1791" y="244"/>
                  <a:pt x="1791" y="244"/>
                  <a:pt x="1791" y="244"/>
                </a:cubicBezTo>
                <a:cubicBezTo>
                  <a:pt x="1791" y="245"/>
                  <a:pt x="1792" y="245"/>
                  <a:pt x="1792" y="246"/>
                </a:cubicBezTo>
                <a:cubicBezTo>
                  <a:pt x="1793" y="246"/>
                  <a:pt x="1793" y="246"/>
                  <a:pt x="1794" y="246"/>
                </a:cubicBezTo>
                <a:cubicBezTo>
                  <a:pt x="1795" y="246"/>
                  <a:pt x="1797" y="246"/>
                  <a:pt x="1797" y="246"/>
                </a:cubicBezTo>
                <a:cubicBezTo>
                  <a:pt x="1798" y="246"/>
                  <a:pt x="1798" y="245"/>
                  <a:pt x="1798" y="245"/>
                </a:cubicBezTo>
                <a:cubicBezTo>
                  <a:pt x="1799" y="245"/>
                  <a:pt x="1799" y="245"/>
                  <a:pt x="1800" y="245"/>
                </a:cubicBezTo>
                <a:cubicBezTo>
                  <a:pt x="1800" y="244"/>
                  <a:pt x="1800" y="243"/>
                  <a:pt x="1801" y="242"/>
                </a:cubicBezTo>
                <a:cubicBezTo>
                  <a:pt x="1801" y="241"/>
                  <a:pt x="1801" y="240"/>
                  <a:pt x="1802" y="239"/>
                </a:cubicBezTo>
                <a:cubicBezTo>
                  <a:pt x="1802" y="239"/>
                  <a:pt x="1804" y="239"/>
                  <a:pt x="1805" y="238"/>
                </a:cubicBezTo>
                <a:cubicBezTo>
                  <a:pt x="1805" y="238"/>
                  <a:pt x="1806" y="238"/>
                  <a:pt x="1806" y="238"/>
                </a:cubicBezTo>
                <a:cubicBezTo>
                  <a:pt x="1806" y="238"/>
                  <a:pt x="1807" y="238"/>
                  <a:pt x="1807" y="238"/>
                </a:cubicBezTo>
                <a:cubicBezTo>
                  <a:pt x="1807" y="238"/>
                  <a:pt x="1808" y="238"/>
                  <a:pt x="1808" y="238"/>
                </a:cubicBezTo>
                <a:cubicBezTo>
                  <a:pt x="1808" y="238"/>
                  <a:pt x="1809" y="238"/>
                  <a:pt x="1809" y="238"/>
                </a:cubicBezTo>
                <a:cubicBezTo>
                  <a:pt x="1810" y="238"/>
                  <a:pt x="1811" y="238"/>
                  <a:pt x="1812" y="238"/>
                </a:cubicBezTo>
                <a:cubicBezTo>
                  <a:pt x="1813" y="237"/>
                  <a:pt x="1813" y="237"/>
                  <a:pt x="1813" y="237"/>
                </a:cubicBezTo>
                <a:cubicBezTo>
                  <a:pt x="1814" y="237"/>
                  <a:pt x="1814" y="236"/>
                  <a:pt x="1814" y="236"/>
                </a:cubicBezTo>
                <a:cubicBezTo>
                  <a:pt x="1815" y="236"/>
                  <a:pt x="1815" y="236"/>
                  <a:pt x="1815" y="236"/>
                </a:cubicBezTo>
                <a:cubicBezTo>
                  <a:pt x="1816" y="236"/>
                  <a:pt x="1816" y="235"/>
                  <a:pt x="1816" y="235"/>
                </a:cubicBezTo>
                <a:cubicBezTo>
                  <a:pt x="1817" y="234"/>
                  <a:pt x="1819" y="234"/>
                  <a:pt x="1820" y="234"/>
                </a:cubicBezTo>
                <a:cubicBezTo>
                  <a:pt x="1820" y="233"/>
                  <a:pt x="1820" y="233"/>
                  <a:pt x="1821" y="233"/>
                </a:cubicBezTo>
                <a:cubicBezTo>
                  <a:pt x="1821" y="232"/>
                  <a:pt x="1821" y="232"/>
                  <a:pt x="1822" y="231"/>
                </a:cubicBezTo>
                <a:cubicBezTo>
                  <a:pt x="1822" y="231"/>
                  <a:pt x="1822" y="230"/>
                  <a:pt x="1823" y="229"/>
                </a:cubicBezTo>
                <a:cubicBezTo>
                  <a:pt x="1824" y="228"/>
                  <a:pt x="1826" y="228"/>
                  <a:pt x="1827" y="227"/>
                </a:cubicBezTo>
                <a:cubicBezTo>
                  <a:pt x="1828" y="227"/>
                  <a:pt x="1827" y="226"/>
                  <a:pt x="1828" y="226"/>
                </a:cubicBezTo>
                <a:cubicBezTo>
                  <a:pt x="1828" y="225"/>
                  <a:pt x="1829" y="225"/>
                  <a:pt x="1829" y="225"/>
                </a:cubicBezTo>
                <a:cubicBezTo>
                  <a:pt x="1829" y="224"/>
                  <a:pt x="1830" y="224"/>
                  <a:pt x="1830" y="223"/>
                </a:cubicBezTo>
                <a:cubicBezTo>
                  <a:pt x="1830" y="223"/>
                  <a:pt x="1830" y="223"/>
                  <a:pt x="1831" y="222"/>
                </a:cubicBezTo>
                <a:cubicBezTo>
                  <a:pt x="1832" y="222"/>
                  <a:pt x="1833" y="222"/>
                  <a:pt x="1834" y="222"/>
                </a:cubicBezTo>
                <a:cubicBezTo>
                  <a:pt x="1835" y="221"/>
                  <a:pt x="1835" y="219"/>
                  <a:pt x="1835" y="219"/>
                </a:cubicBezTo>
                <a:cubicBezTo>
                  <a:pt x="1836" y="218"/>
                  <a:pt x="1836" y="218"/>
                  <a:pt x="1836" y="218"/>
                </a:cubicBezTo>
                <a:cubicBezTo>
                  <a:pt x="1837" y="217"/>
                  <a:pt x="1837" y="217"/>
                  <a:pt x="1837" y="216"/>
                </a:cubicBezTo>
                <a:cubicBezTo>
                  <a:pt x="1838" y="216"/>
                  <a:pt x="1838" y="216"/>
                  <a:pt x="1839" y="215"/>
                </a:cubicBezTo>
                <a:cubicBezTo>
                  <a:pt x="1839" y="215"/>
                  <a:pt x="1841" y="215"/>
                  <a:pt x="1842" y="214"/>
                </a:cubicBezTo>
                <a:cubicBezTo>
                  <a:pt x="1842" y="214"/>
                  <a:pt x="1842" y="214"/>
                  <a:pt x="1843" y="214"/>
                </a:cubicBezTo>
                <a:cubicBezTo>
                  <a:pt x="1843" y="214"/>
                  <a:pt x="1843" y="214"/>
                  <a:pt x="1844" y="214"/>
                </a:cubicBezTo>
                <a:cubicBezTo>
                  <a:pt x="1844" y="214"/>
                  <a:pt x="1844" y="214"/>
                  <a:pt x="1845" y="214"/>
                </a:cubicBezTo>
                <a:cubicBezTo>
                  <a:pt x="1845" y="214"/>
                  <a:pt x="1845" y="214"/>
                  <a:pt x="1846" y="214"/>
                </a:cubicBezTo>
                <a:cubicBezTo>
                  <a:pt x="1847" y="214"/>
                  <a:pt x="1849" y="214"/>
                  <a:pt x="1850" y="214"/>
                </a:cubicBezTo>
                <a:cubicBezTo>
                  <a:pt x="1851" y="214"/>
                  <a:pt x="1851" y="214"/>
                  <a:pt x="1851" y="214"/>
                </a:cubicBezTo>
                <a:cubicBezTo>
                  <a:pt x="1851" y="214"/>
                  <a:pt x="1852" y="214"/>
                  <a:pt x="1852" y="214"/>
                </a:cubicBezTo>
                <a:cubicBezTo>
                  <a:pt x="1852" y="214"/>
                  <a:pt x="1853" y="215"/>
                  <a:pt x="1853" y="215"/>
                </a:cubicBezTo>
                <a:cubicBezTo>
                  <a:pt x="1854" y="215"/>
                  <a:pt x="1856" y="216"/>
                  <a:pt x="1856" y="216"/>
                </a:cubicBezTo>
                <a:cubicBezTo>
                  <a:pt x="1857" y="216"/>
                  <a:pt x="1857" y="217"/>
                  <a:pt x="1857" y="217"/>
                </a:cubicBezTo>
                <a:cubicBezTo>
                  <a:pt x="1858" y="218"/>
                  <a:pt x="1858" y="219"/>
                  <a:pt x="1858" y="219"/>
                </a:cubicBezTo>
                <a:cubicBezTo>
                  <a:pt x="1859" y="220"/>
                  <a:pt x="1859" y="221"/>
                  <a:pt x="1859" y="221"/>
                </a:cubicBezTo>
                <a:cubicBezTo>
                  <a:pt x="1860" y="222"/>
                  <a:pt x="1860" y="222"/>
                  <a:pt x="1860" y="222"/>
                </a:cubicBezTo>
                <a:cubicBezTo>
                  <a:pt x="1861" y="223"/>
                  <a:pt x="1863" y="223"/>
                  <a:pt x="1863" y="223"/>
                </a:cubicBezTo>
                <a:cubicBezTo>
                  <a:pt x="1864" y="224"/>
                  <a:pt x="1864" y="224"/>
                  <a:pt x="1865" y="225"/>
                </a:cubicBezTo>
                <a:cubicBezTo>
                  <a:pt x="1865" y="226"/>
                  <a:pt x="1865" y="227"/>
                  <a:pt x="1866" y="228"/>
                </a:cubicBezTo>
                <a:cubicBezTo>
                  <a:pt x="1866" y="228"/>
                  <a:pt x="1866" y="228"/>
                  <a:pt x="1867" y="229"/>
                </a:cubicBezTo>
                <a:cubicBezTo>
                  <a:pt x="1867" y="229"/>
                  <a:pt x="1867" y="229"/>
                  <a:pt x="1868" y="230"/>
                </a:cubicBezTo>
                <a:cubicBezTo>
                  <a:pt x="1869" y="230"/>
                  <a:pt x="1870" y="230"/>
                  <a:pt x="1871" y="231"/>
                </a:cubicBezTo>
                <a:cubicBezTo>
                  <a:pt x="1872" y="231"/>
                  <a:pt x="1872" y="232"/>
                  <a:pt x="1872" y="232"/>
                </a:cubicBezTo>
                <a:cubicBezTo>
                  <a:pt x="1872" y="232"/>
                  <a:pt x="1873" y="233"/>
                  <a:pt x="1873" y="233"/>
                </a:cubicBezTo>
                <a:cubicBezTo>
                  <a:pt x="1873" y="234"/>
                  <a:pt x="1874" y="234"/>
                  <a:pt x="1874" y="234"/>
                </a:cubicBezTo>
                <a:cubicBezTo>
                  <a:pt x="1875" y="235"/>
                  <a:pt x="1875" y="235"/>
                  <a:pt x="1875" y="235"/>
                </a:cubicBezTo>
                <a:cubicBezTo>
                  <a:pt x="1876" y="236"/>
                  <a:pt x="1878" y="236"/>
                  <a:pt x="1878" y="237"/>
                </a:cubicBezTo>
                <a:cubicBezTo>
                  <a:pt x="1879" y="237"/>
                  <a:pt x="1879" y="238"/>
                  <a:pt x="1879" y="238"/>
                </a:cubicBezTo>
                <a:cubicBezTo>
                  <a:pt x="1880" y="238"/>
                  <a:pt x="1880" y="239"/>
                  <a:pt x="1880" y="239"/>
                </a:cubicBezTo>
                <a:cubicBezTo>
                  <a:pt x="1881" y="240"/>
                  <a:pt x="1881" y="240"/>
                  <a:pt x="1881" y="241"/>
                </a:cubicBezTo>
                <a:cubicBezTo>
                  <a:pt x="1882" y="241"/>
                  <a:pt x="1882" y="242"/>
                  <a:pt x="1882" y="242"/>
                </a:cubicBezTo>
                <a:cubicBezTo>
                  <a:pt x="1883" y="242"/>
                  <a:pt x="1886" y="242"/>
                  <a:pt x="1887" y="242"/>
                </a:cubicBezTo>
                <a:cubicBezTo>
                  <a:pt x="1887" y="242"/>
                  <a:pt x="1887" y="242"/>
                  <a:pt x="1888" y="242"/>
                </a:cubicBezTo>
                <a:cubicBezTo>
                  <a:pt x="1888" y="241"/>
                  <a:pt x="1888" y="241"/>
                  <a:pt x="1889" y="241"/>
                </a:cubicBezTo>
                <a:cubicBezTo>
                  <a:pt x="1889" y="241"/>
                  <a:pt x="1889" y="241"/>
                  <a:pt x="1890" y="241"/>
                </a:cubicBezTo>
                <a:cubicBezTo>
                  <a:pt x="1891" y="241"/>
                  <a:pt x="1892" y="241"/>
                  <a:pt x="1893" y="241"/>
                </a:cubicBezTo>
                <a:cubicBezTo>
                  <a:pt x="1893" y="241"/>
                  <a:pt x="1894" y="241"/>
                  <a:pt x="1894" y="241"/>
                </a:cubicBezTo>
                <a:cubicBezTo>
                  <a:pt x="1894" y="241"/>
                  <a:pt x="1895" y="241"/>
                  <a:pt x="1895" y="241"/>
                </a:cubicBezTo>
                <a:cubicBezTo>
                  <a:pt x="1895" y="241"/>
                  <a:pt x="1896" y="240"/>
                  <a:pt x="1896" y="240"/>
                </a:cubicBezTo>
                <a:cubicBezTo>
                  <a:pt x="1896" y="240"/>
                  <a:pt x="1896" y="239"/>
                  <a:pt x="1897" y="239"/>
                </a:cubicBezTo>
                <a:cubicBezTo>
                  <a:pt x="1898" y="238"/>
                  <a:pt x="1900" y="238"/>
                  <a:pt x="1900" y="238"/>
                </a:cubicBezTo>
                <a:cubicBezTo>
                  <a:pt x="1901" y="238"/>
                  <a:pt x="1901" y="238"/>
                  <a:pt x="1901" y="238"/>
                </a:cubicBezTo>
                <a:cubicBezTo>
                  <a:pt x="1902" y="238"/>
                  <a:pt x="1902" y="237"/>
                  <a:pt x="1902" y="237"/>
                </a:cubicBezTo>
                <a:cubicBezTo>
                  <a:pt x="1903" y="237"/>
                  <a:pt x="1903" y="236"/>
                  <a:pt x="1904" y="236"/>
                </a:cubicBezTo>
                <a:cubicBezTo>
                  <a:pt x="1904" y="236"/>
                  <a:pt x="1904" y="236"/>
                  <a:pt x="1905" y="235"/>
                </a:cubicBezTo>
                <a:cubicBezTo>
                  <a:pt x="1905" y="235"/>
                  <a:pt x="1907" y="235"/>
                  <a:pt x="1908" y="234"/>
                </a:cubicBezTo>
                <a:cubicBezTo>
                  <a:pt x="1908" y="234"/>
                  <a:pt x="1908" y="234"/>
                  <a:pt x="1909" y="233"/>
                </a:cubicBezTo>
                <a:cubicBezTo>
                  <a:pt x="1909" y="232"/>
                  <a:pt x="1909" y="231"/>
                  <a:pt x="1910" y="230"/>
                </a:cubicBezTo>
                <a:cubicBezTo>
                  <a:pt x="1910" y="229"/>
                  <a:pt x="1911" y="228"/>
                  <a:pt x="1911" y="228"/>
                </a:cubicBezTo>
                <a:cubicBezTo>
                  <a:pt x="1911" y="227"/>
                  <a:pt x="1911" y="227"/>
                  <a:pt x="1912" y="226"/>
                </a:cubicBezTo>
                <a:cubicBezTo>
                  <a:pt x="1912" y="226"/>
                  <a:pt x="1914" y="225"/>
                  <a:pt x="1915" y="225"/>
                </a:cubicBezTo>
                <a:cubicBezTo>
                  <a:pt x="1916" y="225"/>
                  <a:pt x="1916" y="225"/>
                  <a:pt x="1916" y="225"/>
                </a:cubicBezTo>
                <a:cubicBezTo>
                  <a:pt x="1917" y="225"/>
                  <a:pt x="1917" y="225"/>
                  <a:pt x="1917" y="225"/>
                </a:cubicBezTo>
                <a:cubicBezTo>
                  <a:pt x="1917" y="225"/>
                  <a:pt x="1918" y="226"/>
                  <a:pt x="1918" y="226"/>
                </a:cubicBezTo>
                <a:cubicBezTo>
                  <a:pt x="1918" y="226"/>
                  <a:pt x="1919" y="225"/>
                  <a:pt x="1919" y="225"/>
                </a:cubicBezTo>
                <a:cubicBezTo>
                  <a:pt x="1920" y="225"/>
                  <a:pt x="1922" y="225"/>
                  <a:pt x="1922" y="224"/>
                </a:cubicBezTo>
                <a:cubicBezTo>
                  <a:pt x="1923" y="224"/>
                  <a:pt x="1923" y="224"/>
                  <a:pt x="1923" y="224"/>
                </a:cubicBezTo>
                <a:cubicBezTo>
                  <a:pt x="1924" y="224"/>
                  <a:pt x="1924" y="224"/>
                  <a:pt x="1924" y="224"/>
                </a:cubicBezTo>
                <a:cubicBezTo>
                  <a:pt x="1925" y="224"/>
                  <a:pt x="1925" y="224"/>
                  <a:pt x="1925" y="224"/>
                </a:cubicBezTo>
                <a:cubicBezTo>
                  <a:pt x="1926" y="224"/>
                  <a:pt x="1926" y="224"/>
                  <a:pt x="1927" y="223"/>
                </a:cubicBezTo>
                <a:cubicBezTo>
                  <a:pt x="1927" y="223"/>
                  <a:pt x="1929" y="222"/>
                  <a:pt x="1930" y="222"/>
                </a:cubicBezTo>
                <a:cubicBezTo>
                  <a:pt x="1930" y="222"/>
                  <a:pt x="1930" y="221"/>
                  <a:pt x="1931" y="221"/>
                </a:cubicBezTo>
                <a:cubicBezTo>
                  <a:pt x="1931" y="220"/>
                  <a:pt x="1931" y="221"/>
                  <a:pt x="1932" y="221"/>
                </a:cubicBezTo>
                <a:cubicBezTo>
                  <a:pt x="1932" y="221"/>
                  <a:pt x="1933" y="221"/>
                  <a:pt x="1933" y="221"/>
                </a:cubicBezTo>
                <a:cubicBezTo>
                  <a:pt x="1933" y="220"/>
                  <a:pt x="1933" y="220"/>
                  <a:pt x="1934" y="220"/>
                </a:cubicBezTo>
                <a:cubicBezTo>
                  <a:pt x="1935" y="220"/>
                  <a:pt x="1936" y="220"/>
                  <a:pt x="1937" y="219"/>
                </a:cubicBezTo>
                <a:cubicBezTo>
                  <a:pt x="1938" y="219"/>
                  <a:pt x="1938" y="218"/>
                  <a:pt x="1938" y="218"/>
                </a:cubicBezTo>
                <a:cubicBezTo>
                  <a:pt x="1938" y="218"/>
                  <a:pt x="1939" y="219"/>
                  <a:pt x="1939" y="220"/>
                </a:cubicBezTo>
                <a:cubicBezTo>
                  <a:pt x="1940" y="220"/>
                  <a:pt x="1940" y="220"/>
                  <a:pt x="1940" y="220"/>
                </a:cubicBezTo>
                <a:cubicBezTo>
                  <a:pt x="1941" y="220"/>
                  <a:pt x="1941" y="220"/>
                  <a:pt x="1941" y="220"/>
                </a:cubicBezTo>
                <a:cubicBezTo>
                  <a:pt x="1942" y="219"/>
                  <a:pt x="1944" y="219"/>
                  <a:pt x="1944" y="218"/>
                </a:cubicBezTo>
                <a:cubicBezTo>
                  <a:pt x="1945" y="218"/>
                  <a:pt x="1945" y="218"/>
                  <a:pt x="1945" y="217"/>
                </a:cubicBezTo>
                <a:cubicBezTo>
                  <a:pt x="1946" y="217"/>
                  <a:pt x="1946" y="217"/>
                  <a:pt x="1947" y="217"/>
                </a:cubicBezTo>
                <a:cubicBezTo>
                  <a:pt x="1947" y="217"/>
                  <a:pt x="1947" y="216"/>
                  <a:pt x="1947" y="216"/>
                </a:cubicBezTo>
                <a:cubicBezTo>
                  <a:pt x="1948" y="216"/>
                  <a:pt x="1951" y="215"/>
                  <a:pt x="1952" y="215"/>
                </a:cubicBezTo>
                <a:cubicBezTo>
                  <a:pt x="1952" y="215"/>
                  <a:pt x="1953" y="214"/>
                  <a:pt x="1953" y="214"/>
                </a:cubicBezTo>
                <a:cubicBezTo>
                  <a:pt x="1953" y="214"/>
                  <a:pt x="1953" y="214"/>
                  <a:pt x="1954" y="214"/>
                </a:cubicBezTo>
                <a:cubicBezTo>
                  <a:pt x="1954" y="213"/>
                  <a:pt x="1954" y="213"/>
                  <a:pt x="1955" y="213"/>
                </a:cubicBezTo>
                <a:cubicBezTo>
                  <a:pt x="1955" y="213"/>
                  <a:pt x="1955" y="213"/>
                  <a:pt x="1956" y="213"/>
                </a:cubicBezTo>
                <a:cubicBezTo>
                  <a:pt x="1957" y="212"/>
                  <a:pt x="1958" y="212"/>
                  <a:pt x="1959" y="212"/>
                </a:cubicBezTo>
                <a:cubicBezTo>
                  <a:pt x="1960" y="211"/>
                  <a:pt x="1960" y="211"/>
                  <a:pt x="1960" y="210"/>
                </a:cubicBezTo>
                <a:cubicBezTo>
                  <a:pt x="1960" y="210"/>
                  <a:pt x="1961" y="210"/>
                  <a:pt x="1961" y="209"/>
                </a:cubicBezTo>
                <a:cubicBezTo>
                  <a:pt x="1962" y="208"/>
                  <a:pt x="1962" y="207"/>
                  <a:pt x="1962" y="206"/>
                </a:cubicBezTo>
                <a:cubicBezTo>
                  <a:pt x="1963" y="205"/>
                  <a:pt x="1963" y="203"/>
                  <a:pt x="1963" y="203"/>
                </a:cubicBezTo>
                <a:cubicBezTo>
                  <a:pt x="1964" y="202"/>
                  <a:pt x="1966" y="203"/>
                  <a:pt x="1966" y="203"/>
                </a:cubicBezTo>
                <a:cubicBezTo>
                  <a:pt x="1967" y="203"/>
                  <a:pt x="1967" y="203"/>
                  <a:pt x="1967" y="204"/>
                </a:cubicBezTo>
                <a:cubicBezTo>
                  <a:pt x="1968" y="204"/>
                  <a:pt x="1968" y="204"/>
                  <a:pt x="1969" y="204"/>
                </a:cubicBezTo>
                <a:cubicBezTo>
                  <a:pt x="1969" y="204"/>
                  <a:pt x="1969" y="205"/>
                  <a:pt x="1970" y="205"/>
                </a:cubicBezTo>
                <a:cubicBezTo>
                  <a:pt x="1970" y="205"/>
                  <a:pt x="1970" y="205"/>
                  <a:pt x="1971" y="206"/>
                </a:cubicBezTo>
                <a:cubicBezTo>
                  <a:pt x="1971" y="206"/>
                  <a:pt x="1973" y="206"/>
                  <a:pt x="1974" y="206"/>
                </a:cubicBezTo>
                <a:cubicBezTo>
                  <a:pt x="1974" y="206"/>
                  <a:pt x="1974" y="207"/>
                  <a:pt x="1975" y="207"/>
                </a:cubicBezTo>
                <a:cubicBezTo>
                  <a:pt x="1975" y="207"/>
                  <a:pt x="1976" y="208"/>
                  <a:pt x="1976" y="208"/>
                </a:cubicBezTo>
                <a:cubicBezTo>
                  <a:pt x="1976" y="208"/>
                  <a:pt x="1977" y="208"/>
                  <a:pt x="1977" y="209"/>
                </a:cubicBezTo>
                <a:cubicBezTo>
                  <a:pt x="1977" y="209"/>
                  <a:pt x="1978" y="209"/>
                  <a:pt x="1978" y="209"/>
                </a:cubicBezTo>
                <a:cubicBezTo>
                  <a:pt x="1979" y="209"/>
                  <a:pt x="1980" y="209"/>
                  <a:pt x="1981" y="210"/>
                </a:cubicBezTo>
                <a:cubicBezTo>
                  <a:pt x="1982" y="210"/>
                  <a:pt x="1982" y="210"/>
                  <a:pt x="1982" y="210"/>
                </a:cubicBezTo>
                <a:cubicBezTo>
                  <a:pt x="1983" y="211"/>
                  <a:pt x="1983" y="211"/>
                  <a:pt x="1983" y="211"/>
                </a:cubicBezTo>
                <a:cubicBezTo>
                  <a:pt x="1984" y="212"/>
                  <a:pt x="1984" y="212"/>
                  <a:pt x="1984" y="213"/>
                </a:cubicBezTo>
                <a:cubicBezTo>
                  <a:pt x="1984" y="213"/>
                  <a:pt x="1985" y="213"/>
                  <a:pt x="1985" y="214"/>
                </a:cubicBezTo>
                <a:cubicBezTo>
                  <a:pt x="1986" y="214"/>
                  <a:pt x="1989" y="215"/>
                  <a:pt x="1990" y="215"/>
                </a:cubicBezTo>
                <a:cubicBezTo>
                  <a:pt x="1990" y="216"/>
                  <a:pt x="1990" y="216"/>
                  <a:pt x="1990" y="217"/>
                </a:cubicBezTo>
                <a:cubicBezTo>
                  <a:pt x="1991" y="218"/>
                  <a:pt x="1991" y="218"/>
                  <a:pt x="1992" y="219"/>
                </a:cubicBezTo>
                <a:cubicBezTo>
                  <a:pt x="1992" y="220"/>
                  <a:pt x="1992" y="221"/>
                  <a:pt x="1993" y="221"/>
                </a:cubicBezTo>
                <a:cubicBezTo>
                  <a:pt x="1993" y="222"/>
                  <a:pt x="1995" y="223"/>
                  <a:pt x="1996" y="223"/>
                </a:cubicBezTo>
                <a:cubicBezTo>
                  <a:pt x="1996" y="224"/>
                  <a:pt x="1997" y="223"/>
                  <a:pt x="1997" y="223"/>
                </a:cubicBezTo>
                <a:cubicBezTo>
                  <a:pt x="1997" y="223"/>
                  <a:pt x="1998" y="224"/>
                  <a:pt x="1998" y="224"/>
                </a:cubicBezTo>
                <a:cubicBezTo>
                  <a:pt x="1998" y="224"/>
                  <a:pt x="1999" y="225"/>
                  <a:pt x="1999" y="225"/>
                </a:cubicBezTo>
                <a:cubicBezTo>
                  <a:pt x="1999" y="226"/>
                  <a:pt x="1999" y="226"/>
                  <a:pt x="2000" y="227"/>
                </a:cubicBezTo>
                <a:cubicBezTo>
                  <a:pt x="2001" y="227"/>
                  <a:pt x="2002" y="227"/>
                  <a:pt x="2003" y="228"/>
                </a:cubicBezTo>
                <a:cubicBezTo>
                  <a:pt x="2004" y="228"/>
                  <a:pt x="2004" y="229"/>
                  <a:pt x="2004" y="229"/>
                </a:cubicBezTo>
                <a:cubicBezTo>
                  <a:pt x="2005" y="230"/>
                  <a:pt x="2005" y="230"/>
                  <a:pt x="2005" y="230"/>
                </a:cubicBezTo>
                <a:cubicBezTo>
                  <a:pt x="2006" y="230"/>
                  <a:pt x="2006" y="230"/>
                  <a:pt x="2006" y="230"/>
                </a:cubicBezTo>
                <a:cubicBezTo>
                  <a:pt x="2007" y="230"/>
                  <a:pt x="2007" y="230"/>
                  <a:pt x="2007" y="230"/>
                </a:cubicBezTo>
                <a:cubicBezTo>
                  <a:pt x="2008" y="230"/>
                  <a:pt x="2010" y="230"/>
                  <a:pt x="2011" y="231"/>
                </a:cubicBezTo>
                <a:cubicBezTo>
                  <a:pt x="2011" y="231"/>
                  <a:pt x="2011" y="231"/>
                  <a:pt x="2012" y="232"/>
                </a:cubicBezTo>
                <a:cubicBezTo>
                  <a:pt x="2012" y="232"/>
                  <a:pt x="2012" y="232"/>
                  <a:pt x="2013" y="232"/>
                </a:cubicBezTo>
                <a:cubicBezTo>
                  <a:pt x="2013" y="232"/>
                  <a:pt x="2013" y="232"/>
                  <a:pt x="2014" y="232"/>
                </a:cubicBezTo>
                <a:cubicBezTo>
                  <a:pt x="2014" y="232"/>
                  <a:pt x="2014" y="232"/>
                  <a:pt x="2015" y="232"/>
                </a:cubicBezTo>
                <a:cubicBezTo>
                  <a:pt x="2015" y="232"/>
                  <a:pt x="2017" y="231"/>
                  <a:pt x="2018" y="231"/>
                </a:cubicBezTo>
                <a:cubicBezTo>
                  <a:pt x="2018" y="231"/>
                  <a:pt x="2019" y="231"/>
                  <a:pt x="2019" y="231"/>
                </a:cubicBezTo>
                <a:cubicBezTo>
                  <a:pt x="2019" y="231"/>
                  <a:pt x="2020" y="231"/>
                  <a:pt x="2020" y="231"/>
                </a:cubicBezTo>
                <a:cubicBezTo>
                  <a:pt x="2020" y="231"/>
                  <a:pt x="2021" y="231"/>
                  <a:pt x="2021" y="231"/>
                </a:cubicBezTo>
                <a:cubicBezTo>
                  <a:pt x="2021" y="231"/>
                  <a:pt x="2021" y="232"/>
                  <a:pt x="2022" y="232"/>
                </a:cubicBezTo>
                <a:cubicBezTo>
                  <a:pt x="2023" y="232"/>
                  <a:pt x="2025" y="232"/>
                  <a:pt x="2026" y="233"/>
                </a:cubicBezTo>
                <a:cubicBezTo>
                  <a:pt x="2027" y="233"/>
                  <a:pt x="2027" y="234"/>
                  <a:pt x="2027" y="235"/>
                </a:cubicBezTo>
                <a:cubicBezTo>
                  <a:pt x="2028" y="235"/>
                  <a:pt x="2028" y="235"/>
                  <a:pt x="2028" y="236"/>
                </a:cubicBezTo>
                <a:cubicBezTo>
                  <a:pt x="2029" y="236"/>
                  <a:pt x="2029" y="236"/>
                  <a:pt x="2029" y="236"/>
                </a:cubicBezTo>
                <a:cubicBezTo>
                  <a:pt x="2030" y="236"/>
                  <a:pt x="2032" y="236"/>
                  <a:pt x="2032" y="236"/>
                </a:cubicBezTo>
                <a:cubicBezTo>
                  <a:pt x="2033" y="237"/>
                  <a:pt x="2033" y="237"/>
                  <a:pt x="2034" y="237"/>
                </a:cubicBezTo>
                <a:cubicBezTo>
                  <a:pt x="2034" y="236"/>
                  <a:pt x="2034" y="236"/>
                  <a:pt x="2035" y="236"/>
                </a:cubicBezTo>
                <a:cubicBezTo>
                  <a:pt x="2035" y="236"/>
                  <a:pt x="2035" y="236"/>
                  <a:pt x="2036" y="236"/>
                </a:cubicBezTo>
                <a:cubicBezTo>
                  <a:pt x="2036" y="237"/>
                  <a:pt x="2036" y="237"/>
                  <a:pt x="2037" y="238"/>
                </a:cubicBezTo>
                <a:cubicBezTo>
                  <a:pt x="2038" y="238"/>
                  <a:pt x="2039" y="238"/>
                  <a:pt x="2040" y="238"/>
                </a:cubicBezTo>
                <a:cubicBezTo>
                  <a:pt x="2040" y="238"/>
                  <a:pt x="2041" y="239"/>
                  <a:pt x="2041" y="239"/>
                </a:cubicBezTo>
                <a:cubicBezTo>
                  <a:pt x="2041" y="239"/>
                  <a:pt x="2042" y="239"/>
                  <a:pt x="2042" y="239"/>
                </a:cubicBezTo>
                <a:cubicBezTo>
                  <a:pt x="2042" y="239"/>
                  <a:pt x="2043" y="240"/>
                  <a:pt x="2043" y="240"/>
                </a:cubicBezTo>
                <a:cubicBezTo>
                  <a:pt x="2043" y="240"/>
                  <a:pt x="2044" y="240"/>
                  <a:pt x="2044" y="240"/>
                </a:cubicBezTo>
                <a:cubicBezTo>
                  <a:pt x="2045" y="241"/>
                  <a:pt x="2047" y="241"/>
                  <a:pt x="2047" y="241"/>
                </a:cubicBezTo>
                <a:cubicBezTo>
                  <a:pt x="2048" y="241"/>
                  <a:pt x="2048" y="241"/>
                  <a:pt x="2048" y="241"/>
                </a:cubicBezTo>
                <a:cubicBezTo>
                  <a:pt x="2049" y="241"/>
                  <a:pt x="2049" y="241"/>
                  <a:pt x="2049" y="241"/>
                </a:cubicBezTo>
                <a:cubicBezTo>
                  <a:pt x="2050" y="240"/>
                  <a:pt x="2050" y="240"/>
                  <a:pt x="2050" y="240"/>
                </a:cubicBezTo>
                <a:cubicBezTo>
                  <a:pt x="2051" y="240"/>
                  <a:pt x="2051" y="239"/>
                  <a:pt x="2051" y="239"/>
                </a:cubicBezTo>
                <a:cubicBezTo>
                  <a:pt x="2052" y="239"/>
                  <a:pt x="2054" y="238"/>
                  <a:pt x="2055" y="238"/>
                </a:cubicBezTo>
                <a:cubicBezTo>
                  <a:pt x="2055" y="237"/>
                  <a:pt x="2055" y="237"/>
                  <a:pt x="2056" y="237"/>
                </a:cubicBezTo>
                <a:cubicBezTo>
                  <a:pt x="2056" y="236"/>
                  <a:pt x="2056" y="235"/>
                  <a:pt x="2057" y="234"/>
                </a:cubicBezTo>
                <a:cubicBezTo>
                  <a:pt x="2057" y="232"/>
                  <a:pt x="2057" y="230"/>
                  <a:pt x="2058" y="228"/>
                </a:cubicBezTo>
                <a:cubicBezTo>
                  <a:pt x="2058" y="227"/>
                  <a:pt x="2058" y="224"/>
                  <a:pt x="2059" y="222"/>
                </a:cubicBezTo>
                <a:cubicBezTo>
                  <a:pt x="2060" y="221"/>
                  <a:pt x="2061" y="219"/>
                  <a:pt x="2062" y="218"/>
                </a:cubicBezTo>
                <a:cubicBezTo>
                  <a:pt x="2062" y="217"/>
                  <a:pt x="2063" y="217"/>
                  <a:pt x="2063" y="217"/>
                </a:cubicBezTo>
                <a:cubicBezTo>
                  <a:pt x="2063" y="216"/>
                  <a:pt x="2064" y="215"/>
                  <a:pt x="2064" y="214"/>
                </a:cubicBezTo>
                <a:cubicBezTo>
                  <a:pt x="2064" y="213"/>
                  <a:pt x="2065" y="213"/>
                  <a:pt x="2065" y="212"/>
                </a:cubicBezTo>
                <a:cubicBezTo>
                  <a:pt x="2065" y="211"/>
                  <a:pt x="2065" y="210"/>
                  <a:pt x="2066" y="210"/>
                </a:cubicBezTo>
                <a:cubicBezTo>
                  <a:pt x="2067" y="210"/>
                  <a:pt x="2068" y="210"/>
                  <a:pt x="2069" y="210"/>
                </a:cubicBezTo>
                <a:cubicBezTo>
                  <a:pt x="2070" y="210"/>
                  <a:pt x="2070" y="209"/>
                  <a:pt x="2070" y="209"/>
                </a:cubicBezTo>
                <a:cubicBezTo>
                  <a:pt x="2071" y="209"/>
                  <a:pt x="2071" y="209"/>
                  <a:pt x="2071" y="209"/>
                </a:cubicBezTo>
                <a:cubicBezTo>
                  <a:pt x="2072" y="208"/>
                  <a:pt x="2072" y="207"/>
                  <a:pt x="2072" y="207"/>
                </a:cubicBezTo>
                <a:cubicBezTo>
                  <a:pt x="2073" y="206"/>
                  <a:pt x="2073" y="205"/>
                  <a:pt x="2074" y="205"/>
                </a:cubicBezTo>
                <a:cubicBezTo>
                  <a:pt x="2074" y="204"/>
                  <a:pt x="2076" y="204"/>
                  <a:pt x="2077" y="203"/>
                </a:cubicBezTo>
                <a:cubicBezTo>
                  <a:pt x="2077" y="203"/>
                  <a:pt x="2077" y="203"/>
                  <a:pt x="2078" y="203"/>
                </a:cubicBezTo>
                <a:cubicBezTo>
                  <a:pt x="2078" y="202"/>
                  <a:pt x="2078" y="202"/>
                  <a:pt x="2079" y="202"/>
                </a:cubicBezTo>
                <a:cubicBezTo>
                  <a:pt x="2079" y="202"/>
                  <a:pt x="2080" y="202"/>
                  <a:pt x="2080" y="202"/>
                </a:cubicBezTo>
                <a:cubicBezTo>
                  <a:pt x="2080" y="202"/>
                  <a:pt x="2080" y="202"/>
                  <a:pt x="2081" y="201"/>
                </a:cubicBezTo>
                <a:cubicBezTo>
                  <a:pt x="2081" y="201"/>
                  <a:pt x="2083" y="201"/>
                  <a:pt x="2084" y="201"/>
                </a:cubicBezTo>
                <a:cubicBezTo>
                  <a:pt x="2085" y="201"/>
                  <a:pt x="2085" y="202"/>
                  <a:pt x="2085" y="202"/>
                </a:cubicBezTo>
                <a:cubicBezTo>
                  <a:pt x="2085" y="202"/>
                  <a:pt x="2086" y="202"/>
                  <a:pt x="2086" y="202"/>
                </a:cubicBezTo>
                <a:cubicBezTo>
                  <a:pt x="2086" y="203"/>
                  <a:pt x="2087" y="204"/>
                  <a:pt x="2087" y="205"/>
                </a:cubicBezTo>
                <a:cubicBezTo>
                  <a:pt x="2087" y="206"/>
                  <a:pt x="2087" y="207"/>
                  <a:pt x="2088" y="208"/>
                </a:cubicBezTo>
                <a:cubicBezTo>
                  <a:pt x="2089" y="208"/>
                  <a:pt x="2092" y="209"/>
                  <a:pt x="2092" y="209"/>
                </a:cubicBezTo>
                <a:cubicBezTo>
                  <a:pt x="2093" y="209"/>
                  <a:pt x="2093" y="209"/>
                  <a:pt x="2093" y="209"/>
                </a:cubicBezTo>
                <a:cubicBezTo>
                  <a:pt x="2094" y="209"/>
                  <a:pt x="2094" y="210"/>
                  <a:pt x="2094" y="210"/>
                </a:cubicBezTo>
                <a:cubicBezTo>
                  <a:pt x="2095" y="211"/>
                  <a:pt x="2095" y="211"/>
                  <a:pt x="2096" y="211"/>
                </a:cubicBezTo>
                <a:cubicBezTo>
                  <a:pt x="2096" y="211"/>
                  <a:pt x="2098" y="211"/>
                  <a:pt x="2099" y="211"/>
                </a:cubicBezTo>
                <a:cubicBezTo>
                  <a:pt x="2099" y="211"/>
                  <a:pt x="2099" y="210"/>
                  <a:pt x="2100" y="210"/>
                </a:cubicBezTo>
                <a:cubicBezTo>
                  <a:pt x="2100" y="210"/>
                  <a:pt x="2100" y="210"/>
                  <a:pt x="2101" y="210"/>
                </a:cubicBezTo>
                <a:cubicBezTo>
                  <a:pt x="2101" y="210"/>
                  <a:pt x="2101" y="209"/>
                  <a:pt x="2102" y="209"/>
                </a:cubicBezTo>
                <a:cubicBezTo>
                  <a:pt x="2102" y="209"/>
                  <a:pt x="2102" y="210"/>
                  <a:pt x="2103" y="210"/>
                </a:cubicBezTo>
                <a:cubicBezTo>
                  <a:pt x="2104" y="210"/>
                  <a:pt x="2105" y="211"/>
                  <a:pt x="2106" y="211"/>
                </a:cubicBezTo>
                <a:cubicBezTo>
                  <a:pt x="2107" y="211"/>
                  <a:pt x="2107" y="211"/>
                  <a:pt x="2107" y="211"/>
                </a:cubicBezTo>
                <a:cubicBezTo>
                  <a:pt x="2107" y="212"/>
                  <a:pt x="2108" y="212"/>
                  <a:pt x="2108" y="212"/>
                </a:cubicBezTo>
                <a:cubicBezTo>
                  <a:pt x="2109" y="211"/>
                  <a:pt x="2109" y="211"/>
                  <a:pt x="2109" y="211"/>
                </a:cubicBezTo>
                <a:cubicBezTo>
                  <a:pt x="2110" y="211"/>
                  <a:pt x="2110" y="211"/>
                  <a:pt x="2110" y="211"/>
                </a:cubicBezTo>
                <a:cubicBezTo>
                  <a:pt x="2111" y="211"/>
                  <a:pt x="2113" y="210"/>
                  <a:pt x="2113" y="210"/>
                </a:cubicBezTo>
                <a:cubicBezTo>
                  <a:pt x="2114" y="210"/>
                  <a:pt x="2114" y="209"/>
                  <a:pt x="2114" y="209"/>
                </a:cubicBezTo>
                <a:cubicBezTo>
                  <a:pt x="2115" y="209"/>
                  <a:pt x="2115" y="208"/>
                  <a:pt x="2116" y="208"/>
                </a:cubicBezTo>
                <a:cubicBezTo>
                  <a:pt x="2116" y="208"/>
                  <a:pt x="2116" y="207"/>
                  <a:pt x="2116" y="207"/>
                </a:cubicBezTo>
                <a:cubicBezTo>
                  <a:pt x="2117" y="206"/>
                  <a:pt x="2117" y="206"/>
                  <a:pt x="2117" y="205"/>
                </a:cubicBezTo>
                <a:cubicBezTo>
                  <a:pt x="2118" y="204"/>
                  <a:pt x="2120" y="204"/>
                  <a:pt x="2121" y="203"/>
                </a:cubicBezTo>
                <a:cubicBezTo>
                  <a:pt x="2121" y="203"/>
                  <a:pt x="2122" y="202"/>
                  <a:pt x="2122" y="202"/>
                </a:cubicBezTo>
                <a:cubicBezTo>
                  <a:pt x="2122" y="202"/>
                  <a:pt x="2122" y="201"/>
                  <a:pt x="2123" y="201"/>
                </a:cubicBezTo>
                <a:cubicBezTo>
                  <a:pt x="2123" y="201"/>
                  <a:pt x="2123" y="200"/>
                  <a:pt x="2124" y="200"/>
                </a:cubicBezTo>
                <a:cubicBezTo>
                  <a:pt x="2124" y="200"/>
                  <a:pt x="2124" y="200"/>
                  <a:pt x="2125" y="200"/>
                </a:cubicBezTo>
                <a:cubicBezTo>
                  <a:pt x="2126" y="200"/>
                  <a:pt x="2127" y="200"/>
                  <a:pt x="2128" y="200"/>
                </a:cubicBezTo>
                <a:cubicBezTo>
                  <a:pt x="2128" y="201"/>
                  <a:pt x="2129" y="200"/>
                  <a:pt x="2129" y="200"/>
                </a:cubicBezTo>
                <a:cubicBezTo>
                  <a:pt x="2129" y="200"/>
                  <a:pt x="2130" y="200"/>
                  <a:pt x="2130" y="200"/>
                </a:cubicBezTo>
                <a:cubicBezTo>
                  <a:pt x="2130" y="200"/>
                  <a:pt x="2131" y="200"/>
                  <a:pt x="2131" y="200"/>
                </a:cubicBezTo>
                <a:cubicBezTo>
                  <a:pt x="2131" y="200"/>
                  <a:pt x="2132" y="200"/>
                  <a:pt x="2132" y="199"/>
                </a:cubicBezTo>
                <a:cubicBezTo>
                  <a:pt x="2133" y="199"/>
                  <a:pt x="2135" y="199"/>
                  <a:pt x="2135" y="198"/>
                </a:cubicBezTo>
                <a:cubicBezTo>
                  <a:pt x="2136" y="198"/>
                  <a:pt x="2136" y="198"/>
                  <a:pt x="2136" y="197"/>
                </a:cubicBezTo>
                <a:cubicBezTo>
                  <a:pt x="2137" y="197"/>
                  <a:pt x="2137" y="196"/>
                  <a:pt x="2137" y="196"/>
                </a:cubicBezTo>
                <a:cubicBezTo>
                  <a:pt x="2138" y="195"/>
                  <a:pt x="2138" y="195"/>
                  <a:pt x="2139" y="195"/>
                </a:cubicBezTo>
                <a:cubicBezTo>
                  <a:pt x="2139" y="194"/>
                  <a:pt x="2139" y="194"/>
                  <a:pt x="2140" y="194"/>
                </a:cubicBezTo>
                <a:cubicBezTo>
                  <a:pt x="2140" y="194"/>
                  <a:pt x="2142" y="193"/>
                  <a:pt x="2143" y="193"/>
                </a:cubicBezTo>
                <a:cubicBezTo>
                  <a:pt x="2143" y="193"/>
                  <a:pt x="2143" y="192"/>
                  <a:pt x="2144" y="192"/>
                </a:cubicBezTo>
                <a:cubicBezTo>
                  <a:pt x="2144" y="192"/>
                  <a:pt x="2145" y="191"/>
                  <a:pt x="2145" y="191"/>
                </a:cubicBezTo>
                <a:cubicBezTo>
                  <a:pt x="2145" y="191"/>
                  <a:pt x="2146" y="191"/>
                  <a:pt x="2146" y="191"/>
                </a:cubicBezTo>
                <a:cubicBezTo>
                  <a:pt x="2146" y="191"/>
                  <a:pt x="2146" y="191"/>
                  <a:pt x="2147" y="191"/>
                </a:cubicBezTo>
                <a:cubicBezTo>
                  <a:pt x="2148" y="191"/>
                  <a:pt x="2149" y="191"/>
                  <a:pt x="2150" y="190"/>
                </a:cubicBezTo>
                <a:cubicBezTo>
                  <a:pt x="2151" y="190"/>
                  <a:pt x="2151" y="189"/>
                  <a:pt x="2151" y="188"/>
                </a:cubicBezTo>
                <a:cubicBezTo>
                  <a:pt x="2152" y="187"/>
                  <a:pt x="2152" y="185"/>
                  <a:pt x="2152" y="184"/>
                </a:cubicBezTo>
                <a:cubicBezTo>
                  <a:pt x="2152" y="182"/>
                  <a:pt x="2153" y="181"/>
                  <a:pt x="2153" y="179"/>
                </a:cubicBezTo>
                <a:cubicBezTo>
                  <a:pt x="2154" y="178"/>
                  <a:pt x="2154" y="176"/>
                  <a:pt x="2154" y="176"/>
                </a:cubicBezTo>
                <a:cubicBezTo>
                  <a:pt x="2155" y="175"/>
                  <a:pt x="2157" y="174"/>
                  <a:pt x="2158" y="174"/>
                </a:cubicBezTo>
                <a:cubicBezTo>
                  <a:pt x="2158" y="173"/>
                  <a:pt x="2158" y="173"/>
                  <a:pt x="2158" y="173"/>
                </a:cubicBezTo>
                <a:cubicBezTo>
                  <a:pt x="2159" y="172"/>
                  <a:pt x="2159" y="171"/>
                  <a:pt x="2159" y="170"/>
                </a:cubicBezTo>
                <a:cubicBezTo>
                  <a:pt x="2160" y="170"/>
                  <a:pt x="2160" y="169"/>
                  <a:pt x="2161" y="169"/>
                </a:cubicBezTo>
                <a:cubicBezTo>
                  <a:pt x="2161" y="168"/>
                  <a:pt x="2161" y="167"/>
                  <a:pt x="2162" y="167"/>
                </a:cubicBezTo>
                <a:cubicBezTo>
                  <a:pt x="2162" y="167"/>
                  <a:pt x="2164" y="166"/>
                  <a:pt x="2165" y="166"/>
                </a:cubicBezTo>
                <a:cubicBezTo>
                  <a:pt x="2165" y="165"/>
                  <a:pt x="2165" y="165"/>
                  <a:pt x="2166" y="165"/>
                </a:cubicBezTo>
                <a:cubicBezTo>
                  <a:pt x="2166" y="164"/>
                  <a:pt x="2166" y="164"/>
                  <a:pt x="2167" y="164"/>
                </a:cubicBezTo>
                <a:cubicBezTo>
                  <a:pt x="2167" y="164"/>
                  <a:pt x="2168" y="163"/>
                  <a:pt x="2168" y="163"/>
                </a:cubicBezTo>
                <a:cubicBezTo>
                  <a:pt x="2168" y="163"/>
                  <a:pt x="2168" y="162"/>
                  <a:pt x="2169" y="162"/>
                </a:cubicBezTo>
                <a:cubicBezTo>
                  <a:pt x="2170" y="162"/>
                  <a:pt x="2171" y="162"/>
                  <a:pt x="2172" y="161"/>
                </a:cubicBezTo>
                <a:cubicBezTo>
                  <a:pt x="2173" y="161"/>
                  <a:pt x="2173" y="161"/>
                  <a:pt x="2173" y="161"/>
                </a:cubicBezTo>
                <a:cubicBezTo>
                  <a:pt x="2174" y="161"/>
                  <a:pt x="2174" y="161"/>
                  <a:pt x="2174" y="160"/>
                </a:cubicBezTo>
                <a:cubicBezTo>
                  <a:pt x="2175" y="160"/>
                  <a:pt x="2176" y="159"/>
                  <a:pt x="2176" y="158"/>
                </a:cubicBezTo>
                <a:cubicBezTo>
                  <a:pt x="2177" y="158"/>
                  <a:pt x="2179" y="157"/>
                  <a:pt x="2179" y="157"/>
                </a:cubicBezTo>
                <a:cubicBezTo>
                  <a:pt x="2180" y="157"/>
                  <a:pt x="2180" y="156"/>
                  <a:pt x="2181" y="157"/>
                </a:cubicBezTo>
                <a:cubicBezTo>
                  <a:pt x="2181" y="157"/>
                  <a:pt x="2181" y="158"/>
                  <a:pt x="2182" y="159"/>
                </a:cubicBezTo>
                <a:cubicBezTo>
                  <a:pt x="2182" y="160"/>
                  <a:pt x="2182" y="161"/>
                  <a:pt x="2183" y="161"/>
                </a:cubicBezTo>
                <a:cubicBezTo>
                  <a:pt x="2183" y="162"/>
                  <a:pt x="2183" y="163"/>
                  <a:pt x="2184" y="164"/>
                </a:cubicBezTo>
                <a:cubicBezTo>
                  <a:pt x="2184" y="164"/>
                  <a:pt x="2186" y="165"/>
                  <a:pt x="2187" y="165"/>
                </a:cubicBezTo>
                <a:cubicBezTo>
                  <a:pt x="2188" y="166"/>
                  <a:pt x="2188" y="165"/>
                  <a:pt x="2188" y="165"/>
                </a:cubicBezTo>
                <a:cubicBezTo>
                  <a:pt x="2188" y="165"/>
                  <a:pt x="2189" y="165"/>
                  <a:pt x="2189" y="166"/>
                </a:cubicBezTo>
                <a:cubicBezTo>
                  <a:pt x="2189" y="166"/>
                  <a:pt x="2190" y="167"/>
                  <a:pt x="2190" y="167"/>
                </a:cubicBezTo>
                <a:cubicBezTo>
                  <a:pt x="2190" y="168"/>
                  <a:pt x="2190" y="169"/>
                  <a:pt x="2191" y="169"/>
                </a:cubicBezTo>
                <a:cubicBezTo>
                  <a:pt x="2192" y="170"/>
                  <a:pt x="2194" y="170"/>
                  <a:pt x="2194" y="171"/>
                </a:cubicBezTo>
                <a:cubicBezTo>
                  <a:pt x="2195" y="171"/>
                  <a:pt x="2195" y="172"/>
                  <a:pt x="2195" y="173"/>
                </a:cubicBezTo>
                <a:cubicBezTo>
                  <a:pt x="2195" y="173"/>
                  <a:pt x="2196" y="174"/>
                  <a:pt x="2196" y="174"/>
                </a:cubicBezTo>
                <a:cubicBezTo>
                  <a:pt x="2197" y="175"/>
                  <a:pt x="2197" y="176"/>
                  <a:pt x="2197" y="177"/>
                </a:cubicBezTo>
                <a:cubicBezTo>
                  <a:pt x="2198" y="177"/>
                  <a:pt x="2198" y="178"/>
                  <a:pt x="2198" y="179"/>
                </a:cubicBezTo>
                <a:cubicBezTo>
                  <a:pt x="2199" y="180"/>
                  <a:pt x="2201" y="180"/>
                  <a:pt x="2201" y="181"/>
                </a:cubicBezTo>
                <a:cubicBezTo>
                  <a:pt x="2202" y="182"/>
                  <a:pt x="2202" y="184"/>
                  <a:pt x="2203" y="185"/>
                </a:cubicBezTo>
                <a:cubicBezTo>
                  <a:pt x="2203" y="186"/>
                  <a:pt x="2203" y="187"/>
                  <a:pt x="2204" y="188"/>
                </a:cubicBezTo>
                <a:cubicBezTo>
                  <a:pt x="2204" y="189"/>
                  <a:pt x="2204" y="190"/>
                  <a:pt x="2205" y="191"/>
                </a:cubicBezTo>
                <a:cubicBezTo>
                  <a:pt x="2205" y="192"/>
                  <a:pt x="2205" y="193"/>
                  <a:pt x="2206" y="194"/>
                </a:cubicBezTo>
                <a:cubicBezTo>
                  <a:pt x="2207" y="196"/>
                  <a:pt x="2209" y="197"/>
                  <a:pt x="2210" y="198"/>
                </a:cubicBezTo>
                <a:cubicBezTo>
                  <a:pt x="2211" y="198"/>
                  <a:pt x="2211" y="199"/>
                  <a:pt x="2211" y="200"/>
                </a:cubicBezTo>
                <a:cubicBezTo>
                  <a:pt x="2211" y="201"/>
                  <a:pt x="2212" y="202"/>
                  <a:pt x="2212" y="202"/>
                </a:cubicBezTo>
                <a:cubicBezTo>
                  <a:pt x="2212" y="203"/>
                  <a:pt x="2212" y="203"/>
                  <a:pt x="2213" y="204"/>
                </a:cubicBezTo>
                <a:cubicBezTo>
                  <a:pt x="2214" y="204"/>
                  <a:pt x="2216" y="204"/>
                  <a:pt x="2217" y="205"/>
                </a:cubicBezTo>
                <a:cubicBezTo>
                  <a:pt x="2218" y="206"/>
                  <a:pt x="2218" y="207"/>
                  <a:pt x="2218" y="208"/>
                </a:cubicBezTo>
                <a:cubicBezTo>
                  <a:pt x="2219" y="210"/>
                  <a:pt x="2219" y="211"/>
                  <a:pt x="2219" y="211"/>
                </a:cubicBezTo>
                <a:cubicBezTo>
                  <a:pt x="2220" y="212"/>
                  <a:pt x="2220" y="212"/>
                  <a:pt x="2220" y="213"/>
                </a:cubicBezTo>
                <a:cubicBezTo>
                  <a:pt x="2221" y="213"/>
                  <a:pt x="2223" y="214"/>
                  <a:pt x="2224" y="214"/>
                </a:cubicBezTo>
                <a:cubicBezTo>
                  <a:pt x="2224" y="214"/>
                  <a:pt x="2224" y="214"/>
                  <a:pt x="2225" y="215"/>
                </a:cubicBezTo>
                <a:cubicBezTo>
                  <a:pt x="2225" y="215"/>
                  <a:pt x="2225" y="215"/>
                  <a:pt x="2226" y="216"/>
                </a:cubicBezTo>
                <a:cubicBezTo>
                  <a:pt x="2226" y="216"/>
                  <a:pt x="2226" y="216"/>
                  <a:pt x="2227" y="217"/>
                </a:cubicBezTo>
                <a:cubicBezTo>
                  <a:pt x="2227" y="217"/>
                  <a:pt x="2227" y="217"/>
                  <a:pt x="2228" y="218"/>
                </a:cubicBezTo>
                <a:cubicBezTo>
                  <a:pt x="2229" y="218"/>
                  <a:pt x="2231" y="218"/>
                  <a:pt x="2232" y="218"/>
                </a:cubicBezTo>
                <a:cubicBezTo>
                  <a:pt x="2233" y="219"/>
                  <a:pt x="2233" y="219"/>
                  <a:pt x="2233" y="219"/>
                </a:cubicBezTo>
                <a:cubicBezTo>
                  <a:pt x="2233" y="220"/>
                  <a:pt x="2234" y="220"/>
                  <a:pt x="2234" y="220"/>
                </a:cubicBezTo>
                <a:cubicBezTo>
                  <a:pt x="2234" y="220"/>
                  <a:pt x="2235" y="220"/>
                  <a:pt x="2235" y="221"/>
                </a:cubicBezTo>
                <a:cubicBezTo>
                  <a:pt x="2236" y="221"/>
                  <a:pt x="2237" y="220"/>
                  <a:pt x="2238" y="221"/>
                </a:cubicBezTo>
                <a:cubicBezTo>
                  <a:pt x="2239" y="221"/>
                  <a:pt x="2239" y="221"/>
                  <a:pt x="2239" y="221"/>
                </a:cubicBezTo>
                <a:cubicBezTo>
                  <a:pt x="2240" y="221"/>
                  <a:pt x="2240" y="221"/>
                  <a:pt x="2240" y="221"/>
                </a:cubicBezTo>
                <a:cubicBezTo>
                  <a:pt x="2241" y="221"/>
                  <a:pt x="2241" y="221"/>
                  <a:pt x="2241" y="221"/>
                </a:cubicBezTo>
                <a:cubicBezTo>
                  <a:pt x="2242" y="222"/>
                  <a:pt x="2242" y="222"/>
                  <a:pt x="2243" y="222"/>
                </a:cubicBezTo>
                <a:cubicBezTo>
                  <a:pt x="2243" y="222"/>
                  <a:pt x="2245" y="222"/>
                  <a:pt x="2246" y="222"/>
                </a:cubicBezTo>
                <a:cubicBezTo>
                  <a:pt x="2246" y="222"/>
                  <a:pt x="2246" y="222"/>
                  <a:pt x="2247" y="223"/>
                </a:cubicBezTo>
                <a:cubicBezTo>
                  <a:pt x="2247" y="223"/>
                  <a:pt x="2247" y="224"/>
                  <a:pt x="2248" y="223"/>
                </a:cubicBezTo>
                <a:cubicBezTo>
                  <a:pt x="2248" y="223"/>
                  <a:pt x="2248" y="223"/>
                  <a:pt x="2249" y="222"/>
                </a:cubicBezTo>
                <a:cubicBezTo>
                  <a:pt x="2249" y="222"/>
                  <a:pt x="2249" y="221"/>
                  <a:pt x="2250" y="221"/>
                </a:cubicBezTo>
                <a:cubicBezTo>
                  <a:pt x="2250" y="221"/>
                  <a:pt x="2252" y="221"/>
                  <a:pt x="2253" y="221"/>
                </a:cubicBezTo>
                <a:cubicBezTo>
                  <a:pt x="2254" y="222"/>
                  <a:pt x="2254" y="222"/>
                  <a:pt x="2254" y="222"/>
                </a:cubicBezTo>
                <a:cubicBezTo>
                  <a:pt x="2254" y="223"/>
                  <a:pt x="2255" y="223"/>
                  <a:pt x="2255" y="223"/>
                </a:cubicBezTo>
                <a:cubicBezTo>
                  <a:pt x="2255" y="224"/>
                  <a:pt x="2256" y="224"/>
                  <a:pt x="2256" y="224"/>
                </a:cubicBezTo>
                <a:cubicBezTo>
                  <a:pt x="2256" y="224"/>
                  <a:pt x="2256" y="223"/>
                  <a:pt x="2257" y="223"/>
                </a:cubicBezTo>
                <a:cubicBezTo>
                  <a:pt x="2258" y="223"/>
                  <a:pt x="2260" y="223"/>
                  <a:pt x="2260" y="222"/>
                </a:cubicBezTo>
                <a:cubicBezTo>
                  <a:pt x="2261" y="222"/>
                  <a:pt x="2261" y="222"/>
                  <a:pt x="2261" y="222"/>
                </a:cubicBezTo>
                <a:cubicBezTo>
                  <a:pt x="2262" y="221"/>
                  <a:pt x="2262" y="221"/>
                  <a:pt x="2262" y="220"/>
                </a:cubicBezTo>
                <a:cubicBezTo>
                  <a:pt x="2263" y="220"/>
                  <a:pt x="2263" y="220"/>
                  <a:pt x="2263" y="219"/>
                </a:cubicBezTo>
                <a:cubicBezTo>
                  <a:pt x="2264" y="219"/>
                  <a:pt x="2264" y="218"/>
                  <a:pt x="2264" y="218"/>
                </a:cubicBezTo>
                <a:cubicBezTo>
                  <a:pt x="2265" y="217"/>
                  <a:pt x="2268" y="216"/>
                  <a:pt x="2269" y="216"/>
                </a:cubicBezTo>
                <a:cubicBezTo>
                  <a:pt x="2269" y="216"/>
                  <a:pt x="2269" y="215"/>
                  <a:pt x="2270" y="214"/>
                </a:cubicBezTo>
                <a:cubicBezTo>
                  <a:pt x="2270" y="214"/>
                  <a:pt x="2270" y="214"/>
                  <a:pt x="2271" y="213"/>
                </a:cubicBezTo>
                <a:cubicBezTo>
                  <a:pt x="2271" y="213"/>
                  <a:pt x="2271" y="212"/>
                  <a:pt x="2272" y="212"/>
                </a:cubicBezTo>
                <a:cubicBezTo>
                  <a:pt x="2273" y="212"/>
                  <a:pt x="2274" y="211"/>
                  <a:pt x="2275" y="211"/>
                </a:cubicBezTo>
                <a:cubicBezTo>
                  <a:pt x="2276" y="210"/>
                  <a:pt x="2276" y="210"/>
                  <a:pt x="2276" y="210"/>
                </a:cubicBezTo>
                <a:cubicBezTo>
                  <a:pt x="2276" y="210"/>
                  <a:pt x="2277" y="209"/>
                  <a:pt x="2277" y="209"/>
                </a:cubicBezTo>
                <a:cubicBezTo>
                  <a:pt x="2277" y="209"/>
                  <a:pt x="2278" y="209"/>
                  <a:pt x="2278" y="208"/>
                </a:cubicBezTo>
                <a:cubicBezTo>
                  <a:pt x="2279" y="208"/>
                  <a:pt x="2279" y="207"/>
                  <a:pt x="2279" y="207"/>
                </a:cubicBezTo>
                <a:cubicBezTo>
                  <a:pt x="2280" y="207"/>
                  <a:pt x="2282" y="207"/>
                  <a:pt x="2282" y="206"/>
                </a:cubicBezTo>
                <a:cubicBezTo>
                  <a:pt x="2283" y="205"/>
                  <a:pt x="2283" y="203"/>
                  <a:pt x="2283" y="202"/>
                </a:cubicBezTo>
                <a:cubicBezTo>
                  <a:pt x="2284" y="202"/>
                  <a:pt x="2284" y="201"/>
                  <a:pt x="2285" y="201"/>
                </a:cubicBezTo>
                <a:cubicBezTo>
                  <a:pt x="2285" y="200"/>
                  <a:pt x="2285" y="200"/>
                  <a:pt x="2285" y="200"/>
                </a:cubicBezTo>
                <a:cubicBezTo>
                  <a:pt x="2286" y="200"/>
                  <a:pt x="2286" y="199"/>
                  <a:pt x="2286" y="199"/>
                </a:cubicBezTo>
                <a:cubicBezTo>
                  <a:pt x="2287" y="199"/>
                  <a:pt x="2289" y="199"/>
                  <a:pt x="2290" y="199"/>
                </a:cubicBezTo>
                <a:cubicBezTo>
                  <a:pt x="2290" y="200"/>
                  <a:pt x="2291" y="200"/>
                  <a:pt x="2291" y="200"/>
                </a:cubicBezTo>
                <a:cubicBezTo>
                  <a:pt x="2291" y="200"/>
                  <a:pt x="2291" y="200"/>
                  <a:pt x="2292" y="200"/>
                </a:cubicBezTo>
                <a:cubicBezTo>
                  <a:pt x="2292" y="200"/>
                  <a:pt x="2292" y="200"/>
                  <a:pt x="2293" y="200"/>
                </a:cubicBezTo>
                <a:cubicBezTo>
                  <a:pt x="2293" y="200"/>
                  <a:pt x="2293" y="201"/>
                  <a:pt x="2294" y="201"/>
                </a:cubicBezTo>
                <a:cubicBezTo>
                  <a:pt x="2295" y="201"/>
                  <a:pt x="2296" y="201"/>
                  <a:pt x="2297" y="201"/>
                </a:cubicBezTo>
                <a:cubicBezTo>
                  <a:pt x="2297" y="201"/>
                  <a:pt x="2298" y="201"/>
                  <a:pt x="2298" y="201"/>
                </a:cubicBezTo>
                <a:cubicBezTo>
                  <a:pt x="2298" y="201"/>
                  <a:pt x="2299" y="201"/>
                  <a:pt x="2299" y="201"/>
                </a:cubicBezTo>
                <a:cubicBezTo>
                  <a:pt x="2299" y="201"/>
                  <a:pt x="2300" y="200"/>
                  <a:pt x="2300" y="200"/>
                </a:cubicBezTo>
                <a:cubicBezTo>
                  <a:pt x="2300" y="200"/>
                  <a:pt x="2301" y="199"/>
                  <a:pt x="2301" y="199"/>
                </a:cubicBezTo>
                <a:cubicBezTo>
                  <a:pt x="2302" y="199"/>
                  <a:pt x="2304" y="200"/>
                  <a:pt x="2304" y="199"/>
                </a:cubicBezTo>
                <a:cubicBezTo>
                  <a:pt x="2305" y="199"/>
                  <a:pt x="2305" y="198"/>
                  <a:pt x="2305" y="198"/>
                </a:cubicBezTo>
                <a:cubicBezTo>
                  <a:pt x="2306" y="198"/>
                  <a:pt x="2306" y="197"/>
                  <a:pt x="2306" y="196"/>
                </a:cubicBezTo>
                <a:cubicBezTo>
                  <a:pt x="2307" y="196"/>
                  <a:pt x="2307" y="195"/>
                  <a:pt x="2308" y="194"/>
                </a:cubicBezTo>
                <a:cubicBezTo>
                  <a:pt x="2308" y="193"/>
                  <a:pt x="2308" y="193"/>
                  <a:pt x="2309" y="193"/>
                </a:cubicBezTo>
                <a:cubicBezTo>
                  <a:pt x="2309" y="192"/>
                  <a:pt x="2311" y="192"/>
                  <a:pt x="2312" y="191"/>
                </a:cubicBezTo>
                <a:cubicBezTo>
                  <a:pt x="2312" y="191"/>
                  <a:pt x="2312" y="191"/>
                  <a:pt x="2313" y="190"/>
                </a:cubicBezTo>
                <a:cubicBezTo>
                  <a:pt x="2313" y="189"/>
                  <a:pt x="2313" y="188"/>
                  <a:pt x="2314" y="187"/>
                </a:cubicBezTo>
                <a:cubicBezTo>
                  <a:pt x="2314" y="185"/>
                  <a:pt x="2314" y="183"/>
                  <a:pt x="2315" y="182"/>
                </a:cubicBezTo>
                <a:cubicBezTo>
                  <a:pt x="2316" y="181"/>
                  <a:pt x="2318" y="181"/>
                  <a:pt x="2319" y="180"/>
                </a:cubicBezTo>
                <a:cubicBezTo>
                  <a:pt x="2320" y="179"/>
                  <a:pt x="2320" y="178"/>
                  <a:pt x="2320" y="177"/>
                </a:cubicBezTo>
                <a:cubicBezTo>
                  <a:pt x="2321" y="176"/>
                  <a:pt x="2321" y="175"/>
                  <a:pt x="2321" y="175"/>
                </a:cubicBezTo>
                <a:cubicBezTo>
                  <a:pt x="2321" y="174"/>
                  <a:pt x="2322" y="174"/>
                  <a:pt x="2322" y="173"/>
                </a:cubicBezTo>
                <a:cubicBezTo>
                  <a:pt x="2322" y="173"/>
                  <a:pt x="2322" y="172"/>
                  <a:pt x="2323" y="171"/>
                </a:cubicBezTo>
                <a:cubicBezTo>
                  <a:pt x="2324" y="171"/>
                  <a:pt x="2326" y="170"/>
                  <a:pt x="2326" y="169"/>
                </a:cubicBezTo>
                <a:cubicBezTo>
                  <a:pt x="2327" y="169"/>
                  <a:pt x="2327" y="168"/>
                  <a:pt x="2327" y="168"/>
                </a:cubicBezTo>
                <a:cubicBezTo>
                  <a:pt x="2328" y="168"/>
                  <a:pt x="2328" y="167"/>
                  <a:pt x="2328" y="167"/>
                </a:cubicBezTo>
                <a:cubicBezTo>
                  <a:pt x="2329" y="167"/>
                  <a:pt x="2329" y="166"/>
                  <a:pt x="2329" y="166"/>
                </a:cubicBezTo>
                <a:cubicBezTo>
                  <a:pt x="2330" y="166"/>
                  <a:pt x="2330" y="166"/>
                  <a:pt x="2331" y="166"/>
                </a:cubicBezTo>
                <a:cubicBezTo>
                  <a:pt x="2331" y="166"/>
                  <a:pt x="2333" y="166"/>
                  <a:pt x="2334" y="165"/>
                </a:cubicBezTo>
                <a:cubicBezTo>
                  <a:pt x="2334" y="165"/>
                  <a:pt x="2334" y="164"/>
                  <a:pt x="2335" y="164"/>
                </a:cubicBezTo>
                <a:cubicBezTo>
                  <a:pt x="2335" y="164"/>
                  <a:pt x="2335" y="165"/>
                  <a:pt x="2336" y="165"/>
                </a:cubicBezTo>
                <a:cubicBezTo>
                  <a:pt x="2336" y="165"/>
                  <a:pt x="2337" y="166"/>
                  <a:pt x="2337" y="167"/>
                </a:cubicBezTo>
                <a:cubicBezTo>
                  <a:pt x="2337" y="167"/>
                  <a:pt x="2337" y="168"/>
                  <a:pt x="2338" y="168"/>
                </a:cubicBezTo>
                <a:cubicBezTo>
                  <a:pt x="2339" y="169"/>
                  <a:pt x="2340" y="169"/>
                  <a:pt x="2341" y="169"/>
                </a:cubicBezTo>
                <a:cubicBezTo>
                  <a:pt x="2342" y="170"/>
                  <a:pt x="2342" y="171"/>
                  <a:pt x="2342" y="171"/>
                </a:cubicBezTo>
                <a:cubicBezTo>
                  <a:pt x="2342" y="172"/>
                  <a:pt x="2343" y="173"/>
                  <a:pt x="2343" y="173"/>
                </a:cubicBezTo>
                <a:cubicBezTo>
                  <a:pt x="2344" y="174"/>
                  <a:pt x="2344" y="175"/>
                  <a:pt x="2344" y="175"/>
                </a:cubicBezTo>
                <a:cubicBezTo>
                  <a:pt x="2345" y="176"/>
                  <a:pt x="2345" y="178"/>
                  <a:pt x="2345" y="178"/>
                </a:cubicBezTo>
                <a:cubicBezTo>
                  <a:pt x="2346" y="179"/>
                  <a:pt x="2348" y="178"/>
                  <a:pt x="2348" y="178"/>
                </a:cubicBezTo>
                <a:cubicBezTo>
                  <a:pt x="2349" y="178"/>
                  <a:pt x="2349" y="178"/>
                  <a:pt x="2350" y="179"/>
                </a:cubicBezTo>
                <a:cubicBezTo>
                  <a:pt x="2350" y="179"/>
                  <a:pt x="2350" y="180"/>
                  <a:pt x="2351" y="181"/>
                </a:cubicBezTo>
                <a:cubicBezTo>
                  <a:pt x="2351" y="181"/>
                  <a:pt x="2351" y="182"/>
                  <a:pt x="2351" y="182"/>
                </a:cubicBezTo>
                <a:cubicBezTo>
                  <a:pt x="2352" y="183"/>
                  <a:pt x="2352" y="184"/>
                  <a:pt x="2353" y="184"/>
                </a:cubicBezTo>
                <a:cubicBezTo>
                  <a:pt x="2353" y="185"/>
                  <a:pt x="2355" y="186"/>
                  <a:pt x="2356" y="186"/>
                </a:cubicBezTo>
                <a:cubicBezTo>
                  <a:pt x="2356" y="186"/>
                  <a:pt x="2357" y="187"/>
                  <a:pt x="2357" y="187"/>
                </a:cubicBezTo>
                <a:cubicBezTo>
                  <a:pt x="2357" y="187"/>
                  <a:pt x="2357" y="187"/>
                  <a:pt x="2358" y="188"/>
                </a:cubicBezTo>
                <a:cubicBezTo>
                  <a:pt x="2358" y="188"/>
                  <a:pt x="2358" y="188"/>
                  <a:pt x="2359" y="188"/>
                </a:cubicBezTo>
                <a:cubicBezTo>
                  <a:pt x="2359" y="188"/>
                  <a:pt x="2359" y="188"/>
                  <a:pt x="2360" y="188"/>
                </a:cubicBezTo>
                <a:cubicBezTo>
                  <a:pt x="2361" y="188"/>
                  <a:pt x="2362" y="189"/>
                  <a:pt x="2363" y="189"/>
                </a:cubicBezTo>
                <a:cubicBezTo>
                  <a:pt x="2364" y="189"/>
                  <a:pt x="2364" y="189"/>
                  <a:pt x="2364" y="189"/>
                </a:cubicBezTo>
                <a:cubicBezTo>
                  <a:pt x="2364" y="189"/>
                  <a:pt x="2365" y="188"/>
                  <a:pt x="2365" y="188"/>
                </a:cubicBezTo>
                <a:cubicBezTo>
                  <a:pt x="2366" y="188"/>
                  <a:pt x="2366" y="188"/>
                  <a:pt x="2366" y="188"/>
                </a:cubicBezTo>
                <a:cubicBezTo>
                  <a:pt x="2367" y="187"/>
                  <a:pt x="2367" y="187"/>
                  <a:pt x="2367" y="187"/>
                </a:cubicBezTo>
                <a:cubicBezTo>
                  <a:pt x="2368" y="187"/>
                  <a:pt x="2371" y="187"/>
                  <a:pt x="2371" y="186"/>
                </a:cubicBezTo>
                <a:cubicBezTo>
                  <a:pt x="2372" y="186"/>
                  <a:pt x="2372" y="186"/>
                  <a:pt x="2373" y="185"/>
                </a:cubicBezTo>
                <a:cubicBezTo>
                  <a:pt x="2373" y="185"/>
                  <a:pt x="2373" y="184"/>
                  <a:pt x="2374" y="183"/>
                </a:cubicBezTo>
                <a:cubicBezTo>
                  <a:pt x="2374" y="183"/>
                  <a:pt x="2374" y="182"/>
                  <a:pt x="2375" y="181"/>
                </a:cubicBezTo>
                <a:cubicBezTo>
                  <a:pt x="2375" y="180"/>
                  <a:pt x="2377" y="180"/>
                  <a:pt x="2378" y="179"/>
                </a:cubicBezTo>
                <a:cubicBezTo>
                  <a:pt x="2378" y="179"/>
                  <a:pt x="2378" y="178"/>
                  <a:pt x="2379" y="178"/>
                </a:cubicBezTo>
                <a:cubicBezTo>
                  <a:pt x="2379" y="177"/>
                  <a:pt x="2380" y="179"/>
                  <a:pt x="2380" y="179"/>
                </a:cubicBezTo>
                <a:cubicBezTo>
                  <a:pt x="2380" y="179"/>
                  <a:pt x="2381" y="178"/>
                  <a:pt x="2381" y="178"/>
                </a:cubicBezTo>
                <a:cubicBezTo>
                  <a:pt x="2381" y="178"/>
                  <a:pt x="2382" y="177"/>
                  <a:pt x="2382" y="177"/>
                </a:cubicBezTo>
                <a:cubicBezTo>
                  <a:pt x="2383" y="177"/>
                  <a:pt x="2384" y="176"/>
                  <a:pt x="2385" y="175"/>
                </a:cubicBezTo>
                <a:cubicBezTo>
                  <a:pt x="2386" y="175"/>
                  <a:pt x="2386" y="175"/>
                  <a:pt x="2386" y="175"/>
                </a:cubicBezTo>
                <a:cubicBezTo>
                  <a:pt x="2387" y="174"/>
                  <a:pt x="2387" y="174"/>
                  <a:pt x="2387" y="174"/>
                </a:cubicBezTo>
                <a:cubicBezTo>
                  <a:pt x="2388" y="174"/>
                  <a:pt x="2388" y="174"/>
                  <a:pt x="2388" y="174"/>
                </a:cubicBezTo>
                <a:cubicBezTo>
                  <a:pt x="2388" y="174"/>
                  <a:pt x="2389" y="174"/>
                  <a:pt x="2389" y="174"/>
                </a:cubicBezTo>
                <a:cubicBezTo>
                  <a:pt x="2390" y="174"/>
                  <a:pt x="2392" y="174"/>
                  <a:pt x="2393" y="175"/>
                </a:cubicBezTo>
                <a:cubicBezTo>
                  <a:pt x="2393" y="175"/>
                  <a:pt x="2393" y="175"/>
                  <a:pt x="2394" y="176"/>
                </a:cubicBezTo>
                <a:cubicBezTo>
                  <a:pt x="2394" y="176"/>
                  <a:pt x="2394" y="176"/>
                  <a:pt x="2395" y="176"/>
                </a:cubicBezTo>
                <a:cubicBezTo>
                  <a:pt x="2395" y="177"/>
                  <a:pt x="2395" y="177"/>
                  <a:pt x="2396" y="177"/>
                </a:cubicBezTo>
                <a:cubicBezTo>
                  <a:pt x="2396" y="177"/>
                  <a:pt x="2396" y="178"/>
                  <a:pt x="2397" y="178"/>
                </a:cubicBezTo>
                <a:cubicBezTo>
                  <a:pt x="2397" y="178"/>
                  <a:pt x="2399" y="178"/>
                  <a:pt x="2400" y="178"/>
                </a:cubicBezTo>
                <a:cubicBezTo>
                  <a:pt x="2400" y="178"/>
                  <a:pt x="2401" y="178"/>
                  <a:pt x="2401" y="178"/>
                </a:cubicBezTo>
                <a:cubicBezTo>
                  <a:pt x="2401" y="178"/>
                  <a:pt x="2402" y="179"/>
                  <a:pt x="2402" y="179"/>
                </a:cubicBezTo>
                <a:cubicBezTo>
                  <a:pt x="2402" y="179"/>
                  <a:pt x="2403" y="180"/>
                  <a:pt x="2403" y="180"/>
                </a:cubicBezTo>
                <a:cubicBezTo>
                  <a:pt x="2403" y="181"/>
                  <a:pt x="2403" y="182"/>
                  <a:pt x="2404" y="182"/>
                </a:cubicBezTo>
                <a:cubicBezTo>
                  <a:pt x="2405" y="183"/>
                  <a:pt x="2406" y="184"/>
                  <a:pt x="2407" y="185"/>
                </a:cubicBezTo>
                <a:cubicBezTo>
                  <a:pt x="2408" y="186"/>
                  <a:pt x="2408" y="187"/>
                  <a:pt x="2408" y="187"/>
                </a:cubicBezTo>
                <a:cubicBezTo>
                  <a:pt x="2409" y="187"/>
                  <a:pt x="2410" y="187"/>
                  <a:pt x="2410" y="186"/>
                </a:cubicBezTo>
                <a:cubicBezTo>
                  <a:pt x="2411" y="186"/>
                  <a:pt x="2411" y="186"/>
                  <a:pt x="2411" y="186"/>
                </a:cubicBezTo>
                <a:cubicBezTo>
                  <a:pt x="2412" y="186"/>
                  <a:pt x="2414" y="186"/>
                  <a:pt x="2415" y="187"/>
                </a:cubicBezTo>
                <a:cubicBezTo>
                  <a:pt x="2415" y="187"/>
                  <a:pt x="2415" y="188"/>
                  <a:pt x="2416" y="189"/>
                </a:cubicBezTo>
                <a:cubicBezTo>
                  <a:pt x="2416" y="190"/>
                  <a:pt x="2416" y="190"/>
                  <a:pt x="2417" y="191"/>
                </a:cubicBezTo>
                <a:cubicBezTo>
                  <a:pt x="2417" y="192"/>
                  <a:pt x="2417" y="192"/>
                  <a:pt x="2418" y="193"/>
                </a:cubicBezTo>
                <a:cubicBezTo>
                  <a:pt x="2418" y="193"/>
                  <a:pt x="2418" y="194"/>
                  <a:pt x="2419" y="194"/>
                </a:cubicBezTo>
                <a:cubicBezTo>
                  <a:pt x="2419" y="195"/>
                  <a:pt x="2421" y="195"/>
                  <a:pt x="2422" y="196"/>
                </a:cubicBezTo>
                <a:cubicBezTo>
                  <a:pt x="2423" y="196"/>
                  <a:pt x="2423" y="196"/>
                  <a:pt x="2423" y="197"/>
                </a:cubicBezTo>
                <a:cubicBezTo>
                  <a:pt x="2423" y="197"/>
                  <a:pt x="2424" y="198"/>
                  <a:pt x="2424" y="198"/>
                </a:cubicBezTo>
                <a:cubicBezTo>
                  <a:pt x="2424" y="198"/>
                  <a:pt x="2425" y="198"/>
                  <a:pt x="2425" y="199"/>
                </a:cubicBezTo>
                <a:cubicBezTo>
                  <a:pt x="2425" y="199"/>
                  <a:pt x="2425" y="199"/>
                  <a:pt x="2426" y="200"/>
                </a:cubicBezTo>
                <a:cubicBezTo>
                  <a:pt x="2427" y="200"/>
                  <a:pt x="2429" y="199"/>
                  <a:pt x="2429" y="199"/>
                </a:cubicBezTo>
                <a:cubicBezTo>
                  <a:pt x="2430" y="199"/>
                  <a:pt x="2430" y="199"/>
                  <a:pt x="2430" y="199"/>
                </a:cubicBezTo>
                <a:cubicBezTo>
                  <a:pt x="2431" y="199"/>
                  <a:pt x="2431" y="199"/>
                  <a:pt x="2431" y="199"/>
                </a:cubicBezTo>
                <a:cubicBezTo>
                  <a:pt x="2432" y="199"/>
                  <a:pt x="2432" y="199"/>
                  <a:pt x="2432" y="199"/>
                </a:cubicBezTo>
                <a:cubicBezTo>
                  <a:pt x="2433" y="199"/>
                  <a:pt x="2433" y="199"/>
                  <a:pt x="2433" y="199"/>
                </a:cubicBezTo>
                <a:cubicBezTo>
                  <a:pt x="2434" y="199"/>
                  <a:pt x="2436" y="199"/>
                  <a:pt x="2436" y="198"/>
                </a:cubicBezTo>
                <a:cubicBezTo>
                  <a:pt x="2437" y="198"/>
                  <a:pt x="2437" y="198"/>
                  <a:pt x="2438" y="198"/>
                </a:cubicBezTo>
                <a:cubicBezTo>
                  <a:pt x="2438" y="197"/>
                  <a:pt x="2438" y="197"/>
                  <a:pt x="2439" y="196"/>
                </a:cubicBezTo>
                <a:cubicBezTo>
                  <a:pt x="2439" y="196"/>
                  <a:pt x="2439" y="196"/>
                  <a:pt x="2440" y="196"/>
                </a:cubicBezTo>
                <a:cubicBezTo>
                  <a:pt x="2440" y="195"/>
                  <a:pt x="2440" y="196"/>
                  <a:pt x="2441" y="195"/>
                </a:cubicBezTo>
                <a:cubicBezTo>
                  <a:pt x="2442" y="195"/>
                  <a:pt x="2443" y="193"/>
                  <a:pt x="2444" y="192"/>
                </a:cubicBezTo>
                <a:cubicBezTo>
                  <a:pt x="2445" y="192"/>
                  <a:pt x="2445" y="191"/>
                  <a:pt x="2445" y="190"/>
                </a:cubicBezTo>
                <a:cubicBezTo>
                  <a:pt x="2445" y="189"/>
                  <a:pt x="2446" y="189"/>
                  <a:pt x="2446" y="189"/>
                </a:cubicBezTo>
                <a:cubicBezTo>
                  <a:pt x="2446" y="189"/>
                  <a:pt x="2447" y="189"/>
                  <a:pt x="2447" y="189"/>
                </a:cubicBezTo>
                <a:cubicBezTo>
                  <a:pt x="2447" y="189"/>
                  <a:pt x="2448" y="188"/>
                  <a:pt x="2448" y="188"/>
                </a:cubicBezTo>
                <a:cubicBezTo>
                  <a:pt x="2449" y="188"/>
                  <a:pt x="2451" y="187"/>
                  <a:pt x="2451" y="187"/>
                </a:cubicBezTo>
                <a:cubicBezTo>
                  <a:pt x="2452" y="187"/>
                  <a:pt x="2452" y="186"/>
                  <a:pt x="2452" y="186"/>
                </a:cubicBezTo>
                <a:cubicBezTo>
                  <a:pt x="2453" y="186"/>
                  <a:pt x="2453" y="186"/>
                  <a:pt x="2453" y="185"/>
                </a:cubicBezTo>
                <a:cubicBezTo>
                  <a:pt x="2454" y="185"/>
                  <a:pt x="2454" y="185"/>
                  <a:pt x="2454" y="185"/>
                </a:cubicBezTo>
                <a:cubicBezTo>
                  <a:pt x="2455" y="184"/>
                  <a:pt x="2455" y="184"/>
                  <a:pt x="2455" y="184"/>
                </a:cubicBezTo>
                <a:cubicBezTo>
                  <a:pt x="2456" y="184"/>
                  <a:pt x="2458" y="184"/>
                  <a:pt x="2459" y="184"/>
                </a:cubicBezTo>
                <a:cubicBezTo>
                  <a:pt x="2459" y="184"/>
                  <a:pt x="2459" y="185"/>
                  <a:pt x="2460" y="185"/>
                </a:cubicBezTo>
                <a:cubicBezTo>
                  <a:pt x="2460" y="185"/>
                  <a:pt x="2460" y="185"/>
                  <a:pt x="2461" y="185"/>
                </a:cubicBezTo>
                <a:cubicBezTo>
                  <a:pt x="2461" y="185"/>
                  <a:pt x="2461" y="185"/>
                  <a:pt x="2462" y="185"/>
                </a:cubicBezTo>
                <a:cubicBezTo>
                  <a:pt x="2462" y="185"/>
                  <a:pt x="2462" y="185"/>
                  <a:pt x="2463" y="185"/>
                </a:cubicBezTo>
                <a:cubicBezTo>
                  <a:pt x="2464" y="185"/>
                  <a:pt x="2465" y="185"/>
                  <a:pt x="2466" y="185"/>
                </a:cubicBezTo>
                <a:cubicBezTo>
                  <a:pt x="2466" y="185"/>
                  <a:pt x="2467" y="185"/>
                  <a:pt x="2467" y="185"/>
                </a:cubicBezTo>
                <a:cubicBezTo>
                  <a:pt x="2467" y="185"/>
                  <a:pt x="2468" y="185"/>
                  <a:pt x="2468" y="185"/>
                </a:cubicBezTo>
                <a:cubicBezTo>
                  <a:pt x="2468" y="185"/>
                  <a:pt x="2469" y="185"/>
                  <a:pt x="2469" y="185"/>
                </a:cubicBezTo>
                <a:cubicBezTo>
                  <a:pt x="2469" y="185"/>
                  <a:pt x="2470" y="185"/>
                  <a:pt x="2470" y="185"/>
                </a:cubicBezTo>
                <a:cubicBezTo>
                  <a:pt x="2471" y="185"/>
                  <a:pt x="2473" y="184"/>
                  <a:pt x="2474" y="184"/>
                </a:cubicBezTo>
                <a:cubicBezTo>
                  <a:pt x="2475" y="185"/>
                  <a:pt x="2475" y="186"/>
                  <a:pt x="2475" y="186"/>
                </a:cubicBezTo>
                <a:cubicBezTo>
                  <a:pt x="2476" y="186"/>
                  <a:pt x="2476" y="186"/>
                  <a:pt x="2477" y="186"/>
                </a:cubicBezTo>
                <a:cubicBezTo>
                  <a:pt x="2477" y="186"/>
                  <a:pt x="2477" y="186"/>
                  <a:pt x="2478" y="186"/>
                </a:cubicBezTo>
                <a:cubicBezTo>
                  <a:pt x="2478" y="186"/>
                  <a:pt x="2480" y="186"/>
                  <a:pt x="2481" y="186"/>
                </a:cubicBezTo>
                <a:cubicBezTo>
                  <a:pt x="2481" y="186"/>
                  <a:pt x="2481" y="186"/>
                  <a:pt x="2482" y="186"/>
                </a:cubicBezTo>
                <a:cubicBezTo>
                  <a:pt x="2482" y="186"/>
                  <a:pt x="2482" y="186"/>
                  <a:pt x="2483" y="186"/>
                </a:cubicBezTo>
                <a:cubicBezTo>
                  <a:pt x="2483" y="186"/>
                  <a:pt x="2484" y="187"/>
                  <a:pt x="2484" y="187"/>
                </a:cubicBezTo>
                <a:cubicBezTo>
                  <a:pt x="2484" y="187"/>
                  <a:pt x="2484" y="188"/>
                  <a:pt x="2485" y="188"/>
                </a:cubicBezTo>
                <a:cubicBezTo>
                  <a:pt x="2485" y="188"/>
                  <a:pt x="2487" y="188"/>
                  <a:pt x="2488" y="188"/>
                </a:cubicBezTo>
                <a:cubicBezTo>
                  <a:pt x="2489" y="188"/>
                  <a:pt x="2489" y="189"/>
                  <a:pt x="2489" y="189"/>
                </a:cubicBezTo>
                <a:cubicBezTo>
                  <a:pt x="2489" y="189"/>
                  <a:pt x="2490" y="190"/>
                  <a:pt x="2490" y="190"/>
                </a:cubicBezTo>
                <a:cubicBezTo>
                  <a:pt x="2490" y="190"/>
                  <a:pt x="2491" y="191"/>
                  <a:pt x="2491" y="191"/>
                </a:cubicBezTo>
                <a:cubicBezTo>
                  <a:pt x="2491" y="191"/>
                  <a:pt x="2491" y="192"/>
                  <a:pt x="2492" y="192"/>
                </a:cubicBezTo>
                <a:cubicBezTo>
                  <a:pt x="2493" y="193"/>
                  <a:pt x="2495" y="193"/>
                  <a:pt x="2495" y="193"/>
                </a:cubicBezTo>
                <a:cubicBezTo>
                  <a:pt x="2496" y="194"/>
                  <a:pt x="2496" y="194"/>
                  <a:pt x="2496" y="194"/>
                </a:cubicBezTo>
                <a:cubicBezTo>
                  <a:pt x="2497" y="195"/>
                  <a:pt x="2497" y="195"/>
                  <a:pt x="2497" y="195"/>
                </a:cubicBezTo>
                <a:cubicBezTo>
                  <a:pt x="2498" y="195"/>
                  <a:pt x="2498" y="196"/>
                  <a:pt x="2498" y="196"/>
                </a:cubicBezTo>
                <a:cubicBezTo>
                  <a:pt x="2499" y="196"/>
                  <a:pt x="2499" y="196"/>
                  <a:pt x="2500" y="196"/>
                </a:cubicBezTo>
                <a:cubicBezTo>
                  <a:pt x="2500" y="197"/>
                  <a:pt x="2502" y="196"/>
                  <a:pt x="2503" y="196"/>
                </a:cubicBezTo>
                <a:cubicBezTo>
                  <a:pt x="2503" y="196"/>
                  <a:pt x="2503" y="197"/>
                  <a:pt x="2504" y="197"/>
                </a:cubicBezTo>
                <a:cubicBezTo>
                  <a:pt x="2504" y="197"/>
                  <a:pt x="2504" y="197"/>
                  <a:pt x="2505" y="197"/>
                </a:cubicBezTo>
                <a:cubicBezTo>
                  <a:pt x="2505" y="197"/>
                  <a:pt x="2505" y="197"/>
                  <a:pt x="2506" y="197"/>
                </a:cubicBezTo>
                <a:cubicBezTo>
                  <a:pt x="2506" y="197"/>
                  <a:pt x="2506" y="197"/>
                  <a:pt x="2507" y="197"/>
                </a:cubicBezTo>
                <a:cubicBezTo>
                  <a:pt x="2508" y="197"/>
                  <a:pt x="2509" y="197"/>
                  <a:pt x="2510" y="198"/>
                </a:cubicBezTo>
                <a:cubicBezTo>
                  <a:pt x="2511" y="198"/>
                  <a:pt x="2511" y="198"/>
                  <a:pt x="2511" y="198"/>
                </a:cubicBezTo>
                <a:cubicBezTo>
                  <a:pt x="2511" y="198"/>
                  <a:pt x="2512" y="198"/>
                  <a:pt x="2512" y="198"/>
                </a:cubicBezTo>
                <a:cubicBezTo>
                  <a:pt x="2513" y="197"/>
                  <a:pt x="2513" y="197"/>
                  <a:pt x="2513" y="197"/>
                </a:cubicBezTo>
                <a:cubicBezTo>
                  <a:pt x="2514" y="197"/>
                  <a:pt x="2514" y="197"/>
                  <a:pt x="2514" y="197"/>
                </a:cubicBezTo>
                <a:cubicBezTo>
                  <a:pt x="2515" y="197"/>
                  <a:pt x="2517" y="197"/>
                  <a:pt x="2517" y="197"/>
                </a:cubicBezTo>
                <a:cubicBezTo>
                  <a:pt x="2518" y="197"/>
                  <a:pt x="2518" y="197"/>
                  <a:pt x="2518" y="197"/>
                </a:cubicBezTo>
                <a:cubicBezTo>
                  <a:pt x="2519" y="197"/>
                  <a:pt x="2519" y="197"/>
                  <a:pt x="2520" y="197"/>
                </a:cubicBezTo>
                <a:cubicBezTo>
                  <a:pt x="2520" y="197"/>
                  <a:pt x="2520" y="197"/>
                  <a:pt x="2520" y="197"/>
                </a:cubicBezTo>
                <a:cubicBezTo>
                  <a:pt x="2521" y="197"/>
                  <a:pt x="2521" y="197"/>
                  <a:pt x="2521" y="196"/>
                </a:cubicBezTo>
                <a:cubicBezTo>
                  <a:pt x="2522" y="196"/>
                  <a:pt x="2524" y="196"/>
                  <a:pt x="2525" y="196"/>
                </a:cubicBezTo>
                <a:cubicBezTo>
                  <a:pt x="2525" y="196"/>
                  <a:pt x="2526" y="195"/>
                  <a:pt x="2526" y="195"/>
                </a:cubicBezTo>
                <a:cubicBezTo>
                  <a:pt x="2526" y="195"/>
                  <a:pt x="2526" y="195"/>
                  <a:pt x="2527" y="195"/>
                </a:cubicBezTo>
                <a:cubicBezTo>
                  <a:pt x="2527" y="195"/>
                  <a:pt x="2527" y="195"/>
                  <a:pt x="2528" y="195"/>
                </a:cubicBezTo>
                <a:cubicBezTo>
                  <a:pt x="2528" y="194"/>
                  <a:pt x="2528" y="194"/>
                  <a:pt x="2529" y="194"/>
                </a:cubicBezTo>
                <a:cubicBezTo>
                  <a:pt x="2530" y="194"/>
                  <a:pt x="2533" y="194"/>
                  <a:pt x="2534" y="195"/>
                </a:cubicBezTo>
                <a:cubicBezTo>
                  <a:pt x="2535" y="195"/>
                  <a:pt x="2535" y="195"/>
                  <a:pt x="2535" y="195"/>
                </a:cubicBezTo>
                <a:cubicBezTo>
                  <a:pt x="2536" y="195"/>
                  <a:pt x="2536" y="194"/>
                  <a:pt x="2536" y="194"/>
                </a:cubicBezTo>
                <a:cubicBezTo>
                  <a:pt x="2537" y="194"/>
                  <a:pt x="2539" y="194"/>
                  <a:pt x="2539" y="194"/>
                </a:cubicBezTo>
                <a:cubicBezTo>
                  <a:pt x="2540" y="194"/>
                  <a:pt x="2540" y="194"/>
                  <a:pt x="2540" y="194"/>
                </a:cubicBezTo>
                <a:cubicBezTo>
                  <a:pt x="2541" y="194"/>
                  <a:pt x="2541" y="194"/>
                  <a:pt x="2542" y="194"/>
                </a:cubicBezTo>
                <a:cubicBezTo>
                  <a:pt x="2542" y="194"/>
                  <a:pt x="2542" y="194"/>
                  <a:pt x="2543" y="194"/>
                </a:cubicBezTo>
                <a:cubicBezTo>
                  <a:pt x="2543" y="194"/>
                  <a:pt x="2543" y="194"/>
                  <a:pt x="2544" y="194"/>
                </a:cubicBezTo>
                <a:cubicBezTo>
                  <a:pt x="2544" y="194"/>
                  <a:pt x="2546" y="195"/>
                  <a:pt x="2547" y="195"/>
                </a:cubicBezTo>
                <a:cubicBezTo>
                  <a:pt x="2547" y="195"/>
                  <a:pt x="2548" y="195"/>
                  <a:pt x="2548" y="195"/>
                </a:cubicBezTo>
                <a:cubicBezTo>
                  <a:pt x="2548" y="195"/>
                  <a:pt x="2549" y="195"/>
                  <a:pt x="2549" y="195"/>
                </a:cubicBezTo>
                <a:cubicBezTo>
                  <a:pt x="2549" y="195"/>
                  <a:pt x="2550" y="195"/>
                  <a:pt x="2550" y="195"/>
                </a:cubicBezTo>
                <a:cubicBezTo>
                  <a:pt x="2550" y="195"/>
                  <a:pt x="2550" y="195"/>
                  <a:pt x="2551" y="195"/>
                </a:cubicBezTo>
                <a:cubicBezTo>
                  <a:pt x="2552" y="195"/>
                  <a:pt x="2553" y="195"/>
                  <a:pt x="2554" y="195"/>
                </a:cubicBezTo>
                <a:cubicBezTo>
                  <a:pt x="2555" y="195"/>
                  <a:pt x="2555" y="196"/>
                  <a:pt x="2555" y="196"/>
                </a:cubicBezTo>
                <a:cubicBezTo>
                  <a:pt x="2556" y="196"/>
                  <a:pt x="2556" y="197"/>
                  <a:pt x="2556" y="197"/>
                </a:cubicBezTo>
                <a:cubicBezTo>
                  <a:pt x="2557" y="198"/>
                  <a:pt x="2557" y="198"/>
                  <a:pt x="2558" y="199"/>
                </a:cubicBezTo>
                <a:cubicBezTo>
                  <a:pt x="2559" y="199"/>
                  <a:pt x="2561" y="200"/>
                  <a:pt x="2562" y="200"/>
                </a:cubicBezTo>
                <a:cubicBezTo>
                  <a:pt x="2562" y="201"/>
                  <a:pt x="2562" y="201"/>
                  <a:pt x="2562" y="202"/>
                </a:cubicBezTo>
                <a:cubicBezTo>
                  <a:pt x="2563" y="202"/>
                  <a:pt x="2563" y="203"/>
                  <a:pt x="2563" y="204"/>
                </a:cubicBezTo>
                <a:cubicBezTo>
                  <a:pt x="2564" y="204"/>
                  <a:pt x="2564" y="205"/>
                  <a:pt x="2565" y="206"/>
                </a:cubicBezTo>
                <a:cubicBezTo>
                  <a:pt x="2565" y="207"/>
                  <a:pt x="2565" y="207"/>
                  <a:pt x="2566" y="208"/>
                </a:cubicBezTo>
                <a:cubicBezTo>
                  <a:pt x="2566" y="209"/>
                  <a:pt x="2568" y="209"/>
                  <a:pt x="2569" y="210"/>
                </a:cubicBezTo>
                <a:cubicBezTo>
                  <a:pt x="2569" y="210"/>
                  <a:pt x="2570" y="209"/>
                  <a:pt x="2570" y="209"/>
                </a:cubicBezTo>
                <a:cubicBezTo>
                  <a:pt x="2570" y="210"/>
                  <a:pt x="2570" y="210"/>
                  <a:pt x="2571" y="210"/>
                </a:cubicBezTo>
                <a:cubicBezTo>
                  <a:pt x="2571" y="211"/>
                  <a:pt x="2572" y="212"/>
                  <a:pt x="2572" y="212"/>
                </a:cubicBezTo>
                <a:cubicBezTo>
                  <a:pt x="2572" y="213"/>
                  <a:pt x="2572" y="213"/>
                  <a:pt x="2573" y="214"/>
                </a:cubicBezTo>
                <a:cubicBezTo>
                  <a:pt x="2574" y="215"/>
                  <a:pt x="2575" y="215"/>
                  <a:pt x="2576" y="216"/>
                </a:cubicBezTo>
                <a:cubicBezTo>
                  <a:pt x="2577" y="216"/>
                  <a:pt x="2577" y="217"/>
                  <a:pt x="2577" y="217"/>
                </a:cubicBezTo>
                <a:cubicBezTo>
                  <a:pt x="2578" y="218"/>
                  <a:pt x="2578" y="219"/>
                  <a:pt x="2578" y="219"/>
                </a:cubicBezTo>
                <a:cubicBezTo>
                  <a:pt x="2579" y="220"/>
                  <a:pt x="2579" y="220"/>
                  <a:pt x="2579" y="221"/>
                </a:cubicBezTo>
                <a:cubicBezTo>
                  <a:pt x="2580" y="221"/>
                  <a:pt x="2580" y="222"/>
                  <a:pt x="2580" y="223"/>
                </a:cubicBezTo>
                <a:cubicBezTo>
                  <a:pt x="2581" y="223"/>
                  <a:pt x="2583" y="224"/>
                  <a:pt x="2583" y="224"/>
                </a:cubicBezTo>
                <a:cubicBezTo>
                  <a:pt x="2584" y="225"/>
                  <a:pt x="2584" y="226"/>
                  <a:pt x="2585" y="226"/>
                </a:cubicBezTo>
                <a:cubicBezTo>
                  <a:pt x="2585" y="227"/>
                  <a:pt x="2585" y="227"/>
                  <a:pt x="2586" y="227"/>
                </a:cubicBezTo>
                <a:cubicBezTo>
                  <a:pt x="2586" y="228"/>
                  <a:pt x="2586" y="228"/>
                  <a:pt x="2587" y="228"/>
                </a:cubicBezTo>
                <a:cubicBezTo>
                  <a:pt x="2587" y="229"/>
                  <a:pt x="2587" y="229"/>
                  <a:pt x="2588" y="229"/>
                </a:cubicBezTo>
                <a:cubicBezTo>
                  <a:pt x="2588" y="229"/>
                  <a:pt x="2590" y="229"/>
                  <a:pt x="2591" y="230"/>
                </a:cubicBezTo>
                <a:cubicBezTo>
                  <a:pt x="2592" y="230"/>
                  <a:pt x="2593" y="230"/>
                  <a:pt x="2593" y="230"/>
                </a:cubicBezTo>
                <a:cubicBezTo>
                  <a:pt x="2593" y="230"/>
                  <a:pt x="2594" y="230"/>
                  <a:pt x="2594" y="230"/>
                </a:cubicBezTo>
                <a:cubicBezTo>
                  <a:pt x="2594" y="230"/>
                  <a:pt x="2594" y="229"/>
                  <a:pt x="2595" y="229"/>
                </a:cubicBezTo>
                <a:cubicBezTo>
                  <a:pt x="2596" y="228"/>
                  <a:pt x="2597" y="228"/>
                  <a:pt x="2598" y="228"/>
                </a:cubicBezTo>
                <a:cubicBezTo>
                  <a:pt x="2599" y="229"/>
                  <a:pt x="2600" y="229"/>
                  <a:pt x="2600" y="230"/>
                </a:cubicBezTo>
                <a:cubicBezTo>
                  <a:pt x="2601" y="230"/>
                  <a:pt x="2601" y="231"/>
                  <a:pt x="2601" y="232"/>
                </a:cubicBezTo>
                <a:cubicBezTo>
                  <a:pt x="2602" y="232"/>
                  <a:pt x="2602" y="231"/>
                  <a:pt x="2602" y="231"/>
                </a:cubicBezTo>
                <a:cubicBezTo>
                  <a:pt x="2603" y="232"/>
                  <a:pt x="2605" y="233"/>
                  <a:pt x="2605" y="233"/>
                </a:cubicBezTo>
                <a:cubicBezTo>
                  <a:pt x="2606" y="234"/>
                  <a:pt x="2606" y="234"/>
                  <a:pt x="2607" y="235"/>
                </a:cubicBezTo>
                <a:cubicBezTo>
                  <a:pt x="2607" y="235"/>
                  <a:pt x="2607" y="236"/>
                  <a:pt x="2608" y="236"/>
                </a:cubicBezTo>
                <a:cubicBezTo>
                  <a:pt x="2608" y="237"/>
                  <a:pt x="2608" y="238"/>
                  <a:pt x="2609" y="238"/>
                </a:cubicBezTo>
                <a:cubicBezTo>
                  <a:pt x="2609" y="239"/>
                  <a:pt x="2609" y="239"/>
                  <a:pt x="2610" y="240"/>
                </a:cubicBezTo>
                <a:cubicBezTo>
                  <a:pt x="2611" y="240"/>
                  <a:pt x="2612" y="241"/>
                  <a:pt x="2613" y="241"/>
                </a:cubicBezTo>
                <a:cubicBezTo>
                  <a:pt x="2614" y="242"/>
                  <a:pt x="2614" y="242"/>
                  <a:pt x="2614" y="243"/>
                </a:cubicBezTo>
                <a:cubicBezTo>
                  <a:pt x="2614" y="243"/>
                  <a:pt x="2615" y="243"/>
                  <a:pt x="2615" y="244"/>
                </a:cubicBezTo>
                <a:cubicBezTo>
                  <a:pt x="2615" y="244"/>
                  <a:pt x="2616" y="244"/>
                  <a:pt x="2616" y="245"/>
                </a:cubicBezTo>
                <a:cubicBezTo>
                  <a:pt x="2616" y="245"/>
                  <a:pt x="2616" y="246"/>
                  <a:pt x="2617" y="246"/>
                </a:cubicBezTo>
                <a:cubicBezTo>
                  <a:pt x="2618" y="247"/>
                  <a:pt x="2620" y="247"/>
                  <a:pt x="2621" y="247"/>
                </a:cubicBezTo>
                <a:cubicBezTo>
                  <a:pt x="2622" y="248"/>
                  <a:pt x="2622" y="248"/>
                  <a:pt x="2622" y="249"/>
                </a:cubicBezTo>
                <a:cubicBezTo>
                  <a:pt x="2623" y="249"/>
                  <a:pt x="2623" y="250"/>
                  <a:pt x="2623" y="250"/>
                </a:cubicBezTo>
                <a:cubicBezTo>
                  <a:pt x="2624" y="251"/>
                  <a:pt x="2624" y="251"/>
                  <a:pt x="2624" y="251"/>
                </a:cubicBezTo>
                <a:cubicBezTo>
                  <a:pt x="2625" y="252"/>
                  <a:pt x="2627" y="252"/>
                  <a:pt x="2628" y="252"/>
                </a:cubicBezTo>
                <a:cubicBezTo>
                  <a:pt x="2628" y="253"/>
                  <a:pt x="2628" y="254"/>
                  <a:pt x="2629" y="254"/>
                </a:cubicBezTo>
                <a:cubicBezTo>
                  <a:pt x="2629" y="255"/>
                  <a:pt x="2629" y="255"/>
                  <a:pt x="2630" y="255"/>
                </a:cubicBezTo>
                <a:cubicBezTo>
                  <a:pt x="2630" y="255"/>
                  <a:pt x="2630" y="254"/>
                  <a:pt x="2631" y="254"/>
                </a:cubicBezTo>
                <a:cubicBezTo>
                  <a:pt x="2631" y="254"/>
                  <a:pt x="2631" y="254"/>
                  <a:pt x="2632" y="254"/>
                </a:cubicBezTo>
                <a:cubicBezTo>
                  <a:pt x="2632" y="254"/>
                  <a:pt x="2634" y="254"/>
                  <a:pt x="2635" y="253"/>
                </a:cubicBezTo>
                <a:cubicBezTo>
                  <a:pt x="2636" y="253"/>
                  <a:pt x="2636" y="251"/>
                  <a:pt x="2636" y="251"/>
                </a:cubicBezTo>
                <a:cubicBezTo>
                  <a:pt x="2636" y="250"/>
                  <a:pt x="2637" y="250"/>
                  <a:pt x="2637" y="250"/>
                </a:cubicBezTo>
                <a:cubicBezTo>
                  <a:pt x="2637" y="249"/>
                  <a:pt x="2638" y="249"/>
                  <a:pt x="2638" y="249"/>
                </a:cubicBezTo>
                <a:cubicBezTo>
                  <a:pt x="2638" y="248"/>
                  <a:pt x="2638" y="248"/>
                  <a:pt x="2639" y="248"/>
                </a:cubicBezTo>
                <a:cubicBezTo>
                  <a:pt x="2640" y="247"/>
                  <a:pt x="2641" y="247"/>
                  <a:pt x="2642" y="247"/>
                </a:cubicBezTo>
                <a:cubicBezTo>
                  <a:pt x="2643" y="247"/>
                  <a:pt x="2643" y="246"/>
                  <a:pt x="2643" y="246"/>
                </a:cubicBezTo>
                <a:cubicBezTo>
                  <a:pt x="2644" y="246"/>
                  <a:pt x="2644" y="246"/>
                  <a:pt x="2644" y="246"/>
                </a:cubicBezTo>
                <a:cubicBezTo>
                  <a:pt x="2645" y="245"/>
                  <a:pt x="2645" y="245"/>
                  <a:pt x="2645" y="245"/>
                </a:cubicBezTo>
                <a:cubicBezTo>
                  <a:pt x="2646" y="245"/>
                  <a:pt x="2646" y="245"/>
                  <a:pt x="2647" y="245"/>
                </a:cubicBezTo>
                <a:cubicBezTo>
                  <a:pt x="2647" y="245"/>
                  <a:pt x="2650" y="245"/>
                  <a:pt x="2651" y="244"/>
                </a:cubicBezTo>
                <a:cubicBezTo>
                  <a:pt x="2651" y="244"/>
                  <a:pt x="2652" y="244"/>
                  <a:pt x="2652" y="244"/>
                </a:cubicBezTo>
                <a:cubicBezTo>
                  <a:pt x="2652" y="243"/>
                  <a:pt x="2652" y="243"/>
                  <a:pt x="2653" y="243"/>
                </a:cubicBezTo>
                <a:cubicBezTo>
                  <a:pt x="2653" y="242"/>
                  <a:pt x="2653" y="242"/>
                  <a:pt x="2654" y="242"/>
                </a:cubicBezTo>
                <a:cubicBezTo>
                  <a:pt x="2654" y="242"/>
                  <a:pt x="2656" y="241"/>
                  <a:pt x="2657" y="241"/>
                </a:cubicBezTo>
                <a:cubicBezTo>
                  <a:pt x="2658" y="241"/>
                  <a:pt x="2658" y="240"/>
                  <a:pt x="2658" y="240"/>
                </a:cubicBezTo>
                <a:cubicBezTo>
                  <a:pt x="2658" y="240"/>
                  <a:pt x="2659" y="240"/>
                  <a:pt x="2659" y="240"/>
                </a:cubicBezTo>
                <a:cubicBezTo>
                  <a:pt x="2659" y="240"/>
                  <a:pt x="2660" y="240"/>
                  <a:pt x="2660" y="239"/>
                </a:cubicBezTo>
                <a:cubicBezTo>
                  <a:pt x="2660" y="239"/>
                  <a:pt x="2661" y="239"/>
                  <a:pt x="2661" y="239"/>
                </a:cubicBezTo>
                <a:cubicBezTo>
                  <a:pt x="2662" y="239"/>
                  <a:pt x="2664" y="238"/>
                  <a:pt x="2664" y="238"/>
                </a:cubicBezTo>
                <a:cubicBezTo>
                  <a:pt x="2665" y="238"/>
                  <a:pt x="2665" y="238"/>
                  <a:pt x="2665" y="238"/>
                </a:cubicBezTo>
                <a:cubicBezTo>
                  <a:pt x="2666" y="238"/>
                  <a:pt x="2666" y="239"/>
                  <a:pt x="2666" y="240"/>
                </a:cubicBezTo>
                <a:cubicBezTo>
                  <a:pt x="2667" y="240"/>
                  <a:pt x="2667" y="240"/>
                  <a:pt x="2667" y="240"/>
                </a:cubicBezTo>
                <a:cubicBezTo>
                  <a:pt x="2668" y="240"/>
                  <a:pt x="2668" y="240"/>
                  <a:pt x="2669" y="240"/>
                </a:cubicBezTo>
                <a:cubicBezTo>
                  <a:pt x="2669" y="240"/>
                  <a:pt x="2671" y="240"/>
                  <a:pt x="2672" y="240"/>
                </a:cubicBezTo>
                <a:cubicBezTo>
                  <a:pt x="2672" y="239"/>
                  <a:pt x="2672" y="239"/>
                  <a:pt x="2673" y="239"/>
                </a:cubicBezTo>
                <a:cubicBezTo>
                  <a:pt x="2673" y="239"/>
                  <a:pt x="2673" y="239"/>
                  <a:pt x="2674" y="239"/>
                </a:cubicBezTo>
                <a:cubicBezTo>
                  <a:pt x="2674" y="238"/>
                  <a:pt x="2674" y="238"/>
                  <a:pt x="2675" y="238"/>
                </a:cubicBezTo>
                <a:cubicBezTo>
                  <a:pt x="2675" y="238"/>
                  <a:pt x="2675" y="237"/>
                  <a:pt x="2676" y="237"/>
                </a:cubicBezTo>
                <a:cubicBezTo>
                  <a:pt x="2677" y="236"/>
                  <a:pt x="2678" y="236"/>
                  <a:pt x="2679" y="235"/>
                </a:cubicBezTo>
                <a:cubicBezTo>
                  <a:pt x="2680" y="234"/>
                  <a:pt x="2680" y="234"/>
                  <a:pt x="2680" y="233"/>
                </a:cubicBezTo>
                <a:cubicBezTo>
                  <a:pt x="2680" y="232"/>
                  <a:pt x="2681" y="232"/>
                  <a:pt x="2681" y="231"/>
                </a:cubicBezTo>
                <a:cubicBezTo>
                  <a:pt x="2681" y="230"/>
                  <a:pt x="2682" y="229"/>
                  <a:pt x="2682" y="229"/>
                </a:cubicBezTo>
                <a:cubicBezTo>
                  <a:pt x="2683" y="228"/>
                  <a:pt x="2683" y="227"/>
                  <a:pt x="2683" y="227"/>
                </a:cubicBezTo>
                <a:cubicBezTo>
                  <a:pt x="2684" y="226"/>
                  <a:pt x="2686" y="225"/>
                  <a:pt x="2686" y="225"/>
                </a:cubicBezTo>
                <a:cubicBezTo>
                  <a:pt x="2687" y="225"/>
                  <a:pt x="2687" y="224"/>
                  <a:pt x="2687" y="224"/>
                </a:cubicBezTo>
                <a:cubicBezTo>
                  <a:pt x="2688" y="223"/>
                  <a:pt x="2688" y="222"/>
                  <a:pt x="2689" y="222"/>
                </a:cubicBezTo>
                <a:cubicBezTo>
                  <a:pt x="2689" y="222"/>
                  <a:pt x="2689" y="221"/>
                  <a:pt x="2689" y="221"/>
                </a:cubicBezTo>
                <a:cubicBezTo>
                  <a:pt x="2690" y="220"/>
                  <a:pt x="2693" y="220"/>
                  <a:pt x="2694" y="219"/>
                </a:cubicBezTo>
                <a:cubicBezTo>
                  <a:pt x="2694" y="219"/>
                  <a:pt x="2695" y="218"/>
                  <a:pt x="2695" y="218"/>
                </a:cubicBezTo>
                <a:cubicBezTo>
                  <a:pt x="2695" y="218"/>
                  <a:pt x="2695" y="217"/>
                  <a:pt x="2696" y="217"/>
                </a:cubicBezTo>
                <a:cubicBezTo>
                  <a:pt x="2696" y="216"/>
                  <a:pt x="2696" y="214"/>
                  <a:pt x="2697" y="213"/>
                </a:cubicBezTo>
                <a:cubicBezTo>
                  <a:pt x="2697" y="212"/>
                  <a:pt x="2697" y="211"/>
                  <a:pt x="2698" y="210"/>
                </a:cubicBezTo>
                <a:cubicBezTo>
                  <a:pt x="2699" y="209"/>
                  <a:pt x="2700" y="209"/>
                  <a:pt x="2701" y="208"/>
                </a:cubicBezTo>
                <a:cubicBezTo>
                  <a:pt x="2702" y="208"/>
                  <a:pt x="2702" y="208"/>
                  <a:pt x="2702" y="207"/>
                </a:cubicBezTo>
                <a:cubicBezTo>
                  <a:pt x="2702" y="207"/>
                  <a:pt x="2703" y="207"/>
                  <a:pt x="2703" y="207"/>
                </a:cubicBezTo>
                <a:cubicBezTo>
                  <a:pt x="2703" y="206"/>
                  <a:pt x="2704" y="206"/>
                  <a:pt x="2704" y="206"/>
                </a:cubicBezTo>
                <a:cubicBezTo>
                  <a:pt x="2704" y="206"/>
                  <a:pt x="2705" y="206"/>
                  <a:pt x="2705" y="206"/>
                </a:cubicBezTo>
                <a:cubicBezTo>
                  <a:pt x="2706" y="206"/>
                  <a:pt x="2708" y="205"/>
                  <a:pt x="2708" y="205"/>
                </a:cubicBezTo>
                <a:cubicBezTo>
                  <a:pt x="2709" y="205"/>
                  <a:pt x="2709" y="205"/>
                  <a:pt x="2709" y="205"/>
                </a:cubicBezTo>
                <a:cubicBezTo>
                  <a:pt x="2710" y="205"/>
                  <a:pt x="2710" y="205"/>
                  <a:pt x="2710" y="205"/>
                </a:cubicBezTo>
                <a:cubicBezTo>
                  <a:pt x="2711" y="205"/>
                  <a:pt x="2711" y="205"/>
                  <a:pt x="2712" y="205"/>
                </a:cubicBezTo>
                <a:cubicBezTo>
                  <a:pt x="2712" y="205"/>
                  <a:pt x="2712" y="205"/>
                  <a:pt x="2713" y="205"/>
                </a:cubicBezTo>
                <a:cubicBezTo>
                  <a:pt x="2713" y="205"/>
                  <a:pt x="2715" y="205"/>
                  <a:pt x="2716" y="206"/>
                </a:cubicBezTo>
                <a:cubicBezTo>
                  <a:pt x="2716" y="206"/>
                  <a:pt x="2716" y="207"/>
                  <a:pt x="2717" y="207"/>
                </a:cubicBezTo>
                <a:cubicBezTo>
                  <a:pt x="2717" y="207"/>
                  <a:pt x="2718" y="208"/>
                  <a:pt x="2718" y="208"/>
                </a:cubicBezTo>
                <a:cubicBezTo>
                  <a:pt x="2718" y="209"/>
                  <a:pt x="2719" y="209"/>
                  <a:pt x="2719" y="209"/>
                </a:cubicBezTo>
                <a:cubicBezTo>
                  <a:pt x="2719" y="210"/>
                  <a:pt x="2719" y="210"/>
                  <a:pt x="2720" y="210"/>
                </a:cubicBezTo>
                <a:cubicBezTo>
                  <a:pt x="2721" y="211"/>
                  <a:pt x="2722" y="211"/>
                  <a:pt x="2723" y="211"/>
                </a:cubicBezTo>
                <a:cubicBezTo>
                  <a:pt x="2724" y="212"/>
                  <a:pt x="2724" y="212"/>
                  <a:pt x="2724" y="213"/>
                </a:cubicBezTo>
                <a:cubicBezTo>
                  <a:pt x="2725" y="213"/>
                  <a:pt x="2725" y="213"/>
                  <a:pt x="2725" y="213"/>
                </a:cubicBezTo>
                <a:cubicBezTo>
                  <a:pt x="2725" y="214"/>
                  <a:pt x="2726" y="214"/>
                  <a:pt x="2726" y="215"/>
                </a:cubicBezTo>
                <a:cubicBezTo>
                  <a:pt x="2726" y="215"/>
                  <a:pt x="2726" y="216"/>
                  <a:pt x="2727" y="216"/>
                </a:cubicBezTo>
                <a:cubicBezTo>
                  <a:pt x="2728" y="216"/>
                  <a:pt x="2730" y="216"/>
                  <a:pt x="2730" y="216"/>
                </a:cubicBezTo>
                <a:cubicBezTo>
                  <a:pt x="2731" y="215"/>
                  <a:pt x="2731" y="215"/>
                  <a:pt x="2731" y="215"/>
                </a:cubicBezTo>
                <a:cubicBezTo>
                  <a:pt x="2732" y="215"/>
                  <a:pt x="2732" y="216"/>
                  <a:pt x="2732" y="216"/>
                </a:cubicBezTo>
                <a:cubicBezTo>
                  <a:pt x="2733" y="216"/>
                  <a:pt x="2733" y="216"/>
                  <a:pt x="2734" y="217"/>
                </a:cubicBezTo>
                <a:cubicBezTo>
                  <a:pt x="2734" y="217"/>
                  <a:pt x="2734" y="217"/>
                  <a:pt x="2735" y="217"/>
                </a:cubicBezTo>
                <a:cubicBezTo>
                  <a:pt x="2735" y="217"/>
                  <a:pt x="2737" y="218"/>
                  <a:pt x="2738" y="218"/>
                </a:cubicBezTo>
                <a:cubicBezTo>
                  <a:pt x="2738" y="218"/>
                  <a:pt x="2738" y="218"/>
                  <a:pt x="2739" y="219"/>
                </a:cubicBezTo>
                <a:cubicBezTo>
                  <a:pt x="2739" y="219"/>
                  <a:pt x="2739" y="219"/>
                  <a:pt x="2740" y="220"/>
                </a:cubicBezTo>
                <a:cubicBezTo>
                  <a:pt x="2740" y="220"/>
                  <a:pt x="2741" y="221"/>
                  <a:pt x="2741" y="221"/>
                </a:cubicBezTo>
                <a:cubicBezTo>
                  <a:pt x="2741" y="222"/>
                  <a:pt x="2741" y="222"/>
                  <a:pt x="2742" y="222"/>
                </a:cubicBezTo>
                <a:cubicBezTo>
                  <a:pt x="2743" y="223"/>
                  <a:pt x="2744" y="223"/>
                  <a:pt x="2745" y="223"/>
                </a:cubicBezTo>
                <a:cubicBezTo>
                  <a:pt x="2746" y="223"/>
                  <a:pt x="2746" y="223"/>
                  <a:pt x="2746" y="223"/>
                </a:cubicBezTo>
                <a:cubicBezTo>
                  <a:pt x="2746" y="224"/>
                  <a:pt x="2747" y="224"/>
                  <a:pt x="2747" y="224"/>
                </a:cubicBezTo>
                <a:cubicBezTo>
                  <a:pt x="2748" y="224"/>
                  <a:pt x="2748" y="224"/>
                  <a:pt x="2748" y="224"/>
                </a:cubicBezTo>
                <a:cubicBezTo>
                  <a:pt x="2749" y="224"/>
                  <a:pt x="2749" y="224"/>
                  <a:pt x="2749" y="224"/>
                </a:cubicBezTo>
                <a:cubicBezTo>
                  <a:pt x="2750" y="224"/>
                  <a:pt x="2753" y="224"/>
                  <a:pt x="2754" y="224"/>
                </a:cubicBezTo>
                <a:cubicBezTo>
                  <a:pt x="2754" y="224"/>
                  <a:pt x="2754" y="225"/>
                  <a:pt x="2755" y="225"/>
                </a:cubicBezTo>
                <a:cubicBezTo>
                  <a:pt x="2755" y="225"/>
                  <a:pt x="2755" y="225"/>
                  <a:pt x="2755" y="225"/>
                </a:cubicBezTo>
                <a:cubicBezTo>
                  <a:pt x="2756" y="225"/>
                  <a:pt x="2756" y="225"/>
                  <a:pt x="2757" y="225"/>
                </a:cubicBezTo>
                <a:cubicBezTo>
                  <a:pt x="2757" y="225"/>
                  <a:pt x="2759" y="225"/>
                  <a:pt x="2760" y="225"/>
                </a:cubicBezTo>
                <a:cubicBezTo>
                  <a:pt x="2760" y="224"/>
                  <a:pt x="2761" y="224"/>
                  <a:pt x="2761" y="224"/>
                </a:cubicBezTo>
                <a:cubicBezTo>
                  <a:pt x="2761" y="224"/>
                  <a:pt x="2761" y="224"/>
                  <a:pt x="2762" y="224"/>
                </a:cubicBezTo>
                <a:cubicBezTo>
                  <a:pt x="2762" y="223"/>
                  <a:pt x="2763" y="222"/>
                  <a:pt x="2763" y="222"/>
                </a:cubicBezTo>
                <a:cubicBezTo>
                  <a:pt x="2763" y="222"/>
                  <a:pt x="2763" y="221"/>
                  <a:pt x="2764" y="221"/>
                </a:cubicBezTo>
                <a:cubicBezTo>
                  <a:pt x="2765" y="221"/>
                  <a:pt x="2767" y="221"/>
                  <a:pt x="2767" y="221"/>
                </a:cubicBezTo>
                <a:cubicBezTo>
                  <a:pt x="2768" y="220"/>
                  <a:pt x="2768" y="220"/>
                  <a:pt x="2768" y="220"/>
                </a:cubicBezTo>
                <a:cubicBezTo>
                  <a:pt x="2768" y="220"/>
                  <a:pt x="2769" y="219"/>
                  <a:pt x="2769" y="219"/>
                </a:cubicBezTo>
                <a:cubicBezTo>
                  <a:pt x="2770" y="219"/>
                  <a:pt x="2770" y="218"/>
                  <a:pt x="2770" y="218"/>
                </a:cubicBezTo>
                <a:cubicBezTo>
                  <a:pt x="2771" y="218"/>
                  <a:pt x="2771" y="218"/>
                  <a:pt x="2771" y="218"/>
                </a:cubicBezTo>
                <a:cubicBezTo>
                  <a:pt x="2772" y="218"/>
                  <a:pt x="2774" y="218"/>
                  <a:pt x="2774" y="218"/>
                </a:cubicBezTo>
                <a:cubicBezTo>
                  <a:pt x="2775" y="218"/>
                  <a:pt x="2775" y="218"/>
                  <a:pt x="2775" y="218"/>
                </a:cubicBezTo>
                <a:cubicBezTo>
                  <a:pt x="2776" y="218"/>
                  <a:pt x="2776" y="218"/>
                  <a:pt x="2777" y="218"/>
                </a:cubicBezTo>
                <a:cubicBezTo>
                  <a:pt x="2777" y="218"/>
                  <a:pt x="2777" y="218"/>
                  <a:pt x="2778" y="218"/>
                </a:cubicBezTo>
                <a:cubicBezTo>
                  <a:pt x="2778" y="218"/>
                  <a:pt x="2778" y="218"/>
                  <a:pt x="2779" y="218"/>
                </a:cubicBezTo>
                <a:cubicBezTo>
                  <a:pt x="2779" y="218"/>
                  <a:pt x="2781" y="217"/>
                  <a:pt x="2782" y="217"/>
                </a:cubicBezTo>
                <a:cubicBezTo>
                  <a:pt x="2782" y="217"/>
                  <a:pt x="2783" y="217"/>
                  <a:pt x="2783" y="217"/>
                </a:cubicBezTo>
                <a:cubicBezTo>
                  <a:pt x="2783" y="217"/>
                  <a:pt x="2784" y="216"/>
                  <a:pt x="2784" y="216"/>
                </a:cubicBezTo>
                <a:cubicBezTo>
                  <a:pt x="2784" y="216"/>
                  <a:pt x="2785" y="216"/>
                  <a:pt x="2785" y="216"/>
                </a:cubicBezTo>
                <a:cubicBezTo>
                  <a:pt x="2785" y="216"/>
                  <a:pt x="2786" y="216"/>
                  <a:pt x="2786" y="216"/>
                </a:cubicBezTo>
                <a:cubicBezTo>
                  <a:pt x="2787" y="216"/>
                  <a:pt x="2788" y="217"/>
                  <a:pt x="2789" y="217"/>
                </a:cubicBezTo>
                <a:cubicBezTo>
                  <a:pt x="2790" y="217"/>
                  <a:pt x="2790" y="217"/>
                  <a:pt x="2790" y="217"/>
                </a:cubicBezTo>
                <a:cubicBezTo>
                  <a:pt x="2791" y="217"/>
                  <a:pt x="2791" y="217"/>
                  <a:pt x="2791" y="217"/>
                </a:cubicBezTo>
                <a:cubicBezTo>
                  <a:pt x="2792" y="217"/>
                  <a:pt x="2792" y="217"/>
                  <a:pt x="2793" y="217"/>
                </a:cubicBezTo>
                <a:cubicBezTo>
                  <a:pt x="2794" y="218"/>
                  <a:pt x="2796" y="219"/>
                  <a:pt x="2797" y="219"/>
                </a:cubicBezTo>
                <a:cubicBezTo>
                  <a:pt x="2797" y="220"/>
                  <a:pt x="2797" y="220"/>
                  <a:pt x="2798" y="221"/>
                </a:cubicBezTo>
                <a:cubicBezTo>
                  <a:pt x="2798" y="222"/>
                  <a:pt x="2798" y="222"/>
                  <a:pt x="2799" y="223"/>
                </a:cubicBezTo>
                <a:cubicBezTo>
                  <a:pt x="2799" y="224"/>
                  <a:pt x="2799" y="225"/>
                  <a:pt x="2800" y="226"/>
                </a:cubicBezTo>
                <a:cubicBezTo>
                  <a:pt x="2800" y="227"/>
                  <a:pt x="2800" y="227"/>
                  <a:pt x="2801" y="228"/>
                </a:cubicBezTo>
                <a:cubicBezTo>
                  <a:pt x="2801" y="229"/>
                  <a:pt x="2803" y="230"/>
                  <a:pt x="2804" y="230"/>
                </a:cubicBezTo>
                <a:cubicBezTo>
                  <a:pt x="2804" y="231"/>
                  <a:pt x="2804" y="232"/>
                  <a:pt x="2805" y="232"/>
                </a:cubicBezTo>
                <a:cubicBezTo>
                  <a:pt x="2805" y="233"/>
                  <a:pt x="2806" y="234"/>
                  <a:pt x="2806" y="234"/>
                </a:cubicBezTo>
                <a:cubicBezTo>
                  <a:pt x="2806" y="235"/>
                  <a:pt x="2807" y="236"/>
                  <a:pt x="2807" y="237"/>
                </a:cubicBezTo>
                <a:cubicBezTo>
                  <a:pt x="2807" y="237"/>
                  <a:pt x="2807" y="238"/>
                  <a:pt x="2808" y="239"/>
                </a:cubicBezTo>
                <a:cubicBezTo>
                  <a:pt x="2809" y="240"/>
                  <a:pt x="2810" y="241"/>
                  <a:pt x="2811" y="242"/>
                </a:cubicBezTo>
                <a:cubicBezTo>
                  <a:pt x="2812" y="243"/>
                  <a:pt x="2812" y="244"/>
                  <a:pt x="2812" y="245"/>
                </a:cubicBezTo>
                <a:cubicBezTo>
                  <a:pt x="2813" y="246"/>
                  <a:pt x="2813" y="247"/>
                  <a:pt x="2813" y="247"/>
                </a:cubicBezTo>
                <a:cubicBezTo>
                  <a:pt x="2814" y="248"/>
                  <a:pt x="2814" y="249"/>
                  <a:pt x="2814" y="250"/>
                </a:cubicBezTo>
                <a:cubicBezTo>
                  <a:pt x="2815" y="251"/>
                  <a:pt x="2815" y="252"/>
                  <a:pt x="2816" y="252"/>
                </a:cubicBezTo>
                <a:cubicBezTo>
                  <a:pt x="2816" y="253"/>
                  <a:pt x="2818" y="253"/>
                  <a:pt x="2819" y="254"/>
                </a:cubicBezTo>
                <a:cubicBezTo>
                  <a:pt x="2819" y="255"/>
                  <a:pt x="2819" y="255"/>
                  <a:pt x="2820" y="256"/>
                </a:cubicBezTo>
                <a:cubicBezTo>
                  <a:pt x="2820" y="257"/>
                  <a:pt x="2820" y="257"/>
                  <a:pt x="2821" y="258"/>
                </a:cubicBezTo>
                <a:cubicBezTo>
                  <a:pt x="2821" y="259"/>
                  <a:pt x="2821" y="259"/>
                  <a:pt x="2822" y="260"/>
                </a:cubicBezTo>
                <a:cubicBezTo>
                  <a:pt x="2822" y="261"/>
                  <a:pt x="2822" y="262"/>
                  <a:pt x="2823" y="262"/>
                </a:cubicBezTo>
                <a:cubicBezTo>
                  <a:pt x="2823" y="262"/>
                  <a:pt x="2825" y="261"/>
                  <a:pt x="2826" y="261"/>
                </a:cubicBezTo>
                <a:cubicBezTo>
                  <a:pt x="2827" y="261"/>
                  <a:pt x="2827" y="260"/>
                  <a:pt x="2827" y="260"/>
                </a:cubicBezTo>
                <a:cubicBezTo>
                  <a:pt x="2827" y="259"/>
                  <a:pt x="2828" y="259"/>
                  <a:pt x="2828" y="259"/>
                </a:cubicBezTo>
                <a:cubicBezTo>
                  <a:pt x="2828" y="259"/>
                  <a:pt x="2829" y="259"/>
                  <a:pt x="2829" y="259"/>
                </a:cubicBezTo>
                <a:cubicBezTo>
                  <a:pt x="2829" y="259"/>
                  <a:pt x="2829" y="259"/>
                  <a:pt x="2830" y="259"/>
                </a:cubicBezTo>
                <a:cubicBezTo>
                  <a:pt x="2831" y="258"/>
                  <a:pt x="2833" y="258"/>
                  <a:pt x="2833" y="258"/>
                </a:cubicBezTo>
                <a:cubicBezTo>
                  <a:pt x="2834" y="258"/>
                  <a:pt x="2834" y="257"/>
                  <a:pt x="2834" y="257"/>
                </a:cubicBezTo>
                <a:cubicBezTo>
                  <a:pt x="2835" y="257"/>
                  <a:pt x="2835" y="257"/>
                  <a:pt x="2835" y="256"/>
                </a:cubicBezTo>
                <a:cubicBezTo>
                  <a:pt x="2836" y="256"/>
                  <a:pt x="2836" y="255"/>
                  <a:pt x="2836" y="255"/>
                </a:cubicBezTo>
                <a:cubicBezTo>
                  <a:pt x="2837" y="254"/>
                  <a:pt x="2837" y="254"/>
                  <a:pt x="2837" y="253"/>
                </a:cubicBezTo>
                <a:cubicBezTo>
                  <a:pt x="2838" y="253"/>
                  <a:pt x="2840" y="252"/>
                  <a:pt x="2840" y="251"/>
                </a:cubicBezTo>
                <a:cubicBezTo>
                  <a:pt x="2841" y="251"/>
                  <a:pt x="2841" y="250"/>
                  <a:pt x="2842" y="249"/>
                </a:cubicBezTo>
                <a:cubicBezTo>
                  <a:pt x="2842" y="249"/>
                  <a:pt x="2842" y="248"/>
                  <a:pt x="2843" y="248"/>
                </a:cubicBezTo>
                <a:cubicBezTo>
                  <a:pt x="2843" y="247"/>
                  <a:pt x="2843" y="247"/>
                  <a:pt x="2844" y="246"/>
                </a:cubicBezTo>
                <a:cubicBezTo>
                  <a:pt x="2844" y="246"/>
                  <a:pt x="2844" y="245"/>
                  <a:pt x="2845" y="245"/>
                </a:cubicBezTo>
                <a:cubicBezTo>
                  <a:pt x="2846" y="244"/>
                  <a:pt x="2847" y="244"/>
                  <a:pt x="2848" y="243"/>
                </a:cubicBezTo>
                <a:cubicBezTo>
                  <a:pt x="2849" y="243"/>
                  <a:pt x="2849" y="242"/>
                  <a:pt x="2849" y="241"/>
                </a:cubicBezTo>
                <a:cubicBezTo>
                  <a:pt x="2849" y="240"/>
                  <a:pt x="2850" y="239"/>
                  <a:pt x="2850" y="238"/>
                </a:cubicBezTo>
                <a:cubicBezTo>
                  <a:pt x="2850" y="237"/>
                  <a:pt x="2851" y="236"/>
                  <a:pt x="2851" y="235"/>
                </a:cubicBezTo>
                <a:cubicBezTo>
                  <a:pt x="2852" y="234"/>
                  <a:pt x="2851" y="233"/>
                  <a:pt x="2852" y="232"/>
                </a:cubicBezTo>
                <a:cubicBezTo>
                  <a:pt x="2853" y="231"/>
                  <a:pt x="2855" y="230"/>
                  <a:pt x="2856" y="229"/>
                </a:cubicBezTo>
                <a:cubicBezTo>
                  <a:pt x="2857" y="229"/>
                  <a:pt x="2857" y="228"/>
                  <a:pt x="2857" y="228"/>
                </a:cubicBezTo>
                <a:cubicBezTo>
                  <a:pt x="2858" y="227"/>
                  <a:pt x="2858" y="226"/>
                  <a:pt x="2858" y="225"/>
                </a:cubicBezTo>
                <a:cubicBezTo>
                  <a:pt x="2859" y="224"/>
                  <a:pt x="2859" y="222"/>
                  <a:pt x="2859" y="222"/>
                </a:cubicBezTo>
                <a:cubicBezTo>
                  <a:pt x="2860" y="221"/>
                  <a:pt x="2862" y="221"/>
                  <a:pt x="2863" y="221"/>
                </a:cubicBezTo>
                <a:cubicBezTo>
                  <a:pt x="2863" y="220"/>
                  <a:pt x="2864" y="220"/>
                  <a:pt x="2864" y="220"/>
                </a:cubicBezTo>
                <a:cubicBezTo>
                  <a:pt x="2864" y="220"/>
                  <a:pt x="2864" y="220"/>
                  <a:pt x="2865" y="220"/>
                </a:cubicBezTo>
                <a:cubicBezTo>
                  <a:pt x="2865" y="220"/>
                  <a:pt x="2865" y="220"/>
                  <a:pt x="2866" y="220"/>
                </a:cubicBezTo>
                <a:cubicBezTo>
                  <a:pt x="2866" y="220"/>
                  <a:pt x="2866" y="221"/>
                  <a:pt x="2867" y="221"/>
                </a:cubicBezTo>
                <a:cubicBezTo>
                  <a:pt x="2868" y="221"/>
                  <a:pt x="2869" y="221"/>
                  <a:pt x="2870" y="221"/>
                </a:cubicBezTo>
                <a:cubicBezTo>
                  <a:pt x="2870" y="222"/>
                  <a:pt x="2871" y="222"/>
                  <a:pt x="2871" y="222"/>
                </a:cubicBezTo>
                <a:cubicBezTo>
                  <a:pt x="2871" y="222"/>
                  <a:pt x="2872" y="223"/>
                  <a:pt x="2872" y="223"/>
                </a:cubicBezTo>
                <a:cubicBezTo>
                  <a:pt x="2872" y="224"/>
                  <a:pt x="2873" y="225"/>
                  <a:pt x="2873" y="225"/>
                </a:cubicBezTo>
                <a:cubicBezTo>
                  <a:pt x="2873" y="226"/>
                  <a:pt x="2873" y="226"/>
                  <a:pt x="2874" y="226"/>
                </a:cubicBezTo>
                <a:cubicBezTo>
                  <a:pt x="2875" y="227"/>
                  <a:pt x="2877" y="227"/>
                  <a:pt x="2877" y="228"/>
                </a:cubicBezTo>
                <a:cubicBezTo>
                  <a:pt x="2878" y="228"/>
                  <a:pt x="2878" y="228"/>
                  <a:pt x="2878" y="229"/>
                </a:cubicBezTo>
                <a:cubicBezTo>
                  <a:pt x="2879" y="230"/>
                  <a:pt x="2879" y="231"/>
                  <a:pt x="2879" y="232"/>
                </a:cubicBezTo>
                <a:cubicBezTo>
                  <a:pt x="2880" y="234"/>
                  <a:pt x="2880" y="235"/>
                  <a:pt x="2881" y="236"/>
                </a:cubicBezTo>
                <a:cubicBezTo>
                  <a:pt x="2881" y="237"/>
                  <a:pt x="2881" y="239"/>
                  <a:pt x="2882" y="240"/>
                </a:cubicBezTo>
                <a:cubicBezTo>
                  <a:pt x="2882" y="241"/>
                  <a:pt x="2884" y="242"/>
                  <a:pt x="2885" y="243"/>
                </a:cubicBezTo>
                <a:cubicBezTo>
                  <a:pt x="2885" y="244"/>
                  <a:pt x="2885" y="245"/>
                  <a:pt x="2886" y="246"/>
                </a:cubicBezTo>
                <a:cubicBezTo>
                  <a:pt x="2886" y="247"/>
                  <a:pt x="2886" y="248"/>
                  <a:pt x="2887" y="249"/>
                </a:cubicBezTo>
                <a:cubicBezTo>
                  <a:pt x="2887" y="249"/>
                  <a:pt x="2888" y="250"/>
                  <a:pt x="2888" y="250"/>
                </a:cubicBezTo>
                <a:cubicBezTo>
                  <a:pt x="2888" y="251"/>
                  <a:pt x="2888" y="253"/>
                  <a:pt x="2889" y="253"/>
                </a:cubicBezTo>
                <a:cubicBezTo>
                  <a:pt x="2889" y="253"/>
                  <a:pt x="2891" y="252"/>
                  <a:pt x="2892" y="251"/>
                </a:cubicBezTo>
                <a:cubicBezTo>
                  <a:pt x="2893" y="251"/>
                  <a:pt x="2893" y="249"/>
                  <a:pt x="2893" y="248"/>
                </a:cubicBezTo>
                <a:cubicBezTo>
                  <a:pt x="2893" y="248"/>
                  <a:pt x="2894" y="247"/>
                  <a:pt x="2894" y="247"/>
                </a:cubicBezTo>
                <a:cubicBezTo>
                  <a:pt x="2894" y="247"/>
                  <a:pt x="2895" y="247"/>
                  <a:pt x="2895" y="247"/>
                </a:cubicBezTo>
                <a:cubicBezTo>
                  <a:pt x="2895" y="248"/>
                  <a:pt x="2896" y="248"/>
                  <a:pt x="2896" y="248"/>
                </a:cubicBezTo>
                <a:cubicBezTo>
                  <a:pt x="2897" y="248"/>
                  <a:pt x="2899" y="249"/>
                  <a:pt x="2899" y="249"/>
                </a:cubicBezTo>
                <a:cubicBezTo>
                  <a:pt x="2900" y="249"/>
                  <a:pt x="2900" y="249"/>
                  <a:pt x="2900" y="249"/>
                </a:cubicBezTo>
                <a:cubicBezTo>
                  <a:pt x="2901" y="249"/>
                  <a:pt x="2901" y="249"/>
                  <a:pt x="2901" y="250"/>
                </a:cubicBezTo>
                <a:cubicBezTo>
                  <a:pt x="2902" y="250"/>
                  <a:pt x="2902" y="250"/>
                  <a:pt x="2902" y="250"/>
                </a:cubicBezTo>
                <a:cubicBezTo>
                  <a:pt x="2903" y="251"/>
                  <a:pt x="2903" y="251"/>
                  <a:pt x="2904" y="252"/>
                </a:cubicBezTo>
                <a:cubicBezTo>
                  <a:pt x="2904" y="252"/>
                  <a:pt x="2906" y="253"/>
                  <a:pt x="2907" y="253"/>
                </a:cubicBezTo>
                <a:cubicBezTo>
                  <a:pt x="2907" y="253"/>
                  <a:pt x="2907" y="253"/>
                  <a:pt x="2908" y="254"/>
                </a:cubicBezTo>
                <a:cubicBezTo>
                  <a:pt x="2908" y="254"/>
                  <a:pt x="2908" y="254"/>
                  <a:pt x="2909" y="254"/>
                </a:cubicBezTo>
                <a:cubicBezTo>
                  <a:pt x="2909" y="254"/>
                  <a:pt x="2910" y="254"/>
                  <a:pt x="2910" y="254"/>
                </a:cubicBezTo>
                <a:cubicBezTo>
                  <a:pt x="2910" y="254"/>
                  <a:pt x="2910" y="254"/>
                  <a:pt x="2911" y="255"/>
                </a:cubicBezTo>
                <a:cubicBezTo>
                  <a:pt x="2912" y="255"/>
                  <a:pt x="2913" y="255"/>
                  <a:pt x="2914" y="255"/>
                </a:cubicBezTo>
                <a:cubicBezTo>
                  <a:pt x="2915" y="256"/>
                  <a:pt x="2915" y="256"/>
                  <a:pt x="2915" y="256"/>
                </a:cubicBezTo>
                <a:cubicBezTo>
                  <a:pt x="2915" y="256"/>
                  <a:pt x="2916" y="256"/>
                  <a:pt x="2916" y="257"/>
                </a:cubicBezTo>
                <a:cubicBezTo>
                  <a:pt x="2917" y="257"/>
                  <a:pt x="2917" y="258"/>
                  <a:pt x="2917" y="259"/>
                </a:cubicBezTo>
                <a:cubicBezTo>
                  <a:pt x="2918" y="259"/>
                  <a:pt x="2918" y="259"/>
                  <a:pt x="2918" y="260"/>
                </a:cubicBezTo>
                <a:cubicBezTo>
                  <a:pt x="2919" y="261"/>
                  <a:pt x="2921" y="261"/>
                  <a:pt x="2921" y="263"/>
                </a:cubicBezTo>
                <a:cubicBezTo>
                  <a:pt x="2922" y="264"/>
                  <a:pt x="2922" y="266"/>
                  <a:pt x="2922" y="268"/>
                </a:cubicBezTo>
                <a:cubicBezTo>
                  <a:pt x="2923" y="269"/>
                  <a:pt x="2923" y="270"/>
                  <a:pt x="2924" y="271"/>
                </a:cubicBezTo>
                <a:cubicBezTo>
                  <a:pt x="2924" y="271"/>
                  <a:pt x="2924" y="272"/>
                  <a:pt x="2924" y="272"/>
                </a:cubicBezTo>
                <a:cubicBezTo>
                  <a:pt x="2925" y="273"/>
                  <a:pt x="2925" y="273"/>
                  <a:pt x="2926" y="273"/>
                </a:cubicBezTo>
                <a:cubicBezTo>
                  <a:pt x="2926" y="274"/>
                  <a:pt x="2928" y="274"/>
                  <a:pt x="2929" y="274"/>
                </a:cubicBezTo>
                <a:cubicBezTo>
                  <a:pt x="2930" y="275"/>
                  <a:pt x="2930" y="275"/>
                  <a:pt x="2930" y="276"/>
                </a:cubicBezTo>
                <a:cubicBezTo>
                  <a:pt x="2930" y="276"/>
                  <a:pt x="2930" y="276"/>
                  <a:pt x="2931" y="276"/>
                </a:cubicBezTo>
                <a:cubicBezTo>
                  <a:pt x="2931" y="276"/>
                  <a:pt x="2931" y="276"/>
                  <a:pt x="2932" y="276"/>
                </a:cubicBezTo>
                <a:cubicBezTo>
                  <a:pt x="2932" y="276"/>
                  <a:pt x="2932" y="275"/>
                  <a:pt x="2933" y="275"/>
                </a:cubicBezTo>
                <a:cubicBezTo>
                  <a:pt x="2934" y="275"/>
                  <a:pt x="2935" y="275"/>
                  <a:pt x="2936" y="275"/>
                </a:cubicBezTo>
                <a:cubicBezTo>
                  <a:pt x="2937" y="274"/>
                  <a:pt x="2937" y="274"/>
                  <a:pt x="2937" y="274"/>
                </a:cubicBezTo>
                <a:cubicBezTo>
                  <a:pt x="2937" y="274"/>
                  <a:pt x="2938" y="273"/>
                  <a:pt x="2938" y="273"/>
                </a:cubicBezTo>
                <a:cubicBezTo>
                  <a:pt x="2938" y="273"/>
                  <a:pt x="2939" y="273"/>
                  <a:pt x="2939" y="273"/>
                </a:cubicBezTo>
                <a:cubicBezTo>
                  <a:pt x="2940" y="272"/>
                  <a:pt x="2940" y="272"/>
                  <a:pt x="2940" y="272"/>
                </a:cubicBezTo>
                <a:cubicBezTo>
                  <a:pt x="2941" y="272"/>
                  <a:pt x="2943" y="271"/>
                  <a:pt x="2943" y="271"/>
                </a:cubicBezTo>
                <a:cubicBezTo>
                  <a:pt x="2944" y="271"/>
                  <a:pt x="2944" y="271"/>
                  <a:pt x="2944" y="270"/>
                </a:cubicBezTo>
                <a:cubicBezTo>
                  <a:pt x="2945" y="270"/>
                  <a:pt x="2945" y="270"/>
                  <a:pt x="2946" y="270"/>
                </a:cubicBezTo>
                <a:cubicBezTo>
                  <a:pt x="2946" y="269"/>
                  <a:pt x="2947" y="269"/>
                  <a:pt x="2948" y="269"/>
                </a:cubicBezTo>
                <a:cubicBezTo>
                  <a:pt x="2948" y="269"/>
                  <a:pt x="2950" y="268"/>
                  <a:pt x="2951" y="268"/>
                </a:cubicBezTo>
                <a:cubicBezTo>
                  <a:pt x="2951" y="268"/>
                  <a:pt x="2952" y="268"/>
                  <a:pt x="2952" y="268"/>
                </a:cubicBezTo>
                <a:cubicBezTo>
                  <a:pt x="2952" y="268"/>
                  <a:pt x="2953" y="267"/>
                  <a:pt x="2953" y="267"/>
                </a:cubicBezTo>
                <a:cubicBezTo>
                  <a:pt x="2953" y="267"/>
                  <a:pt x="2954" y="266"/>
                  <a:pt x="2954" y="266"/>
                </a:cubicBezTo>
                <a:cubicBezTo>
                  <a:pt x="2954" y="265"/>
                  <a:pt x="2954" y="265"/>
                  <a:pt x="2955" y="265"/>
                </a:cubicBezTo>
                <a:cubicBezTo>
                  <a:pt x="2956" y="265"/>
                  <a:pt x="2957" y="265"/>
                  <a:pt x="2958" y="264"/>
                </a:cubicBezTo>
                <a:cubicBezTo>
                  <a:pt x="2959" y="264"/>
                  <a:pt x="2959" y="264"/>
                  <a:pt x="2959" y="263"/>
                </a:cubicBezTo>
                <a:cubicBezTo>
                  <a:pt x="2960" y="263"/>
                  <a:pt x="2960" y="263"/>
                  <a:pt x="2960" y="262"/>
                </a:cubicBezTo>
                <a:cubicBezTo>
                  <a:pt x="2960" y="262"/>
                  <a:pt x="2961" y="262"/>
                  <a:pt x="2961" y="262"/>
                </a:cubicBezTo>
                <a:cubicBezTo>
                  <a:pt x="2961" y="261"/>
                  <a:pt x="2962" y="261"/>
                  <a:pt x="2962" y="261"/>
                </a:cubicBezTo>
                <a:cubicBezTo>
                  <a:pt x="2963" y="261"/>
                  <a:pt x="2965" y="261"/>
                  <a:pt x="2966" y="260"/>
                </a:cubicBezTo>
                <a:cubicBezTo>
                  <a:pt x="2966" y="260"/>
                  <a:pt x="2966" y="259"/>
                  <a:pt x="2967" y="259"/>
                </a:cubicBezTo>
                <a:cubicBezTo>
                  <a:pt x="2967" y="259"/>
                  <a:pt x="2967" y="259"/>
                  <a:pt x="2967" y="259"/>
                </a:cubicBezTo>
                <a:cubicBezTo>
                  <a:pt x="2968" y="259"/>
                  <a:pt x="2968" y="259"/>
                  <a:pt x="2969" y="259"/>
                </a:cubicBezTo>
                <a:cubicBezTo>
                  <a:pt x="2969" y="259"/>
                  <a:pt x="2969" y="259"/>
                  <a:pt x="2970" y="259"/>
                </a:cubicBezTo>
                <a:cubicBezTo>
                  <a:pt x="2970" y="259"/>
                  <a:pt x="2972" y="259"/>
                  <a:pt x="2973" y="259"/>
                </a:cubicBezTo>
                <a:cubicBezTo>
                  <a:pt x="2973" y="259"/>
                  <a:pt x="2973" y="259"/>
                  <a:pt x="2974" y="259"/>
                </a:cubicBezTo>
                <a:cubicBezTo>
                  <a:pt x="2974" y="259"/>
                  <a:pt x="2975" y="259"/>
                  <a:pt x="2976" y="259"/>
                </a:cubicBezTo>
                <a:cubicBezTo>
                  <a:pt x="2976" y="259"/>
                  <a:pt x="2977" y="260"/>
                  <a:pt x="2977" y="260"/>
                </a:cubicBezTo>
                <a:cubicBezTo>
                  <a:pt x="2978" y="260"/>
                  <a:pt x="2979" y="260"/>
                  <a:pt x="2980" y="260"/>
                </a:cubicBezTo>
                <a:cubicBezTo>
                  <a:pt x="2981" y="260"/>
                  <a:pt x="2981" y="260"/>
                  <a:pt x="2981" y="260"/>
                </a:cubicBezTo>
                <a:cubicBezTo>
                  <a:pt x="2982" y="260"/>
                  <a:pt x="2983" y="259"/>
                  <a:pt x="2983" y="259"/>
                </a:cubicBezTo>
                <a:cubicBezTo>
                  <a:pt x="2984" y="258"/>
                  <a:pt x="2984" y="258"/>
                  <a:pt x="2984" y="258"/>
                </a:cubicBezTo>
                <a:cubicBezTo>
                  <a:pt x="2985" y="258"/>
                  <a:pt x="2987" y="258"/>
                  <a:pt x="2987" y="259"/>
                </a:cubicBezTo>
                <a:cubicBezTo>
                  <a:pt x="2988" y="259"/>
                  <a:pt x="2988" y="259"/>
                  <a:pt x="2989" y="260"/>
                </a:cubicBezTo>
                <a:cubicBezTo>
                  <a:pt x="2989" y="260"/>
                  <a:pt x="2989" y="260"/>
                  <a:pt x="2990" y="261"/>
                </a:cubicBezTo>
                <a:cubicBezTo>
                  <a:pt x="2990" y="261"/>
                  <a:pt x="2990" y="261"/>
                  <a:pt x="2991" y="262"/>
                </a:cubicBezTo>
                <a:cubicBezTo>
                  <a:pt x="2991" y="262"/>
                  <a:pt x="2991" y="263"/>
                  <a:pt x="2992" y="263"/>
                </a:cubicBezTo>
                <a:cubicBezTo>
                  <a:pt x="2992" y="264"/>
                  <a:pt x="2994" y="264"/>
                  <a:pt x="2995" y="264"/>
                </a:cubicBezTo>
                <a:cubicBezTo>
                  <a:pt x="2996" y="265"/>
                  <a:pt x="2996" y="265"/>
                  <a:pt x="2996" y="266"/>
                </a:cubicBezTo>
                <a:cubicBezTo>
                  <a:pt x="2996" y="266"/>
                  <a:pt x="2997" y="267"/>
                  <a:pt x="2997" y="267"/>
                </a:cubicBezTo>
                <a:cubicBezTo>
                  <a:pt x="2997" y="268"/>
                  <a:pt x="2998" y="269"/>
                  <a:pt x="2998" y="269"/>
                </a:cubicBezTo>
                <a:cubicBezTo>
                  <a:pt x="2998" y="270"/>
                  <a:pt x="2998" y="270"/>
                  <a:pt x="2999" y="270"/>
                </a:cubicBezTo>
                <a:cubicBezTo>
                  <a:pt x="3000" y="270"/>
                  <a:pt x="3002" y="271"/>
                  <a:pt x="3003" y="271"/>
                </a:cubicBezTo>
                <a:cubicBezTo>
                  <a:pt x="3004" y="271"/>
                  <a:pt x="3004" y="271"/>
                  <a:pt x="3004" y="272"/>
                </a:cubicBezTo>
                <a:cubicBezTo>
                  <a:pt x="3005" y="272"/>
                  <a:pt x="3005" y="272"/>
                  <a:pt x="3005" y="272"/>
                </a:cubicBezTo>
                <a:cubicBezTo>
                  <a:pt x="3006" y="272"/>
                  <a:pt x="3006" y="271"/>
                  <a:pt x="3006" y="271"/>
                </a:cubicBezTo>
                <a:cubicBezTo>
                  <a:pt x="3007" y="270"/>
                  <a:pt x="3009" y="269"/>
                  <a:pt x="3009" y="269"/>
                </a:cubicBezTo>
                <a:cubicBezTo>
                  <a:pt x="3010" y="269"/>
                  <a:pt x="3010" y="268"/>
                  <a:pt x="3011" y="268"/>
                </a:cubicBezTo>
                <a:cubicBezTo>
                  <a:pt x="3011" y="268"/>
                  <a:pt x="3011" y="267"/>
                  <a:pt x="3012" y="266"/>
                </a:cubicBezTo>
                <a:cubicBezTo>
                  <a:pt x="3012" y="266"/>
                  <a:pt x="3012" y="265"/>
                  <a:pt x="3013" y="264"/>
                </a:cubicBezTo>
                <a:cubicBezTo>
                  <a:pt x="3013" y="264"/>
                  <a:pt x="3013" y="263"/>
                  <a:pt x="3014" y="262"/>
                </a:cubicBezTo>
                <a:cubicBezTo>
                  <a:pt x="3015" y="261"/>
                  <a:pt x="3016" y="259"/>
                  <a:pt x="3017" y="258"/>
                </a:cubicBezTo>
                <a:cubicBezTo>
                  <a:pt x="3018" y="256"/>
                  <a:pt x="3018" y="253"/>
                  <a:pt x="3018" y="252"/>
                </a:cubicBezTo>
                <a:cubicBezTo>
                  <a:pt x="3018" y="250"/>
                  <a:pt x="3019" y="248"/>
                  <a:pt x="3019" y="247"/>
                </a:cubicBezTo>
                <a:cubicBezTo>
                  <a:pt x="3019" y="246"/>
                  <a:pt x="3020" y="245"/>
                  <a:pt x="3020" y="244"/>
                </a:cubicBezTo>
                <a:cubicBezTo>
                  <a:pt x="3020" y="243"/>
                  <a:pt x="3020" y="242"/>
                  <a:pt x="3021" y="241"/>
                </a:cubicBezTo>
                <a:cubicBezTo>
                  <a:pt x="3022" y="241"/>
                  <a:pt x="3024" y="240"/>
                  <a:pt x="3024" y="239"/>
                </a:cubicBezTo>
                <a:cubicBezTo>
                  <a:pt x="3025" y="239"/>
                  <a:pt x="3025" y="238"/>
                  <a:pt x="3025" y="238"/>
                </a:cubicBezTo>
                <a:cubicBezTo>
                  <a:pt x="3026" y="237"/>
                  <a:pt x="3026" y="236"/>
                  <a:pt x="3026" y="236"/>
                </a:cubicBezTo>
                <a:cubicBezTo>
                  <a:pt x="3027" y="235"/>
                  <a:pt x="3027" y="235"/>
                  <a:pt x="3027" y="234"/>
                </a:cubicBezTo>
                <a:cubicBezTo>
                  <a:pt x="3028" y="234"/>
                  <a:pt x="3028" y="234"/>
                  <a:pt x="3028" y="233"/>
                </a:cubicBezTo>
                <a:cubicBezTo>
                  <a:pt x="3029" y="233"/>
                  <a:pt x="3032" y="233"/>
                  <a:pt x="3033" y="233"/>
                </a:cubicBezTo>
                <a:cubicBezTo>
                  <a:pt x="3033" y="232"/>
                  <a:pt x="3033" y="232"/>
                  <a:pt x="3034" y="231"/>
                </a:cubicBezTo>
                <a:cubicBezTo>
                  <a:pt x="3034" y="231"/>
                  <a:pt x="3034" y="230"/>
                  <a:pt x="3035" y="230"/>
                </a:cubicBezTo>
                <a:cubicBezTo>
                  <a:pt x="3035" y="230"/>
                  <a:pt x="3035" y="229"/>
                  <a:pt x="3036" y="230"/>
                </a:cubicBezTo>
                <a:cubicBezTo>
                  <a:pt x="3037" y="230"/>
                  <a:pt x="3038" y="230"/>
                  <a:pt x="3039" y="230"/>
                </a:cubicBezTo>
                <a:cubicBezTo>
                  <a:pt x="3040" y="231"/>
                  <a:pt x="3040" y="231"/>
                  <a:pt x="3040" y="232"/>
                </a:cubicBezTo>
                <a:cubicBezTo>
                  <a:pt x="3040" y="232"/>
                  <a:pt x="3041" y="231"/>
                  <a:pt x="3041" y="231"/>
                </a:cubicBezTo>
                <a:cubicBezTo>
                  <a:pt x="3041" y="231"/>
                  <a:pt x="3042" y="232"/>
                  <a:pt x="3042" y="232"/>
                </a:cubicBezTo>
                <a:cubicBezTo>
                  <a:pt x="3042" y="233"/>
                  <a:pt x="3042" y="233"/>
                  <a:pt x="3043" y="234"/>
                </a:cubicBezTo>
                <a:cubicBezTo>
                  <a:pt x="3044" y="234"/>
                  <a:pt x="3045" y="234"/>
                  <a:pt x="3046" y="234"/>
                </a:cubicBezTo>
                <a:cubicBezTo>
                  <a:pt x="3047" y="235"/>
                  <a:pt x="3047" y="236"/>
                  <a:pt x="3047" y="238"/>
                </a:cubicBezTo>
                <a:cubicBezTo>
                  <a:pt x="3048" y="239"/>
                  <a:pt x="3048" y="242"/>
                  <a:pt x="3048" y="243"/>
                </a:cubicBezTo>
                <a:cubicBezTo>
                  <a:pt x="3049" y="244"/>
                  <a:pt x="3049" y="245"/>
                  <a:pt x="3049" y="246"/>
                </a:cubicBezTo>
                <a:cubicBezTo>
                  <a:pt x="3050" y="247"/>
                  <a:pt x="3050" y="247"/>
                  <a:pt x="3051" y="247"/>
                </a:cubicBezTo>
                <a:cubicBezTo>
                  <a:pt x="3051" y="247"/>
                  <a:pt x="3053" y="247"/>
                  <a:pt x="3054" y="248"/>
                </a:cubicBezTo>
                <a:cubicBezTo>
                  <a:pt x="3054" y="248"/>
                  <a:pt x="3054" y="248"/>
                  <a:pt x="3055" y="248"/>
                </a:cubicBezTo>
                <a:cubicBezTo>
                  <a:pt x="3055" y="248"/>
                  <a:pt x="3055" y="248"/>
                  <a:pt x="3056" y="248"/>
                </a:cubicBezTo>
                <a:cubicBezTo>
                  <a:pt x="3056" y="248"/>
                  <a:pt x="3057" y="248"/>
                  <a:pt x="3057" y="248"/>
                </a:cubicBezTo>
                <a:cubicBezTo>
                  <a:pt x="3057" y="247"/>
                  <a:pt x="3057" y="247"/>
                  <a:pt x="3058" y="247"/>
                </a:cubicBezTo>
                <a:cubicBezTo>
                  <a:pt x="3058" y="246"/>
                  <a:pt x="3060" y="246"/>
                  <a:pt x="3061" y="246"/>
                </a:cubicBezTo>
                <a:cubicBezTo>
                  <a:pt x="3062" y="246"/>
                  <a:pt x="3062" y="245"/>
                  <a:pt x="3062" y="245"/>
                </a:cubicBezTo>
                <a:cubicBezTo>
                  <a:pt x="3062" y="245"/>
                  <a:pt x="3063" y="245"/>
                  <a:pt x="3063" y="245"/>
                </a:cubicBezTo>
                <a:cubicBezTo>
                  <a:pt x="3063" y="245"/>
                  <a:pt x="3064" y="245"/>
                  <a:pt x="3064" y="245"/>
                </a:cubicBezTo>
                <a:cubicBezTo>
                  <a:pt x="3064" y="245"/>
                  <a:pt x="3065" y="245"/>
                  <a:pt x="3065" y="245"/>
                </a:cubicBezTo>
                <a:cubicBezTo>
                  <a:pt x="3066" y="245"/>
                  <a:pt x="3068" y="245"/>
                  <a:pt x="3068" y="245"/>
                </a:cubicBezTo>
                <a:cubicBezTo>
                  <a:pt x="3069" y="245"/>
                  <a:pt x="3069" y="245"/>
                  <a:pt x="3069" y="245"/>
                </a:cubicBezTo>
                <a:cubicBezTo>
                  <a:pt x="3070" y="245"/>
                  <a:pt x="3070" y="245"/>
                  <a:pt x="3070" y="245"/>
                </a:cubicBezTo>
                <a:cubicBezTo>
                  <a:pt x="3071" y="246"/>
                  <a:pt x="3071" y="246"/>
                  <a:pt x="3071" y="246"/>
                </a:cubicBezTo>
                <a:cubicBezTo>
                  <a:pt x="3072" y="246"/>
                  <a:pt x="3072" y="247"/>
                  <a:pt x="3073" y="247"/>
                </a:cubicBezTo>
                <a:cubicBezTo>
                  <a:pt x="3073" y="247"/>
                  <a:pt x="3075" y="248"/>
                  <a:pt x="3076" y="249"/>
                </a:cubicBezTo>
                <a:cubicBezTo>
                  <a:pt x="3076" y="250"/>
                  <a:pt x="3076" y="250"/>
                  <a:pt x="3077" y="251"/>
                </a:cubicBezTo>
                <a:cubicBezTo>
                  <a:pt x="3077" y="251"/>
                  <a:pt x="3077" y="251"/>
                  <a:pt x="3078" y="251"/>
                </a:cubicBezTo>
                <a:cubicBezTo>
                  <a:pt x="3078" y="251"/>
                  <a:pt x="3078" y="251"/>
                  <a:pt x="3079" y="252"/>
                </a:cubicBezTo>
                <a:cubicBezTo>
                  <a:pt x="3079" y="252"/>
                  <a:pt x="3079" y="252"/>
                  <a:pt x="3080" y="252"/>
                </a:cubicBezTo>
                <a:cubicBezTo>
                  <a:pt x="3081" y="252"/>
                  <a:pt x="3082" y="253"/>
                  <a:pt x="3083" y="253"/>
                </a:cubicBezTo>
                <a:cubicBezTo>
                  <a:pt x="3084" y="253"/>
                  <a:pt x="3084" y="254"/>
                  <a:pt x="3084" y="254"/>
                </a:cubicBezTo>
                <a:cubicBezTo>
                  <a:pt x="3084" y="255"/>
                  <a:pt x="3085" y="256"/>
                  <a:pt x="3085" y="256"/>
                </a:cubicBezTo>
                <a:cubicBezTo>
                  <a:pt x="3086" y="257"/>
                  <a:pt x="3086" y="258"/>
                  <a:pt x="3086" y="258"/>
                </a:cubicBezTo>
                <a:cubicBezTo>
                  <a:pt x="3087" y="259"/>
                  <a:pt x="3087" y="260"/>
                  <a:pt x="3087" y="260"/>
                </a:cubicBezTo>
                <a:cubicBezTo>
                  <a:pt x="3088" y="261"/>
                  <a:pt x="3090" y="262"/>
                  <a:pt x="3090" y="262"/>
                </a:cubicBezTo>
                <a:cubicBezTo>
                  <a:pt x="3091" y="263"/>
                  <a:pt x="3091" y="263"/>
                  <a:pt x="3091" y="263"/>
                </a:cubicBezTo>
                <a:cubicBezTo>
                  <a:pt x="3092" y="264"/>
                  <a:pt x="3092" y="265"/>
                  <a:pt x="3093" y="265"/>
                </a:cubicBezTo>
                <a:cubicBezTo>
                  <a:pt x="3093" y="266"/>
                  <a:pt x="3093" y="266"/>
                  <a:pt x="3093" y="267"/>
                </a:cubicBezTo>
                <a:cubicBezTo>
                  <a:pt x="3094" y="267"/>
                  <a:pt x="3097" y="268"/>
                  <a:pt x="3098" y="269"/>
                </a:cubicBezTo>
                <a:cubicBezTo>
                  <a:pt x="3099" y="269"/>
                  <a:pt x="3098" y="270"/>
                  <a:pt x="3099" y="271"/>
                </a:cubicBezTo>
                <a:cubicBezTo>
                  <a:pt x="3099" y="271"/>
                  <a:pt x="3099" y="272"/>
                  <a:pt x="3100" y="273"/>
                </a:cubicBezTo>
                <a:cubicBezTo>
                  <a:pt x="3100" y="273"/>
                  <a:pt x="3100" y="274"/>
                  <a:pt x="3101" y="275"/>
                </a:cubicBezTo>
                <a:cubicBezTo>
                  <a:pt x="3101" y="276"/>
                  <a:pt x="3101" y="276"/>
                  <a:pt x="3102" y="277"/>
                </a:cubicBezTo>
                <a:cubicBezTo>
                  <a:pt x="3103" y="277"/>
                  <a:pt x="3104" y="278"/>
                  <a:pt x="3105" y="278"/>
                </a:cubicBezTo>
                <a:cubicBezTo>
                  <a:pt x="3106" y="279"/>
                  <a:pt x="3106" y="280"/>
                  <a:pt x="3106" y="281"/>
                </a:cubicBezTo>
                <a:cubicBezTo>
                  <a:pt x="3106" y="281"/>
                  <a:pt x="3107" y="282"/>
                  <a:pt x="3107" y="283"/>
                </a:cubicBezTo>
                <a:cubicBezTo>
                  <a:pt x="3107" y="283"/>
                  <a:pt x="3108" y="284"/>
                  <a:pt x="3108" y="285"/>
                </a:cubicBezTo>
                <a:cubicBezTo>
                  <a:pt x="3109" y="285"/>
                  <a:pt x="3109" y="286"/>
                  <a:pt x="3109" y="286"/>
                </a:cubicBezTo>
                <a:cubicBezTo>
                  <a:pt x="3110" y="287"/>
                  <a:pt x="3112" y="288"/>
                  <a:pt x="3112" y="288"/>
                </a:cubicBezTo>
                <a:cubicBezTo>
                  <a:pt x="3113" y="289"/>
                  <a:pt x="3113" y="289"/>
                  <a:pt x="3113" y="289"/>
                </a:cubicBezTo>
                <a:cubicBezTo>
                  <a:pt x="3114" y="290"/>
                  <a:pt x="3114" y="291"/>
                  <a:pt x="3114" y="291"/>
                </a:cubicBezTo>
                <a:cubicBezTo>
                  <a:pt x="3115" y="292"/>
                  <a:pt x="3115" y="292"/>
                  <a:pt x="3116" y="293"/>
                </a:cubicBezTo>
                <a:cubicBezTo>
                  <a:pt x="3116" y="293"/>
                  <a:pt x="3116" y="294"/>
                  <a:pt x="3117" y="295"/>
                </a:cubicBezTo>
                <a:cubicBezTo>
                  <a:pt x="3117" y="295"/>
                  <a:pt x="3119" y="296"/>
                  <a:pt x="3120" y="297"/>
                </a:cubicBezTo>
                <a:cubicBezTo>
                  <a:pt x="3120" y="297"/>
                  <a:pt x="3120" y="298"/>
                  <a:pt x="3121" y="298"/>
                </a:cubicBezTo>
                <a:cubicBezTo>
                  <a:pt x="3121" y="299"/>
                  <a:pt x="3122" y="300"/>
                  <a:pt x="3122" y="300"/>
                </a:cubicBezTo>
                <a:cubicBezTo>
                  <a:pt x="3122" y="301"/>
                  <a:pt x="3123" y="301"/>
                  <a:pt x="3123" y="301"/>
                </a:cubicBezTo>
                <a:cubicBezTo>
                  <a:pt x="3123" y="302"/>
                  <a:pt x="3123" y="302"/>
                  <a:pt x="3124" y="302"/>
                </a:cubicBezTo>
                <a:cubicBezTo>
                  <a:pt x="3125" y="302"/>
                  <a:pt x="3126" y="303"/>
                  <a:pt x="3127" y="303"/>
                </a:cubicBezTo>
                <a:cubicBezTo>
                  <a:pt x="3128" y="303"/>
                  <a:pt x="3128" y="303"/>
                  <a:pt x="3128" y="303"/>
                </a:cubicBezTo>
                <a:cubicBezTo>
                  <a:pt x="3129" y="303"/>
                  <a:pt x="3129" y="303"/>
                  <a:pt x="3129" y="303"/>
                </a:cubicBezTo>
                <a:cubicBezTo>
                  <a:pt x="3129" y="303"/>
                  <a:pt x="3130" y="303"/>
                  <a:pt x="3130" y="303"/>
                </a:cubicBezTo>
                <a:cubicBezTo>
                  <a:pt x="3130" y="303"/>
                  <a:pt x="3131" y="304"/>
                  <a:pt x="3131" y="304"/>
                </a:cubicBezTo>
                <a:cubicBezTo>
                  <a:pt x="3132" y="304"/>
                  <a:pt x="3135" y="303"/>
                  <a:pt x="3135" y="303"/>
                </a:cubicBezTo>
                <a:cubicBezTo>
                  <a:pt x="3136" y="303"/>
                  <a:pt x="3136" y="303"/>
                  <a:pt x="3136" y="303"/>
                </a:cubicBezTo>
                <a:cubicBezTo>
                  <a:pt x="3137" y="302"/>
                  <a:pt x="3137" y="302"/>
                  <a:pt x="3138" y="302"/>
                </a:cubicBezTo>
                <a:cubicBezTo>
                  <a:pt x="3138" y="301"/>
                  <a:pt x="3138" y="301"/>
                  <a:pt x="3139" y="300"/>
                </a:cubicBezTo>
                <a:cubicBezTo>
                  <a:pt x="3139" y="300"/>
                  <a:pt x="3141" y="299"/>
                  <a:pt x="3142" y="299"/>
                </a:cubicBezTo>
                <a:cubicBezTo>
                  <a:pt x="3142" y="298"/>
                  <a:pt x="3142" y="298"/>
                  <a:pt x="3143" y="298"/>
                </a:cubicBezTo>
                <a:cubicBezTo>
                  <a:pt x="3143" y="297"/>
                  <a:pt x="3143" y="297"/>
                  <a:pt x="3144" y="296"/>
                </a:cubicBezTo>
                <a:cubicBezTo>
                  <a:pt x="3144" y="296"/>
                  <a:pt x="3145" y="295"/>
                  <a:pt x="3145" y="295"/>
                </a:cubicBezTo>
                <a:cubicBezTo>
                  <a:pt x="3145" y="294"/>
                  <a:pt x="3145" y="294"/>
                  <a:pt x="3146" y="293"/>
                </a:cubicBezTo>
                <a:cubicBezTo>
                  <a:pt x="3147" y="293"/>
                  <a:pt x="3148" y="293"/>
                  <a:pt x="3149" y="292"/>
                </a:cubicBezTo>
                <a:cubicBezTo>
                  <a:pt x="3150" y="292"/>
                  <a:pt x="3150" y="292"/>
                  <a:pt x="3150" y="292"/>
                </a:cubicBezTo>
                <a:cubicBezTo>
                  <a:pt x="3151" y="291"/>
                  <a:pt x="3151" y="291"/>
                  <a:pt x="3151" y="291"/>
                </a:cubicBezTo>
                <a:cubicBezTo>
                  <a:pt x="3152" y="290"/>
                  <a:pt x="3152" y="290"/>
                  <a:pt x="3152" y="289"/>
                </a:cubicBezTo>
                <a:cubicBezTo>
                  <a:pt x="3153" y="289"/>
                  <a:pt x="3153" y="289"/>
                  <a:pt x="3153" y="289"/>
                </a:cubicBezTo>
                <a:cubicBezTo>
                  <a:pt x="3154" y="288"/>
                  <a:pt x="3156" y="288"/>
                  <a:pt x="3156" y="288"/>
                </a:cubicBezTo>
                <a:cubicBezTo>
                  <a:pt x="3157" y="287"/>
                  <a:pt x="3157" y="287"/>
                  <a:pt x="3158" y="286"/>
                </a:cubicBezTo>
                <a:cubicBezTo>
                  <a:pt x="3158" y="286"/>
                  <a:pt x="3158" y="286"/>
                  <a:pt x="3159" y="286"/>
                </a:cubicBezTo>
                <a:cubicBezTo>
                  <a:pt x="3159" y="286"/>
                  <a:pt x="3159" y="285"/>
                  <a:pt x="3159" y="285"/>
                </a:cubicBezTo>
                <a:cubicBezTo>
                  <a:pt x="3160" y="285"/>
                  <a:pt x="3160" y="285"/>
                  <a:pt x="3161" y="285"/>
                </a:cubicBezTo>
                <a:cubicBezTo>
                  <a:pt x="3161" y="285"/>
                  <a:pt x="3163" y="284"/>
                  <a:pt x="3164" y="284"/>
                </a:cubicBezTo>
                <a:cubicBezTo>
                  <a:pt x="3164" y="284"/>
                  <a:pt x="3165" y="284"/>
                  <a:pt x="3165" y="284"/>
                </a:cubicBezTo>
                <a:cubicBezTo>
                  <a:pt x="3165" y="284"/>
                  <a:pt x="3166" y="284"/>
                  <a:pt x="3166" y="284"/>
                </a:cubicBezTo>
                <a:cubicBezTo>
                  <a:pt x="3166" y="284"/>
                  <a:pt x="3167" y="284"/>
                  <a:pt x="3167" y="283"/>
                </a:cubicBezTo>
                <a:cubicBezTo>
                  <a:pt x="3167" y="283"/>
                  <a:pt x="3167" y="283"/>
                  <a:pt x="3168" y="283"/>
                </a:cubicBezTo>
                <a:cubicBezTo>
                  <a:pt x="3169" y="283"/>
                  <a:pt x="3171" y="283"/>
                  <a:pt x="3171" y="283"/>
                </a:cubicBezTo>
                <a:cubicBezTo>
                  <a:pt x="3172" y="283"/>
                  <a:pt x="3172" y="284"/>
                  <a:pt x="3172" y="284"/>
                </a:cubicBezTo>
                <a:cubicBezTo>
                  <a:pt x="3172" y="284"/>
                  <a:pt x="3173" y="284"/>
                  <a:pt x="3173" y="284"/>
                </a:cubicBezTo>
                <a:cubicBezTo>
                  <a:pt x="3173" y="283"/>
                  <a:pt x="3174" y="283"/>
                  <a:pt x="3174" y="283"/>
                </a:cubicBezTo>
                <a:cubicBezTo>
                  <a:pt x="3175" y="283"/>
                  <a:pt x="3178" y="283"/>
                  <a:pt x="3178" y="283"/>
                </a:cubicBezTo>
                <a:cubicBezTo>
                  <a:pt x="3179" y="282"/>
                  <a:pt x="3179" y="281"/>
                  <a:pt x="3180" y="281"/>
                </a:cubicBezTo>
                <a:cubicBezTo>
                  <a:pt x="3180" y="280"/>
                  <a:pt x="3180" y="280"/>
                  <a:pt x="3181" y="280"/>
                </a:cubicBezTo>
                <a:cubicBezTo>
                  <a:pt x="3181" y="279"/>
                  <a:pt x="3181" y="279"/>
                  <a:pt x="3182" y="278"/>
                </a:cubicBezTo>
                <a:cubicBezTo>
                  <a:pt x="3182" y="278"/>
                  <a:pt x="3182" y="277"/>
                  <a:pt x="3183" y="277"/>
                </a:cubicBezTo>
                <a:cubicBezTo>
                  <a:pt x="3184" y="277"/>
                  <a:pt x="3185" y="277"/>
                  <a:pt x="3186" y="277"/>
                </a:cubicBezTo>
                <a:cubicBezTo>
                  <a:pt x="3186" y="276"/>
                  <a:pt x="3187" y="276"/>
                  <a:pt x="3187" y="276"/>
                </a:cubicBezTo>
                <a:cubicBezTo>
                  <a:pt x="3187" y="276"/>
                  <a:pt x="3188" y="275"/>
                  <a:pt x="3188" y="275"/>
                </a:cubicBezTo>
                <a:cubicBezTo>
                  <a:pt x="3188" y="275"/>
                  <a:pt x="3189" y="274"/>
                  <a:pt x="3189" y="274"/>
                </a:cubicBezTo>
                <a:cubicBezTo>
                  <a:pt x="3189" y="273"/>
                  <a:pt x="3190" y="273"/>
                  <a:pt x="3190" y="273"/>
                </a:cubicBezTo>
                <a:cubicBezTo>
                  <a:pt x="3191" y="272"/>
                  <a:pt x="3192" y="272"/>
                  <a:pt x="3193" y="271"/>
                </a:cubicBezTo>
                <a:cubicBezTo>
                  <a:pt x="3194" y="271"/>
                  <a:pt x="3194" y="270"/>
                  <a:pt x="3194" y="270"/>
                </a:cubicBezTo>
                <a:cubicBezTo>
                  <a:pt x="3195" y="270"/>
                  <a:pt x="3195" y="269"/>
                  <a:pt x="3195" y="269"/>
                </a:cubicBezTo>
                <a:cubicBezTo>
                  <a:pt x="3196" y="268"/>
                  <a:pt x="3196" y="268"/>
                  <a:pt x="3196" y="267"/>
                </a:cubicBezTo>
                <a:cubicBezTo>
                  <a:pt x="3197" y="267"/>
                  <a:pt x="3197" y="266"/>
                  <a:pt x="3197" y="266"/>
                </a:cubicBezTo>
                <a:cubicBezTo>
                  <a:pt x="3198" y="265"/>
                  <a:pt x="3200" y="265"/>
                  <a:pt x="3201" y="264"/>
                </a:cubicBezTo>
                <a:cubicBezTo>
                  <a:pt x="3201" y="264"/>
                  <a:pt x="3201" y="263"/>
                  <a:pt x="3202" y="262"/>
                </a:cubicBezTo>
                <a:cubicBezTo>
                  <a:pt x="3202" y="262"/>
                  <a:pt x="3202" y="261"/>
                  <a:pt x="3203" y="260"/>
                </a:cubicBezTo>
                <a:cubicBezTo>
                  <a:pt x="3203" y="259"/>
                  <a:pt x="3203" y="258"/>
                  <a:pt x="3204" y="257"/>
                </a:cubicBezTo>
                <a:cubicBezTo>
                  <a:pt x="3204" y="256"/>
                  <a:pt x="3204" y="254"/>
                  <a:pt x="3205" y="253"/>
                </a:cubicBezTo>
                <a:cubicBezTo>
                  <a:pt x="3205" y="252"/>
                  <a:pt x="3207" y="251"/>
                  <a:pt x="3208" y="250"/>
                </a:cubicBezTo>
                <a:cubicBezTo>
                  <a:pt x="3208" y="249"/>
                  <a:pt x="3208" y="248"/>
                  <a:pt x="3209" y="247"/>
                </a:cubicBezTo>
                <a:cubicBezTo>
                  <a:pt x="3209" y="246"/>
                  <a:pt x="3210" y="245"/>
                  <a:pt x="3210" y="244"/>
                </a:cubicBezTo>
                <a:cubicBezTo>
                  <a:pt x="3210" y="244"/>
                  <a:pt x="3211" y="243"/>
                  <a:pt x="3211" y="242"/>
                </a:cubicBezTo>
                <a:cubicBezTo>
                  <a:pt x="3211" y="241"/>
                  <a:pt x="3211" y="241"/>
                  <a:pt x="3212" y="240"/>
                </a:cubicBezTo>
                <a:cubicBezTo>
                  <a:pt x="3213" y="240"/>
                  <a:pt x="3214" y="239"/>
                  <a:pt x="3215" y="239"/>
                </a:cubicBezTo>
                <a:cubicBezTo>
                  <a:pt x="3216" y="238"/>
                  <a:pt x="3216" y="238"/>
                  <a:pt x="3216" y="237"/>
                </a:cubicBezTo>
                <a:cubicBezTo>
                  <a:pt x="3217" y="237"/>
                  <a:pt x="3217" y="236"/>
                  <a:pt x="3217" y="236"/>
                </a:cubicBezTo>
                <a:cubicBezTo>
                  <a:pt x="3218" y="236"/>
                  <a:pt x="3218" y="236"/>
                  <a:pt x="3218" y="236"/>
                </a:cubicBezTo>
                <a:cubicBezTo>
                  <a:pt x="3219" y="235"/>
                  <a:pt x="3219" y="235"/>
                  <a:pt x="3220" y="235"/>
                </a:cubicBezTo>
                <a:cubicBezTo>
                  <a:pt x="3220" y="234"/>
                  <a:pt x="3222" y="234"/>
                  <a:pt x="3223" y="234"/>
                </a:cubicBezTo>
                <a:cubicBezTo>
                  <a:pt x="3223" y="234"/>
                  <a:pt x="3223" y="234"/>
                  <a:pt x="3224" y="233"/>
                </a:cubicBezTo>
                <a:cubicBezTo>
                  <a:pt x="3224" y="233"/>
                  <a:pt x="3224" y="233"/>
                  <a:pt x="3225" y="233"/>
                </a:cubicBezTo>
                <a:cubicBezTo>
                  <a:pt x="3225" y="233"/>
                  <a:pt x="3225" y="232"/>
                  <a:pt x="3226" y="232"/>
                </a:cubicBezTo>
                <a:cubicBezTo>
                  <a:pt x="3226" y="232"/>
                  <a:pt x="3226" y="232"/>
                  <a:pt x="3227" y="232"/>
                </a:cubicBezTo>
                <a:cubicBezTo>
                  <a:pt x="3227" y="232"/>
                  <a:pt x="3229" y="232"/>
                  <a:pt x="3230" y="231"/>
                </a:cubicBezTo>
                <a:cubicBezTo>
                  <a:pt x="3231" y="231"/>
                  <a:pt x="3231" y="231"/>
                  <a:pt x="3231" y="231"/>
                </a:cubicBezTo>
                <a:cubicBezTo>
                  <a:pt x="3231" y="231"/>
                  <a:pt x="3232" y="231"/>
                  <a:pt x="3232" y="231"/>
                </a:cubicBezTo>
                <a:cubicBezTo>
                  <a:pt x="3232" y="231"/>
                  <a:pt x="3233" y="231"/>
                  <a:pt x="3233" y="232"/>
                </a:cubicBezTo>
                <a:cubicBezTo>
                  <a:pt x="3233" y="232"/>
                  <a:pt x="3233" y="233"/>
                  <a:pt x="3234" y="233"/>
                </a:cubicBezTo>
                <a:cubicBezTo>
                  <a:pt x="3235" y="233"/>
                  <a:pt x="3238" y="233"/>
                  <a:pt x="3238" y="233"/>
                </a:cubicBezTo>
                <a:cubicBezTo>
                  <a:pt x="3239" y="233"/>
                  <a:pt x="3239" y="234"/>
                  <a:pt x="3239" y="234"/>
                </a:cubicBezTo>
                <a:cubicBezTo>
                  <a:pt x="3240" y="234"/>
                  <a:pt x="3240" y="234"/>
                  <a:pt x="3240" y="234"/>
                </a:cubicBezTo>
                <a:cubicBezTo>
                  <a:pt x="3241" y="234"/>
                  <a:pt x="3241" y="233"/>
                  <a:pt x="3241" y="234"/>
                </a:cubicBezTo>
                <a:cubicBezTo>
                  <a:pt x="3242" y="234"/>
                  <a:pt x="3244" y="234"/>
                  <a:pt x="3245" y="235"/>
                </a:cubicBezTo>
                <a:cubicBezTo>
                  <a:pt x="3245" y="235"/>
                  <a:pt x="3245" y="235"/>
                  <a:pt x="3246" y="235"/>
                </a:cubicBezTo>
                <a:cubicBezTo>
                  <a:pt x="3246" y="235"/>
                  <a:pt x="3246" y="236"/>
                  <a:pt x="3247" y="236"/>
                </a:cubicBezTo>
                <a:cubicBezTo>
                  <a:pt x="3247" y="236"/>
                  <a:pt x="3247" y="236"/>
                  <a:pt x="3248" y="236"/>
                </a:cubicBezTo>
                <a:cubicBezTo>
                  <a:pt x="3248" y="236"/>
                  <a:pt x="3248" y="236"/>
                  <a:pt x="3249" y="236"/>
                </a:cubicBezTo>
                <a:cubicBezTo>
                  <a:pt x="3250" y="236"/>
                  <a:pt x="3251" y="236"/>
                  <a:pt x="3252" y="236"/>
                </a:cubicBezTo>
                <a:cubicBezTo>
                  <a:pt x="3252" y="235"/>
                  <a:pt x="3253" y="235"/>
                  <a:pt x="3253" y="235"/>
                </a:cubicBezTo>
                <a:cubicBezTo>
                  <a:pt x="3253" y="235"/>
                  <a:pt x="3254" y="235"/>
                  <a:pt x="3254" y="235"/>
                </a:cubicBezTo>
                <a:cubicBezTo>
                  <a:pt x="3254" y="235"/>
                  <a:pt x="3255" y="235"/>
                  <a:pt x="3255" y="235"/>
                </a:cubicBezTo>
                <a:cubicBezTo>
                  <a:pt x="3255" y="235"/>
                  <a:pt x="3256" y="235"/>
                  <a:pt x="3256" y="235"/>
                </a:cubicBezTo>
                <a:cubicBezTo>
                  <a:pt x="3257" y="235"/>
                  <a:pt x="3259" y="235"/>
                  <a:pt x="3259" y="235"/>
                </a:cubicBezTo>
                <a:cubicBezTo>
                  <a:pt x="3260" y="235"/>
                  <a:pt x="3260" y="234"/>
                  <a:pt x="3260" y="234"/>
                </a:cubicBezTo>
                <a:cubicBezTo>
                  <a:pt x="3261" y="234"/>
                  <a:pt x="3261" y="234"/>
                  <a:pt x="3261" y="234"/>
                </a:cubicBezTo>
                <a:cubicBezTo>
                  <a:pt x="3262" y="234"/>
                  <a:pt x="3262" y="234"/>
                  <a:pt x="3262" y="234"/>
                </a:cubicBezTo>
                <a:cubicBezTo>
                  <a:pt x="3263" y="234"/>
                  <a:pt x="3263" y="233"/>
                  <a:pt x="3263" y="233"/>
                </a:cubicBezTo>
                <a:cubicBezTo>
                  <a:pt x="3264" y="233"/>
                  <a:pt x="3266" y="233"/>
                  <a:pt x="3267" y="233"/>
                </a:cubicBezTo>
                <a:cubicBezTo>
                  <a:pt x="3267" y="233"/>
                  <a:pt x="3268" y="232"/>
                  <a:pt x="3268" y="232"/>
                </a:cubicBezTo>
                <a:cubicBezTo>
                  <a:pt x="3268" y="232"/>
                  <a:pt x="3268" y="232"/>
                  <a:pt x="3269" y="231"/>
                </a:cubicBezTo>
                <a:cubicBezTo>
                  <a:pt x="3269" y="231"/>
                  <a:pt x="3269" y="231"/>
                  <a:pt x="3270" y="231"/>
                </a:cubicBezTo>
                <a:cubicBezTo>
                  <a:pt x="3270" y="231"/>
                  <a:pt x="3270" y="231"/>
                  <a:pt x="3271" y="231"/>
                </a:cubicBezTo>
                <a:cubicBezTo>
                  <a:pt x="3272" y="230"/>
                  <a:pt x="3273" y="229"/>
                  <a:pt x="3274" y="228"/>
                </a:cubicBezTo>
                <a:cubicBezTo>
                  <a:pt x="3275" y="228"/>
                  <a:pt x="3275" y="226"/>
                  <a:pt x="3275" y="226"/>
                </a:cubicBezTo>
                <a:cubicBezTo>
                  <a:pt x="3275" y="225"/>
                  <a:pt x="3276" y="225"/>
                  <a:pt x="3276" y="225"/>
                </a:cubicBezTo>
                <a:cubicBezTo>
                  <a:pt x="3276" y="225"/>
                  <a:pt x="3277" y="224"/>
                  <a:pt x="3277" y="224"/>
                </a:cubicBezTo>
                <a:cubicBezTo>
                  <a:pt x="3278" y="223"/>
                  <a:pt x="3278" y="222"/>
                  <a:pt x="3278" y="222"/>
                </a:cubicBezTo>
                <a:cubicBezTo>
                  <a:pt x="3279" y="221"/>
                  <a:pt x="3281" y="220"/>
                  <a:pt x="3281" y="219"/>
                </a:cubicBezTo>
                <a:cubicBezTo>
                  <a:pt x="3282" y="218"/>
                  <a:pt x="3282" y="217"/>
                  <a:pt x="3282" y="216"/>
                </a:cubicBezTo>
                <a:cubicBezTo>
                  <a:pt x="3283" y="215"/>
                  <a:pt x="3283" y="214"/>
                  <a:pt x="3283" y="213"/>
                </a:cubicBezTo>
                <a:cubicBezTo>
                  <a:pt x="3284" y="211"/>
                  <a:pt x="3284" y="210"/>
                  <a:pt x="3285" y="209"/>
                </a:cubicBezTo>
                <a:cubicBezTo>
                  <a:pt x="3285" y="208"/>
                  <a:pt x="3285" y="207"/>
                  <a:pt x="3286" y="206"/>
                </a:cubicBezTo>
                <a:cubicBezTo>
                  <a:pt x="3286" y="206"/>
                  <a:pt x="3288" y="205"/>
                  <a:pt x="3289" y="204"/>
                </a:cubicBezTo>
                <a:cubicBezTo>
                  <a:pt x="3289" y="204"/>
                  <a:pt x="3289" y="204"/>
                  <a:pt x="3290" y="204"/>
                </a:cubicBezTo>
                <a:cubicBezTo>
                  <a:pt x="3290" y="203"/>
                  <a:pt x="3290" y="202"/>
                  <a:pt x="3291" y="202"/>
                </a:cubicBezTo>
                <a:cubicBezTo>
                  <a:pt x="3291" y="202"/>
                  <a:pt x="3292" y="202"/>
                  <a:pt x="3292" y="201"/>
                </a:cubicBezTo>
                <a:cubicBezTo>
                  <a:pt x="3292" y="201"/>
                  <a:pt x="3292" y="200"/>
                  <a:pt x="3293" y="200"/>
                </a:cubicBezTo>
                <a:cubicBezTo>
                  <a:pt x="3294" y="200"/>
                  <a:pt x="3295" y="200"/>
                  <a:pt x="3296" y="200"/>
                </a:cubicBezTo>
                <a:cubicBezTo>
                  <a:pt x="3297" y="200"/>
                  <a:pt x="3297" y="200"/>
                  <a:pt x="3297" y="200"/>
                </a:cubicBezTo>
                <a:cubicBezTo>
                  <a:pt x="3298" y="200"/>
                  <a:pt x="3298" y="200"/>
                  <a:pt x="3298" y="200"/>
                </a:cubicBezTo>
                <a:cubicBezTo>
                  <a:pt x="3298" y="200"/>
                  <a:pt x="3299" y="200"/>
                  <a:pt x="3299" y="199"/>
                </a:cubicBezTo>
                <a:cubicBezTo>
                  <a:pt x="3299" y="199"/>
                  <a:pt x="3300" y="199"/>
                  <a:pt x="3300" y="199"/>
                </a:cubicBezTo>
                <a:cubicBezTo>
                  <a:pt x="3301" y="198"/>
                  <a:pt x="3303" y="198"/>
                  <a:pt x="3303" y="198"/>
                </a:cubicBezTo>
                <a:cubicBezTo>
                  <a:pt x="3304" y="198"/>
                  <a:pt x="3304" y="198"/>
                  <a:pt x="3304" y="198"/>
                </a:cubicBezTo>
                <a:cubicBezTo>
                  <a:pt x="3305" y="198"/>
                  <a:pt x="3305" y="198"/>
                  <a:pt x="3305" y="198"/>
                </a:cubicBezTo>
                <a:cubicBezTo>
                  <a:pt x="3306" y="198"/>
                  <a:pt x="3306" y="198"/>
                  <a:pt x="3306" y="199"/>
                </a:cubicBezTo>
                <a:cubicBezTo>
                  <a:pt x="3307" y="199"/>
                  <a:pt x="3307" y="200"/>
                  <a:pt x="3308" y="200"/>
                </a:cubicBezTo>
                <a:cubicBezTo>
                  <a:pt x="3308" y="201"/>
                  <a:pt x="3310" y="203"/>
                  <a:pt x="3311" y="204"/>
                </a:cubicBezTo>
                <a:cubicBezTo>
                  <a:pt x="3311" y="205"/>
                  <a:pt x="3311" y="205"/>
                  <a:pt x="3312" y="206"/>
                </a:cubicBezTo>
                <a:cubicBezTo>
                  <a:pt x="3312" y="207"/>
                  <a:pt x="3312" y="209"/>
                  <a:pt x="3313" y="210"/>
                </a:cubicBezTo>
                <a:cubicBezTo>
                  <a:pt x="3313" y="210"/>
                  <a:pt x="3314" y="211"/>
                  <a:pt x="3314" y="212"/>
                </a:cubicBezTo>
                <a:cubicBezTo>
                  <a:pt x="3314" y="212"/>
                  <a:pt x="3314" y="213"/>
                  <a:pt x="3315" y="214"/>
                </a:cubicBezTo>
                <a:cubicBezTo>
                  <a:pt x="3316" y="214"/>
                  <a:pt x="3317" y="214"/>
                  <a:pt x="3318" y="215"/>
                </a:cubicBezTo>
                <a:cubicBezTo>
                  <a:pt x="3319" y="215"/>
                  <a:pt x="3319" y="215"/>
                  <a:pt x="3319" y="215"/>
                </a:cubicBezTo>
                <a:cubicBezTo>
                  <a:pt x="3319" y="216"/>
                  <a:pt x="3320" y="216"/>
                  <a:pt x="3320" y="216"/>
                </a:cubicBezTo>
                <a:cubicBezTo>
                  <a:pt x="3321" y="216"/>
                  <a:pt x="3321" y="216"/>
                  <a:pt x="3321" y="217"/>
                </a:cubicBezTo>
                <a:cubicBezTo>
                  <a:pt x="3322" y="217"/>
                  <a:pt x="3322" y="217"/>
                  <a:pt x="3322" y="217"/>
                </a:cubicBezTo>
                <a:cubicBezTo>
                  <a:pt x="3323" y="217"/>
                  <a:pt x="3325" y="218"/>
                  <a:pt x="3325" y="218"/>
                </a:cubicBezTo>
                <a:cubicBezTo>
                  <a:pt x="3326" y="218"/>
                  <a:pt x="3326" y="218"/>
                  <a:pt x="3327" y="218"/>
                </a:cubicBezTo>
                <a:cubicBezTo>
                  <a:pt x="3327" y="218"/>
                  <a:pt x="3327" y="218"/>
                  <a:pt x="3328" y="218"/>
                </a:cubicBezTo>
                <a:cubicBezTo>
                  <a:pt x="3328" y="219"/>
                  <a:pt x="3329" y="219"/>
                  <a:pt x="3330" y="219"/>
                </a:cubicBezTo>
                <a:cubicBezTo>
                  <a:pt x="3330" y="219"/>
                  <a:pt x="3332" y="218"/>
                  <a:pt x="3333" y="218"/>
                </a:cubicBezTo>
                <a:cubicBezTo>
                  <a:pt x="3333" y="218"/>
                  <a:pt x="3334" y="218"/>
                  <a:pt x="3334" y="218"/>
                </a:cubicBezTo>
                <a:cubicBezTo>
                  <a:pt x="3334" y="219"/>
                  <a:pt x="3334" y="220"/>
                  <a:pt x="3335" y="220"/>
                </a:cubicBezTo>
                <a:cubicBezTo>
                  <a:pt x="3335" y="220"/>
                  <a:pt x="3335" y="219"/>
                  <a:pt x="3336" y="219"/>
                </a:cubicBezTo>
                <a:cubicBezTo>
                  <a:pt x="3336" y="219"/>
                  <a:pt x="3336" y="219"/>
                  <a:pt x="3337" y="218"/>
                </a:cubicBezTo>
                <a:cubicBezTo>
                  <a:pt x="3338" y="218"/>
                  <a:pt x="3339" y="217"/>
                  <a:pt x="3340" y="216"/>
                </a:cubicBezTo>
                <a:cubicBezTo>
                  <a:pt x="3341" y="216"/>
                  <a:pt x="3341" y="215"/>
                  <a:pt x="3341" y="214"/>
                </a:cubicBezTo>
                <a:cubicBezTo>
                  <a:pt x="3341" y="213"/>
                  <a:pt x="3342" y="212"/>
                  <a:pt x="3342" y="211"/>
                </a:cubicBezTo>
                <a:cubicBezTo>
                  <a:pt x="3343" y="210"/>
                  <a:pt x="3343" y="208"/>
                  <a:pt x="3343" y="207"/>
                </a:cubicBezTo>
                <a:cubicBezTo>
                  <a:pt x="3344" y="205"/>
                  <a:pt x="3344" y="204"/>
                  <a:pt x="3344" y="202"/>
                </a:cubicBezTo>
                <a:cubicBezTo>
                  <a:pt x="3345" y="201"/>
                  <a:pt x="3347" y="199"/>
                  <a:pt x="3347" y="198"/>
                </a:cubicBezTo>
                <a:cubicBezTo>
                  <a:pt x="3348" y="196"/>
                  <a:pt x="3348" y="195"/>
                  <a:pt x="3348" y="193"/>
                </a:cubicBezTo>
                <a:cubicBezTo>
                  <a:pt x="3349" y="192"/>
                  <a:pt x="3349" y="191"/>
                  <a:pt x="3350" y="190"/>
                </a:cubicBezTo>
                <a:cubicBezTo>
                  <a:pt x="3350" y="189"/>
                  <a:pt x="3350" y="189"/>
                  <a:pt x="3351" y="188"/>
                </a:cubicBezTo>
                <a:cubicBezTo>
                  <a:pt x="3351" y="187"/>
                  <a:pt x="3351" y="187"/>
                  <a:pt x="3352" y="186"/>
                </a:cubicBezTo>
                <a:cubicBezTo>
                  <a:pt x="3352" y="186"/>
                  <a:pt x="3354" y="185"/>
                  <a:pt x="3355" y="185"/>
                </a:cubicBezTo>
                <a:cubicBezTo>
                  <a:pt x="3355" y="184"/>
                  <a:pt x="3356" y="184"/>
                  <a:pt x="3356" y="183"/>
                </a:cubicBezTo>
                <a:cubicBezTo>
                  <a:pt x="3356" y="183"/>
                  <a:pt x="3356" y="182"/>
                  <a:pt x="3357" y="182"/>
                </a:cubicBezTo>
                <a:cubicBezTo>
                  <a:pt x="3357" y="181"/>
                  <a:pt x="3358" y="181"/>
                  <a:pt x="3359" y="181"/>
                </a:cubicBezTo>
                <a:cubicBezTo>
                  <a:pt x="3360" y="180"/>
                  <a:pt x="3361" y="180"/>
                  <a:pt x="3362" y="179"/>
                </a:cubicBezTo>
                <a:cubicBezTo>
                  <a:pt x="3363" y="179"/>
                  <a:pt x="3363" y="179"/>
                  <a:pt x="3363" y="179"/>
                </a:cubicBezTo>
                <a:cubicBezTo>
                  <a:pt x="3364" y="179"/>
                  <a:pt x="3364" y="177"/>
                  <a:pt x="3364" y="176"/>
                </a:cubicBezTo>
                <a:cubicBezTo>
                  <a:pt x="3365" y="175"/>
                  <a:pt x="3365" y="174"/>
                  <a:pt x="3366" y="173"/>
                </a:cubicBezTo>
                <a:cubicBezTo>
                  <a:pt x="3367" y="172"/>
                  <a:pt x="3369" y="172"/>
                  <a:pt x="3370" y="171"/>
                </a:cubicBezTo>
                <a:cubicBezTo>
                  <a:pt x="3370" y="171"/>
                  <a:pt x="3370" y="170"/>
                  <a:pt x="3371" y="170"/>
                </a:cubicBezTo>
                <a:cubicBezTo>
                  <a:pt x="3371" y="170"/>
                  <a:pt x="3371" y="170"/>
                  <a:pt x="3372" y="170"/>
                </a:cubicBezTo>
                <a:cubicBezTo>
                  <a:pt x="3372" y="170"/>
                  <a:pt x="3372" y="171"/>
                  <a:pt x="3373" y="171"/>
                </a:cubicBezTo>
                <a:cubicBezTo>
                  <a:pt x="3373" y="172"/>
                  <a:pt x="3373" y="173"/>
                  <a:pt x="3374" y="173"/>
                </a:cubicBezTo>
                <a:cubicBezTo>
                  <a:pt x="3374" y="174"/>
                  <a:pt x="3376" y="175"/>
                  <a:pt x="3377" y="176"/>
                </a:cubicBezTo>
                <a:cubicBezTo>
                  <a:pt x="3377" y="177"/>
                  <a:pt x="3377" y="178"/>
                  <a:pt x="3378" y="179"/>
                </a:cubicBezTo>
                <a:cubicBezTo>
                  <a:pt x="3378" y="179"/>
                  <a:pt x="3379" y="181"/>
                  <a:pt x="3379" y="182"/>
                </a:cubicBezTo>
                <a:cubicBezTo>
                  <a:pt x="3379" y="183"/>
                  <a:pt x="3380" y="184"/>
                  <a:pt x="3380" y="185"/>
                </a:cubicBezTo>
                <a:cubicBezTo>
                  <a:pt x="3380" y="185"/>
                  <a:pt x="3380" y="186"/>
                  <a:pt x="3381" y="186"/>
                </a:cubicBezTo>
                <a:cubicBezTo>
                  <a:pt x="3382" y="186"/>
                  <a:pt x="3384" y="186"/>
                  <a:pt x="3385" y="187"/>
                </a:cubicBezTo>
                <a:cubicBezTo>
                  <a:pt x="3386" y="187"/>
                  <a:pt x="3386" y="188"/>
                  <a:pt x="3386" y="188"/>
                </a:cubicBezTo>
                <a:cubicBezTo>
                  <a:pt x="3387" y="189"/>
                  <a:pt x="3387" y="190"/>
                  <a:pt x="3387" y="190"/>
                </a:cubicBezTo>
                <a:cubicBezTo>
                  <a:pt x="3388" y="191"/>
                  <a:pt x="3388" y="191"/>
                  <a:pt x="3388" y="191"/>
                </a:cubicBezTo>
                <a:cubicBezTo>
                  <a:pt x="3389" y="192"/>
                  <a:pt x="3391" y="192"/>
                  <a:pt x="3392" y="193"/>
                </a:cubicBezTo>
                <a:cubicBezTo>
                  <a:pt x="3392" y="193"/>
                  <a:pt x="3392" y="194"/>
                  <a:pt x="3393" y="194"/>
                </a:cubicBezTo>
                <a:cubicBezTo>
                  <a:pt x="3393" y="194"/>
                  <a:pt x="3393" y="193"/>
                  <a:pt x="3394" y="193"/>
                </a:cubicBezTo>
                <a:cubicBezTo>
                  <a:pt x="3394" y="193"/>
                  <a:pt x="3394" y="193"/>
                  <a:pt x="3395" y="193"/>
                </a:cubicBezTo>
                <a:cubicBezTo>
                  <a:pt x="3395" y="194"/>
                  <a:pt x="3395" y="194"/>
                  <a:pt x="3396" y="195"/>
                </a:cubicBezTo>
                <a:cubicBezTo>
                  <a:pt x="3396" y="195"/>
                  <a:pt x="3398" y="196"/>
                  <a:pt x="3399" y="196"/>
                </a:cubicBezTo>
                <a:cubicBezTo>
                  <a:pt x="3400" y="196"/>
                  <a:pt x="3400" y="195"/>
                  <a:pt x="3400" y="195"/>
                </a:cubicBezTo>
                <a:cubicBezTo>
                  <a:pt x="3400" y="195"/>
                  <a:pt x="3401" y="196"/>
                  <a:pt x="3401" y="196"/>
                </a:cubicBezTo>
                <a:cubicBezTo>
                  <a:pt x="3401" y="196"/>
                  <a:pt x="3402" y="196"/>
                  <a:pt x="3402" y="196"/>
                </a:cubicBezTo>
                <a:cubicBezTo>
                  <a:pt x="3402" y="196"/>
                  <a:pt x="3402" y="195"/>
                  <a:pt x="3403" y="195"/>
                </a:cubicBezTo>
                <a:cubicBezTo>
                  <a:pt x="3404" y="195"/>
                  <a:pt x="3406" y="195"/>
                  <a:pt x="3406" y="195"/>
                </a:cubicBezTo>
                <a:cubicBezTo>
                  <a:pt x="3407" y="195"/>
                  <a:pt x="3407" y="195"/>
                  <a:pt x="3407" y="195"/>
                </a:cubicBezTo>
                <a:cubicBezTo>
                  <a:pt x="3408" y="195"/>
                  <a:pt x="3408" y="196"/>
                  <a:pt x="3408" y="196"/>
                </a:cubicBezTo>
                <a:cubicBezTo>
                  <a:pt x="3409" y="196"/>
                  <a:pt x="3409" y="197"/>
                  <a:pt x="3409" y="197"/>
                </a:cubicBezTo>
                <a:cubicBezTo>
                  <a:pt x="3410" y="197"/>
                  <a:pt x="3410" y="198"/>
                  <a:pt x="3410" y="198"/>
                </a:cubicBezTo>
                <a:cubicBezTo>
                  <a:pt x="3411" y="199"/>
                  <a:pt x="3414" y="199"/>
                  <a:pt x="3415" y="199"/>
                </a:cubicBezTo>
                <a:cubicBezTo>
                  <a:pt x="3415" y="200"/>
                  <a:pt x="3415" y="200"/>
                  <a:pt x="3416" y="200"/>
                </a:cubicBezTo>
                <a:cubicBezTo>
                  <a:pt x="3416" y="200"/>
                  <a:pt x="3416" y="200"/>
                  <a:pt x="3417" y="200"/>
                </a:cubicBezTo>
                <a:cubicBezTo>
                  <a:pt x="3417" y="200"/>
                  <a:pt x="3417" y="200"/>
                  <a:pt x="3418" y="200"/>
                </a:cubicBezTo>
                <a:cubicBezTo>
                  <a:pt x="3419" y="200"/>
                  <a:pt x="3420" y="200"/>
                  <a:pt x="3421" y="200"/>
                </a:cubicBezTo>
                <a:cubicBezTo>
                  <a:pt x="3421" y="200"/>
                  <a:pt x="3422" y="200"/>
                  <a:pt x="3422" y="200"/>
                </a:cubicBezTo>
                <a:cubicBezTo>
                  <a:pt x="3422" y="200"/>
                  <a:pt x="3423" y="200"/>
                  <a:pt x="3423" y="200"/>
                </a:cubicBezTo>
                <a:cubicBezTo>
                  <a:pt x="3423" y="201"/>
                  <a:pt x="3424" y="201"/>
                  <a:pt x="3424" y="202"/>
                </a:cubicBezTo>
                <a:cubicBezTo>
                  <a:pt x="3424" y="203"/>
                  <a:pt x="3425" y="203"/>
                  <a:pt x="3425" y="203"/>
                </a:cubicBezTo>
                <a:cubicBezTo>
                  <a:pt x="3426" y="204"/>
                  <a:pt x="3428" y="205"/>
                  <a:pt x="3428" y="205"/>
                </a:cubicBezTo>
                <a:cubicBezTo>
                  <a:pt x="3429" y="206"/>
                  <a:pt x="3429" y="207"/>
                  <a:pt x="3429" y="207"/>
                </a:cubicBezTo>
                <a:cubicBezTo>
                  <a:pt x="3430" y="208"/>
                  <a:pt x="3430" y="208"/>
                  <a:pt x="3430" y="209"/>
                </a:cubicBezTo>
                <a:cubicBezTo>
                  <a:pt x="3431" y="209"/>
                  <a:pt x="3431" y="209"/>
                  <a:pt x="3431" y="209"/>
                </a:cubicBezTo>
                <a:cubicBezTo>
                  <a:pt x="3432" y="209"/>
                  <a:pt x="3432" y="208"/>
                  <a:pt x="3432" y="208"/>
                </a:cubicBezTo>
                <a:cubicBezTo>
                  <a:pt x="3433" y="209"/>
                  <a:pt x="3435" y="210"/>
                  <a:pt x="3436" y="210"/>
                </a:cubicBezTo>
                <a:cubicBezTo>
                  <a:pt x="3436" y="211"/>
                  <a:pt x="3436" y="211"/>
                  <a:pt x="3437" y="212"/>
                </a:cubicBezTo>
                <a:cubicBezTo>
                  <a:pt x="3437" y="212"/>
                  <a:pt x="3437" y="213"/>
                  <a:pt x="3438" y="213"/>
                </a:cubicBezTo>
                <a:cubicBezTo>
                  <a:pt x="3438" y="213"/>
                  <a:pt x="3438" y="214"/>
                  <a:pt x="3439" y="214"/>
                </a:cubicBezTo>
                <a:cubicBezTo>
                  <a:pt x="3439" y="215"/>
                  <a:pt x="3439" y="215"/>
                  <a:pt x="3440" y="215"/>
                </a:cubicBezTo>
                <a:cubicBezTo>
                  <a:pt x="3441" y="216"/>
                  <a:pt x="3442" y="216"/>
                  <a:pt x="3443" y="216"/>
                </a:cubicBezTo>
                <a:cubicBezTo>
                  <a:pt x="3444" y="216"/>
                  <a:pt x="3444" y="217"/>
                  <a:pt x="3444" y="217"/>
                </a:cubicBezTo>
                <a:cubicBezTo>
                  <a:pt x="3444" y="218"/>
                  <a:pt x="3445" y="218"/>
                  <a:pt x="3445" y="219"/>
                </a:cubicBezTo>
                <a:cubicBezTo>
                  <a:pt x="3445" y="220"/>
                  <a:pt x="3446" y="220"/>
                  <a:pt x="3446" y="221"/>
                </a:cubicBezTo>
                <a:cubicBezTo>
                  <a:pt x="3446" y="221"/>
                  <a:pt x="3446" y="222"/>
                  <a:pt x="3447" y="222"/>
                </a:cubicBezTo>
                <a:cubicBezTo>
                  <a:pt x="3448" y="222"/>
                  <a:pt x="3449" y="223"/>
                  <a:pt x="3450" y="223"/>
                </a:cubicBezTo>
                <a:cubicBezTo>
                  <a:pt x="3451" y="223"/>
                  <a:pt x="3451" y="223"/>
                  <a:pt x="3451" y="224"/>
                </a:cubicBezTo>
                <a:cubicBezTo>
                  <a:pt x="3452" y="224"/>
                  <a:pt x="3452" y="224"/>
                  <a:pt x="3452" y="224"/>
                </a:cubicBezTo>
                <a:cubicBezTo>
                  <a:pt x="3453" y="225"/>
                  <a:pt x="3453" y="225"/>
                  <a:pt x="3453" y="225"/>
                </a:cubicBezTo>
                <a:cubicBezTo>
                  <a:pt x="3454" y="225"/>
                  <a:pt x="3454" y="225"/>
                  <a:pt x="3455" y="225"/>
                </a:cubicBezTo>
                <a:cubicBezTo>
                  <a:pt x="3455" y="225"/>
                  <a:pt x="3457" y="225"/>
                  <a:pt x="3458" y="226"/>
                </a:cubicBezTo>
                <a:cubicBezTo>
                  <a:pt x="3458" y="226"/>
                  <a:pt x="3458" y="226"/>
                  <a:pt x="3459" y="226"/>
                </a:cubicBezTo>
                <a:cubicBezTo>
                  <a:pt x="3459" y="226"/>
                  <a:pt x="3459" y="226"/>
                  <a:pt x="3460" y="226"/>
                </a:cubicBezTo>
                <a:cubicBezTo>
                  <a:pt x="3460" y="226"/>
                  <a:pt x="3460" y="227"/>
                  <a:pt x="3461" y="227"/>
                </a:cubicBezTo>
                <a:cubicBezTo>
                  <a:pt x="3462" y="227"/>
                  <a:pt x="3464" y="227"/>
                  <a:pt x="3465" y="227"/>
                </a:cubicBezTo>
                <a:cubicBezTo>
                  <a:pt x="3466" y="227"/>
                  <a:pt x="3466" y="226"/>
                  <a:pt x="3466" y="226"/>
                </a:cubicBezTo>
                <a:cubicBezTo>
                  <a:pt x="3466" y="226"/>
                  <a:pt x="3467" y="226"/>
                  <a:pt x="3467" y="227"/>
                </a:cubicBezTo>
                <a:cubicBezTo>
                  <a:pt x="3467" y="227"/>
                  <a:pt x="3468" y="228"/>
                  <a:pt x="3468" y="228"/>
                </a:cubicBezTo>
                <a:cubicBezTo>
                  <a:pt x="3468" y="228"/>
                  <a:pt x="3468" y="228"/>
                  <a:pt x="3469" y="229"/>
                </a:cubicBezTo>
                <a:cubicBezTo>
                  <a:pt x="3470" y="229"/>
                  <a:pt x="3472" y="230"/>
                  <a:pt x="3472" y="230"/>
                </a:cubicBezTo>
                <a:cubicBezTo>
                  <a:pt x="3473" y="230"/>
                  <a:pt x="3473" y="230"/>
                  <a:pt x="3473" y="231"/>
                </a:cubicBezTo>
                <a:cubicBezTo>
                  <a:pt x="3474" y="231"/>
                  <a:pt x="3474" y="232"/>
                  <a:pt x="3474" y="232"/>
                </a:cubicBezTo>
                <a:cubicBezTo>
                  <a:pt x="3475" y="232"/>
                  <a:pt x="3475" y="232"/>
                  <a:pt x="3475" y="232"/>
                </a:cubicBezTo>
                <a:cubicBezTo>
                  <a:pt x="3476" y="232"/>
                  <a:pt x="3476" y="232"/>
                  <a:pt x="3477" y="233"/>
                </a:cubicBezTo>
                <a:cubicBezTo>
                  <a:pt x="3477" y="233"/>
                  <a:pt x="3479" y="233"/>
                  <a:pt x="3480" y="233"/>
                </a:cubicBezTo>
                <a:cubicBezTo>
                  <a:pt x="3480" y="233"/>
                  <a:pt x="3480" y="233"/>
                  <a:pt x="3481" y="233"/>
                </a:cubicBezTo>
                <a:cubicBezTo>
                  <a:pt x="3481" y="234"/>
                  <a:pt x="3481" y="234"/>
                  <a:pt x="3482" y="234"/>
                </a:cubicBezTo>
                <a:cubicBezTo>
                  <a:pt x="3482" y="234"/>
                  <a:pt x="3482" y="235"/>
                  <a:pt x="3483" y="235"/>
                </a:cubicBezTo>
                <a:cubicBezTo>
                  <a:pt x="3483" y="236"/>
                  <a:pt x="3483" y="236"/>
                  <a:pt x="3484" y="237"/>
                </a:cubicBezTo>
                <a:cubicBezTo>
                  <a:pt x="3485" y="237"/>
                  <a:pt x="3486" y="237"/>
                  <a:pt x="3487" y="238"/>
                </a:cubicBezTo>
                <a:cubicBezTo>
                  <a:pt x="3488" y="238"/>
                  <a:pt x="3488" y="238"/>
                  <a:pt x="3488" y="239"/>
                </a:cubicBezTo>
                <a:cubicBezTo>
                  <a:pt x="3488" y="239"/>
                  <a:pt x="3489" y="239"/>
                  <a:pt x="3489" y="239"/>
                </a:cubicBezTo>
                <a:cubicBezTo>
                  <a:pt x="3490" y="239"/>
                  <a:pt x="3490" y="239"/>
                  <a:pt x="3490" y="240"/>
                </a:cubicBezTo>
                <a:cubicBezTo>
                  <a:pt x="3491" y="240"/>
                  <a:pt x="3491" y="240"/>
                  <a:pt x="3491" y="240"/>
                </a:cubicBezTo>
                <a:cubicBezTo>
                  <a:pt x="3492" y="241"/>
                  <a:pt x="3494" y="241"/>
                  <a:pt x="3494" y="241"/>
                </a:cubicBezTo>
                <a:cubicBezTo>
                  <a:pt x="3495" y="241"/>
                  <a:pt x="3495" y="241"/>
                  <a:pt x="3495" y="241"/>
                </a:cubicBezTo>
                <a:cubicBezTo>
                  <a:pt x="3496" y="241"/>
                  <a:pt x="3496" y="241"/>
                  <a:pt x="3497" y="241"/>
                </a:cubicBezTo>
                <a:cubicBezTo>
                  <a:pt x="3497" y="241"/>
                  <a:pt x="3497" y="241"/>
                  <a:pt x="3497" y="241"/>
                </a:cubicBezTo>
                <a:cubicBezTo>
                  <a:pt x="3498" y="241"/>
                  <a:pt x="3498" y="241"/>
                  <a:pt x="3498" y="241"/>
                </a:cubicBezTo>
                <a:cubicBezTo>
                  <a:pt x="3499" y="241"/>
                  <a:pt x="3501" y="241"/>
                  <a:pt x="3502" y="241"/>
                </a:cubicBezTo>
                <a:cubicBezTo>
                  <a:pt x="3502" y="241"/>
                  <a:pt x="3503" y="241"/>
                  <a:pt x="3503" y="241"/>
                </a:cubicBezTo>
                <a:cubicBezTo>
                  <a:pt x="3503" y="241"/>
                  <a:pt x="3503" y="241"/>
                  <a:pt x="3504" y="241"/>
                </a:cubicBezTo>
                <a:cubicBezTo>
                  <a:pt x="3504" y="241"/>
                  <a:pt x="3504" y="241"/>
                  <a:pt x="3505" y="241"/>
                </a:cubicBezTo>
                <a:cubicBezTo>
                  <a:pt x="3505" y="241"/>
                  <a:pt x="3505" y="241"/>
                  <a:pt x="3506" y="241"/>
                </a:cubicBezTo>
                <a:cubicBezTo>
                  <a:pt x="3507" y="241"/>
                  <a:pt x="3508" y="241"/>
                  <a:pt x="3509" y="241"/>
                </a:cubicBezTo>
                <a:cubicBezTo>
                  <a:pt x="3510" y="241"/>
                  <a:pt x="3510" y="241"/>
                  <a:pt x="3510" y="241"/>
                </a:cubicBezTo>
                <a:cubicBezTo>
                  <a:pt x="3510" y="241"/>
                  <a:pt x="3511" y="241"/>
                  <a:pt x="3511" y="242"/>
                </a:cubicBezTo>
                <a:cubicBezTo>
                  <a:pt x="3511" y="242"/>
                  <a:pt x="3512" y="242"/>
                  <a:pt x="3512" y="242"/>
                </a:cubicBezTo>
                <a:cubicBezTo>
                  <a:pt x="3512" y="242"/>
                  <a:pt x="3513" y="242"/>
                  <a:pt x="3513" y="242"/>
                </a:cubicBezTo>
                <a:cubicBezTo>
                  <a:pt x="3514" y="242"/>
                  <a:pt x="3517" y="242"/>
                  <a:pt x="3517" y="243"/>
                </a:cubicBezTo>
                <a:cubicBezTo>
                  <a:pt x="3518" y="243"/>
                  <a:pt x="3518" y="243"/>
                  <a:pt x="3519" y="243"/>
                </a:cubicBezTo>
                <a:cubicBezTo>
                  <a:pt x="3519" y="243"/>
                  <a:pt x="3519" y="244"/>
                  <a:pt x="3520" y="244"/>
                </a:cubicBezTo>
                <a:cubicBezTo>
                  <a:pt x="3520" y="244"/>
                  <a:pt x="3520" y="245"/>
                  <a:pt x="3521" y="245"/>
                </a:cubicBezTo>
                <a:cubicBezTo>
                  <a:pt x="3521" y="246"/>
                  <a:pt x="3523" y="246"/>
                  <a:pt x="3524" y="246"/>
                </a:cubicBezTo>
                <a:cubicBezTo>
                  <a:pt x="3524" y="246"/>
                  <a:pt x="3525" y="246"/>
                  <a:pt x="3525" y="246"/>
                </a:cubicBezTo>
                <a:cubicBezTo>
                  <a:pt x="3525" y="247"/>
                  <a:pt x="3526" y="247"/>
                  <a:pt x="3526" y="247"/>
                </a:cubicBezTo>
                <a:cubicBezTo>
                  <a:pt x="3526" y="247"/>
                  <a:pt x="3527" y="247"/>
                  <a:pt x="3527" y="247"/>
                </a:cubicBezTo>
                <a:cubicBezTo>
                  <a:pt x="3527" y="246"/>
                  <a:pt x="3527" y="246"/>
                  <a:pt x="3528" y="246"/>
                </a:cubicBezTo>
                <a:cubicBezTo>
                  <a:pt x="3529" y="246"/>
                  <a:pt x="3530" y="246"/>
                  <a:pt x="3531" y="246"/>
                </a:cubicBezTo>
                <a:cubicBezTo>
                  <a:pt x="3532" y="246"/>
                  <a:pt x="3532" y="246"/>
                  <a:pt x="3532" y="246"/>
                </a:cubicBezTo>
                <a:cubicBezTo>
                  <a:pt x="3533" y="246"/>
                  <a:pt x="3533" y="246"/>
                  <a:pt x="3533" y="246"/>
                </a:cubicBezTo>
                <a:cubicBezTo>
                  <a:pt x="3533" y="246"/>
                  <a:pt x="3534" y="247"/>
                  <a:pt x="3534" y="247"/>
                </a:cubicBezTo>
                <a:cubicBezTo>
                  <a:pt x="3534" y="247"/>
                  <a:pt x="3535" y="247"/>
                  <a:pt x="3535" y="247"/>
                </a:cubicBezTo>
                <a:cubicBezTo>
                  <a:pt x="3536" y="246"/>
                  <a:pt x="3538" y="246"/>
                  <a:pt x="3539" y="246"/>
                </a:cubicBezTo>
                <a:cubicBezTo>
                  <a:pt x="3539" y="246"/>
                  <a:pt x="3539" y="245"/>
                  <a:pt x="3539" y="245"/>
                </a:cubicBezTo>
                <a:cubicBezTo>
                  <a:pt x="3540" y="245"/>
                  <a:pt x="3540" y="244"/>
                  <a:pt x="3540" y="244"/>
                </a:cubicBezTo>
                <a:cubicBezTo>
                  <a:pt x="3541" y="244"/>
                  <a:pt x="3541" y="244"/>
                  <a:pt x="3542" y="243"/>
                </a:cubicBezTo>
                <a:cubicBezTo>
                  <a:pt x="3542" y="243"/>
                  <a:pt x="3542" y="243"/>
                  <a:pt x="3543" y="242"/>
                </a:cubicBezTo>
                <a:cubicBezTo>
                  <a:pt x="3543" y="242"/>
                  <a:pt x="3545" y="242"/>
                  <a:pt x="3546" y="242"/>
                </a:cubicBezTo>
                <a:cubicBezTo>
                  <a:pt x="3546" y="242"/>
                  <a:pt x="3546" y="242"/>
                  <a:pt x="3547" y="242"/>
                </a:cubicBezTo>
                <a:cubicBezTo>
                  <a:pt x="3547" y="242"/>
                  <a:pt x="3547" y="242"/>
                  <a:pt x="3548" y="242"/>
                </a:cubicBezTo>
                <a:cubicBezTo>
                  <a:pt x="3548" y="241"/>
                  <a:pt x="3549" y="241"/>
                  <a:pt x="3549" y="241"/>
                </a:cubicBezTo>
                <a:cubicBezTo>
                  <a:pt x="3549" y="241"/>
                  <a:pt x="3550" y="241"/>
                  <a:pt x="3550" y="241"/>
                </a:cubicBezTo>
                <a:cubicBezTo>
                  <a:pt x="3551" y="241"/>
                  <a:pt x="3552" y="240"/>
                  <a:pt x="3553" y="239"/>
                </a:cubicBezTo>
                <a:cubicBezTo>
                  <a:pt x="3554" y="239"/>
                  <a:pt x="3554" y="238"/>
                  <a:pt x="3554" y="237"/>
                </a:cubicBezTo>
                <a:cubicBezTo>
                  <a:pt x="3555" y="237"/>
                  <a:pt x="3555" y="236"/>
                  <a:pt x="3555" y="236"/>
                </a:cubicBezTo>
                <a:cubicBezTo>
                  <a:pt x="3556" y="236"/>
                  <a:pt x="3556" y="235"/>
                  <a:pt x="3556" y="235"/>
                </a:cubicBezTo>
                <a:cubicBezTo>
                  <a:pt x="3557" y="234"/>
                  <a:pt x="3560" y="234"/>
                  <a:pt x="3560" y="233"/>
                </a:cubicBezTo>
                <a:cubicBezTo>
                  <a:pt x="3561" y="233"/>
                  <a:pt x="3561" y="232"/>
                  <a:pt x="3562" y="231"/>
                </a:cubicBezTo>
                <a:cubicBezTo>
                  <a:pt x="3562" y="230"/>
                  <a:pt x="3562" y="230"/>
                  <a:pt x="3563" y="230"/>
                </a:cubicBezTo>
                <a:cubicBezTo>
                  <a:pt x="3563" y="230"/>
                  <a:pt x="3563" y="229"/>
                  <a:pt x="3564" y="228"/>
                </a:cubicBezTo>
                <a:cubicBezTo>
                  <a:pt x="3564" y="228"/>
                  <a:pt x="3564" y="228"/>
                  <a:pt x="3565" y="228"/>
                </a:cubicBezTo>
                <a:cubicBezTo>
                  <a:pt x="3565" y="228"/>
                  <a:pt x="3567" y="228"/>
                  <a:pt x="3568" y="228"/>
                </a:cubicBezTo>
                <a:cubicBezTo>
                  <a:pt x="3569" y="228"/>
                  <a:pt x="3569" y="229"/>
                  <a:pt x="3569" y="229"/>
                </a:cubicBezTo>
                <a:cubicBezTo>
                  <a:pt x="3569" y="229"/>
                  <a:pt x="3570" y="229"/>
                  <a:pt x="3570" y="230"/>
                </a:cubicBezTo>
                <a:cubicBezTo>
                  <a:pt x="3570" y="230"/>
                  <a:pt x="3571" y="231"/>
                  <a:pt x="3571" y="231"/>
                </a:cubicBezTo>
                <a:cubicBezTo>
                  <a:pt x="3571" y="231"/>
                  <a:pt x="3571" y="232"/>
                  <a:pt x="3572" y="232"/>
                </a:cubicBezTo>
                <a:cubicBezTo>
                  <a:pt x="3573" y="232"/>
                  <a:pt x="3575" y="232"/>
                  <a:pt x="3575" y="232"/>
                </a:cubicBezTo>
                <a:cubicBezTo>
                  <a:pt x="3576" y="232"/>
                  <a:pt x="3576" y="232"/>
                  <a:pt x="3576" y="232"/>
                </a:cubicBezTo>
                <a:cubicBezTo>
                  <a:pt x="3576" y="232"/>
                  <a:pt x="3577" y="232"/>
                  <a:pt x="3577" y="232"/>
                </a:cubicBezTo>
                <a:cubicBezTo>
                  <a:pt x="3578" y="232"/>
                  <a:pt x="3578" y="232"/>
                  <a:pt x="3578" y="231"/>
                </a:cubicBezTo>
                <a:cubicBezTo>
                  <a:pt x="3579" y="231"/>
                  <a:pt x="3579" y="231"/>
                  <a:pt x="3579" y="230"/>
                </a:cubicBezTo>
                <a:cubicBezTo>
                  <a:pt x="3580" y="230"/>
                  <a:pt x="3582" y="229"/>
                  <a:pt x="3582" y="228"/>
                </a:cubicBezTo>
                <a:cubicBezTo>
                  <a:pt x="3583" y="228"/>
                  <a:pt x="3583" y="229"/>
                  <a:pt x="3584" y="229"/>
                </a:cubicBezTo>
                <a:cubicBezTo>
                  <a:pt x="3584" y="230"/>
                  <a:pt x="3584" y="230"/>
                  <a:pt x="3585" y="230"/>
                </a:cubicBezTo>
                <a:cubicBezTo>
                  <a:pt x="3585" y="230"/>
                  <a:pt x="3585" y="230"/>
                  <a:pt x="3586" y="230"/>
                </a:cubicBezTo>
                <a:cubicBezTo>
                  <a:pt x="3586" y="230"/>
                  <a:pt x="3586" y="231"/>
                  <a:pt x="3587" y="231"/>
                </a:cubicBezTo>
                <a:cubicBezTo>
                  <a:pt x="3588" y="231"/>
                  <a:pt x="3589" y="232"/>
                  <a:pt x="3590" y="232"/>
                </a:cubicBezTo>
                <a:cubicBezTo>
                  <a:pt x="3590" y="232"/>
                  <a:pt x="3591" y="233"/>
                  <a:pt x="3591" y="233"/>
                </a:cubicBezTo>
                <a:cubicBezTo>
                  <a:pt x="3591" y="233"/>
                  <a:pt x="3592" y="234"/>
                  <a:pt x="3592" y="234"/>
                </a:cubicBezTo>
                <a:cubicBezTo>
                  <a:pt x="3592" y="234"/>
                  <a:pt x="3593" y="234"/>
                  <a:pt x="3593" y="235"/>
                </a:cubicBezTo>
                <a:cubicBezTo>
                  <a:pt x="3593" y="235"/>
                  <a:pt x="3594" y="235"/>
                  <a:pt x="3594" y="235"/>
                </a:cubicBezTo>
                <a:cubicBezTo>
                  <a:pt x="3595" y="235"/>
                  <a:pt x="3596" y="235"/>
                  <a:pt x="3597" y="234"/>
                </a:cubicBezTo>
                <a:cubicBezTo>
                  <a:pt x="3598" y="234"/>
                  <a:pt x="3598" y="234"/>
                  <a:pt x="3598" y="234"/>
                </a:cubicBezTo>
                <a:cubicBezTo>
                  <a:pt x="3599" y="234"/>
                  <a:pt x="3599" y="233"/>
                  <a:pt x="3599" y="233"/>
                </a:cubicBezTo>
                <a:cubicBezTo>
                  <a:pt x="3600" y="233"/>
                  <a:pt x="3600" y="232"/>
                  <a:pt x="3600" y="232"/>
                </a:cubicBezTo>
                <a:cubicBezTo>
                  <a:pt x="3601" y="232"/>
                  <a:pt x="3601" y="232"/>
                  <a:pt x="3601" y="231"/>
                </a:cubicBezTo>
                <a:cubicBezTo>
                  <a:pt x="3602" y="231"/>
                  <a:pt x="3604" y="231"/>
                  <a:pt x="3605" y="231"/>
                </a:cubicBezTo>
                <a:cubicBezTo>
                  <a:pt x="3605" y="231"/>
                  <a:pt x="3605" y="231"/>
                  <a:pt x="3606" y="231"/>
                </a:cubicBezTo>
                <a:cubicBezTo>
                  <a:pt x="3606" y="231"/>
                  <a:pt x="3606" y="231"/>
                  <a:pt x="3607" y="230"/>
                </a:cubicBezTo>
                <a:cubicBezTo>
                  <a:pt x="3607" y="230"/>
                  <a:pt x="3607" y="230"/>
                  <a:pt x="3608" y="229"/>
                </a:cubicBezTo>
                <a:cubicBezTo>
                  <a:pt x="3608" y="228"/>
                  <a:pt x="3608" y="228"/>
                  <a:pt x="3609" y="226"/>
                </a:cubicBezTo>
                <a:cubicBezTo>
                  <a:pt x="3609" y="225"/>
                  <a:pt x="3611" y="222"/>
                  <a:pt x="3612" y="221"/>
                </a:cubicBezTo>
                <a:cubicBezTo>
                  <a:pt x="3613" y="219"/>
                  <a:pt x="3613" y="217"/>
                  <a:pt x="3613" y="216"/>
                </a:cubicBezTo>
                <a:cubicBezTo>
                  <a:pt x="3613" y="214"/>
                  <a:pt x="3614" y="213"/>
                  <a:pt x="3614" y="212"/>
                </a:cubicBezTo>
                <a:cubicBezTo>
                  <a:pt x="3614" y="211"/>
                  <a:pt x="3615" y="210"/>
                  <a:pt x="3615" y="209"/>
                </a:cubicBezTo>
                <a:cubicBezTo>
                  <a:pt x="3615" y="208"/>
                  <a:pt x="3615" y="207"/>
                  <a:pt x="3616" y="205"/>
                </a:cubicBezTo>
                <a:cubicBezTo>
                  <a:pt x="3617" y="204"/>
                  <a:pt x="3618" y="203"/>
                  <a:pt x="3619" y="201"/>
                </a:cubicBezTo>
                <a:cubicBezTo>
                  <a:pt x="3620" y="200"/>
                  <a:pt x="3620" y="198"/>
                  <a:pt x="3620" y="197"/>
                </a:cubicBezTo>
                <a:cubicBezTo>
                  <a:pt x="3621" y="195"/>
                  <a:pt x="3621" y="193"/>
                  <a:pt x="3621" y="192"/>
                </a:cubicBezTo>
                <a:cubicBezTo>
                  <a:pt x="3622" y="190"/>
                  <a:pt x="3622" y="188"/>
                  <a:pt x="3622" y="187"/>
                </a:cubicBezTo>
                <a:cubicBezTo>
                  <a:pt x="3623" y="185"/>
                  <a:pt x="3623" y="182"/>
                  <a:pt x="3624" y="181"/>
                </a:cubicBezTo>
                <a:cubicBezTo>
                  <a:pt x="3624" y="179"/>
                  <a:pt x="3627" y="179"/>
                  <a:pt x="3628" y="179"/>
                </a:cubicBezTo>
                <a:cubicBezTo>
                  <a:pt x="3629" y="178"/>
                  <a:pt x="3628" y="177"/>
                  <a:pt x="3629" y="177"/>
                </a:cubicBezTo>
                <a:cubicBezTo>
                  <a:pt x="3629" y="176"/>
                  <a:pt x="3629" y="176"/>
                  <a:pt x="3630" y="175"/>
                </a:cubicBezTo>
                <a:cubicBezTo>
                  <a:pt x="3630" y="174"/>
                  <a:pt x="3630" y="174"/>
                  <a:pt x="3631" y="173"/>
                </a:cubicBezTo>
                <a:cubicBezTo>
                  <a:pt x="3631" y="173"/>
                  <a:pt x="3633" y="172"/>
                  <a:pt x="3634" y="172"/>
                </a:cubicBezTo>
                <a:cubicBezTo>
                  <a:pt x="3635" y="171"/>
                  <a:pt x="3635" y="171"/>
                  <a:pt x="3635" y="170"/>
                </a:cubicBezTo>
                <a:cubicBezTo>
                  <a:pt x="3635" y="170"/>
                  <a:pt x="3636" y="169"/>
                  <a:pt x="3636" y="169"/>
                </a:cubicBezTo>
                <a:cubicBezTo>
                  <a:pt x="3636" y="168"/>
                  <a:pt x="3637" y="168"/>
                  <a:pt x="3637" y="167"/>
                </a:cubicBezTo>
                <a:cubicBezTo>
                  <a:pt x="3637" y="167"/>
                  <a:pt x="3637" y="166"/>
                  <a:pt x="3638" y="166"/>
                </a:cubicBezTo>
                <a:cubicBezTo>
                  <a:pt x="3639" y="166"/>
                  <a:pt x="3641" y="166"/>
                  <a:pt x="3641" y="166"/>
                </a:cubicBezTo>
                <a:cubicBezTo>
                  <a:pt x="3642" y="167"/>
                  <a:pt x="3642" y="168"/>
                  <a:pt x="3642" y="169"/>
                </a:cubicBezTo>
                <a:cubicBezTo>
                  <a:pt x="3643" y="169"/>
                  <a:pt x="3643" y="170"/>
                  <a:pt x="3643" y="170"/>
                </a:cubicBezTo>
                <a:cubicBezTo>
                  <a:pt x="3644" y="170"/>
                  <a:pt x="3644" y="170"/>
                  <a:pt x="3644" y="170"/>
                </a:cubicBezTo>
                <a:cubicBezTo>
                  <a:pt x="3645" y="170"/>
                  <a:pt x="3645" y="170"/>
                  <a:pt x="3646" y="169"/>
                </a:cubicBezTo>
                <a:cubicBezTo>
                  <a:pt x="3646" y="169"/>
                  <a:pt x="3648" y="169"/>
                  <a:pt x="3649" y="169"/>
                </a:cubicBezTo>
                <a:cubicBezTo>
                  <a:pt x="3649" y="169"/>
                  <a:pt x="3649" y="169"/>
                  <a:pt x="3650" y="169"/>
                </a:cubicBezTo>
                <a:cubicBezTo>
                  <a:pt x="3650" y="170"/>
                  <a:pt x="3650" y="171"/>
                  <a:pt x="3651" y="171"/>
                </a:cubicBezTo>
                <a:cubicBezTo>
                  <a:pt x="3651" y="172"/>
                  <a:pt x="3651" y="172"/>
                  <a:pt x="3652" y="172"/>
                </a:cubicBezTo>
                <a:cubicBezTo>
                  <a:pt x="3652" y="173"/>
                  <a:pt x="3652" y="173"/>
                  <a:pt x="3653" y="174"/>
                </a:cubicBezTo>
                <a:cubicBezTo>
                  <a:pt x="3654" y="174"/>
                  <a:pt x="3655" y="176"/>
                  <a:pt x="3656" y="176"/>
                </a:cubicBezTo>
                <a:cubicBezTo>
                  <a:pt x="3657" y="177"/>
                  <a:pt x="3657" y="175"/>
                  <a:pt x="3657" y="175"/>
                </a:cubicBezTo>
                <a:cubicBezTo>
                  <a:pt x="3657" y="175"/>
                  <a:pt x="3658" y="176"/>
                  <a:pt x="3658" y="176"/>
                </a:cubicBezTo>
                <a:cubicBezTo>
                  <a:pt x="3658" y="176"/>
                  <a:pt x="3659" y="176"/>
                  <a:pt x="3659" y="176"/>
                </a:cubicBezTo>
                <a:cubicBezTo>
                  <a:pt x="3659" y="176"/>
                  <a:pt x="3660" y="176"/>
                  <a:pt x="3660" y="176"/>
                </a:cubicBezTo>
                <a:cubicBezTo>
                  <a:pt x="3661" y="177"/>
                  <a:pt x="3663" y="177"/>
                  <a:pt x="3663" y="177"/>
                </a:cubicBezTo>
                <a:cubicBezTo>
                  <a:pt x="3664" y="176"/>
                  <a:pt x="3664" y="175"/>
                  <a:pt x="3664" y="175"/>
                </a:cubicBezTo>
                <a:cubicBezTo>
                  <a:pt x="3665" y="174"/>
                  <a:pt x="3665" y="174"/>
                  <a:pt x="3666" y="173"/>
                </a:cubicBezTo>
                <a:cubicBezTo>
                  <a:pt x="3666" y="173"/>
                  <a:pt x="3666" y="173"/>
                  <a:pt x="3666" y="173"/>
                </a:cubicBezTo>
                <a:cubicBezTo>
                  <a:pt x="3667" y="173"/>
                  <a:pt x="3667" y="173"/>
                  <a:pt x="3667" y="174"/>
                </a:cubicBezTo>
                <a:cubicBezTo>
                  <a:pt x="3668" y="174"/>
                  <a:pt x="3670" y="174"/>
                  <a:pt x="3671" y="175"/>
                </a:cubicBezTo>
                <a:cubicBezTo>
                  <a:pt x="3671" y="175"/>
                  <a:pt x="3671" y="176"/>
                  <a:pt x="3672" y="176"/>
                </a:cubicBezTo>
                <a:cubicBezTo>
                  <a:pt x="3672" y="177"/>
                  <a:pt x="3672" y="177"/>
                  <a:pt x="3673" y="177"/>
                </a:cubicBezTo>
                <a:cubicBezTo>
                  <a:pt x="3673" y="178"/>
                  <a:pt x="3673" y="179"/>
                  <a:pt x="3674" y="179"/>
                </a:cubicBezTo>
                <a:cubicBezTo>
                  <a:pt x="3674" y="180"/>
                  <a:pt x="3674" y="180"/>
                  <a:pt x="3675" y="181"/>
                </a:cubicBezTo>
                <a:cubicBezTo>
                  <a:pt x="3676" y="182"/>
                  <a:pt x="3677" y="182"/>
                  <a:pt x="3678" y="183"/>
                </a:cubicBezTo>
                <a:cubicBezTo>
                  <a:pt x="3679" y="184"/>
                  <a:pt x="3679" y="185"/>
                  <a:pt x="3679" y="185"/>
                </a:cubicBezTo>
                <a:cubicBezTo>
                  <a:pt x="3679" y="186"/>
                  <a:pt x="3680" y="186"/>
                  <a:pt x="3680" y="187"/>
                </a:cubicBezTo>
                <a:cubicBezTo>
                  <a:pt x="3680" y="187"/>
                  <a:pt x="3681" y="188"/>
                  <a:pt x="3681" y="188"/>
                </a:cubicBezTo>
                <a:cubicBezTo>
                  <a:pt x="3681" y="188"/>
                  <a:pt x="3682" y="189"/>
                  <a:pt x="3682" y="189"/>
                </a:cubicBezTo>
                <a:cubicBezTo>
                  <a:pt x="3683" y="189"/>
                  <a:pt x="3685" y="189"/>
                  <a:pt x="3685" y="189"/>
                </a:cubicBezTo>
                <a:cubicBezTo>
                  <a:pt x="3686" y="189"/>
                  <a:pt x="3686" y="189"/>
                  <a:pt x="3686" y="189"/>
                </a:cubicBezTo>
                <a:cubicBezTo>
                  <a:pt x="3687" y="189"/>
                  <a:pt x="3687" y="189"/>
                  <a:pt x="3687" y="189"/>
                </a:cubicBezTo>
                <a:cubicBezTo>
                  <a:pt x="3688" y="189"/>
                  <a:pt x="3688" y="189"/>
                  <a:pt x="3689" y="189"/>
                </a:cubicBezTo>
                <a:cubicBezTo>
                  <a:pt x="3689" y="189"/>
                  <a:pt x="3689" y="189"/>
                  <a:pt x="3690" y="189"/>
                </a:cubicBezTo>
                <a:cubicBezTo>
                  <a:pt x="3690" y="189"/>
                  <a:pt x="3692" y="188"/>
                  <a:pt x="3693" y="188"/>
                </a:cubicBezTo>
                <a:cubicBezTo>
                  <a:pt x="3693" y="189"/>
                  <a:pt x="3693" y="189"/>
                  <a:pt x="3694" y="189"/>
                </a:cubicBezTo>
                <a:cubicBezTo>
                  <a:pt x="3694" y="190"/>
                  <a:pt x="3695" y="190"/>
                  <a:pt x="3695" y="191"/>
                </a:cubicBezTo>
                <a:cubicBezTo>
                  <a:pt x="3695" y="191"/>
                  <a:pt x="3696" y="190"/>
                  <a:pt x="3696" y="190"/>
                </a:cubicBezTo>
                <a:cubicBezTo>
                  <a:pt x="3696" y="190"/>
                  <a:pt x="3696" y="190"/>
                  <a:pt x="3697" y="190"/>
                </a:cubicBezTo>
                <a:cubicBezTo>
                  <a:pt x="3698" y="189"/>
                  <a:pt x="3699" y="190"/>
                  <a:pt x="3700" y="190"/>
                </a:cubicBezTo>
                <a:cubicBezTo>
                  <a:pt x="3701" y="190"/>
                  <a:pt x="3701" y="190"/>
                  <a:pt x="3701" y="190"/>
                </a:cubicBezTo>
                <a:cubicBezTo>
                  <a:pt x="3702" y="190"/>
                  <a:pt x="3702" y="190"/>
                  <a:pt x="3702" y="191"/>
                </a:cubicBezTo>
                <a:cubicBezTo>
                  <a:pt x="3702" y="191"/>
                  <a:pt x="3703" y="190"/>
                  <a:pt x="3703" y="190"/>
                </a:cubicBezTo>
                <a:cubicBezTo>
                  <a:pt x="3703" y="190"/>
                  <a:pt x="3704" y="190"/>
                  <a:pt x="3704" y="190"/>
                </a:cubicBezTo>
                <a:cubicBezTo>
                  <a:pt x="3705" y="189"/>
                  <a:pt x="3707" y="190"/>
                  <a:pt x="3707" y="189"/>
                </a:cubicBezTo>
                <a:cubicBezTo>
                  <a:pt x="3708" y="189"/>
                  <a:pt x="3708" y="189"/>
                  <a:pt x="3708" y="189"/>
                </a:cubicBezTo>
                <a:cubicBezTo>
                  <a:pt x="3709" y="188"/>
                  <a:pt x="3709" y="188"/>
                  <a:pt x="3709" y="188"/>
                </a:cubicBezTo>
                <a:cubicBezTo>
                  <a:pt x="3710" y="187"/>
                  <a:pt x="3711" y="187"/>
                  <a:pt x="3712" y="186"/>
                </a:cubicBezTo>
                <a:cubicBezTo>
                  <a:pt x="3713" y="186"/>
                  <a:pt x="3714" y="186"/>
                  <a:pt x="3715" y="185"/>
                </a:cubicBezTo>
                <a:cubicBezTo>
                  <a:pt x="3715" y="185"/>
                  <a:pt x="3715" y="185"/>
                  <a:pt x="3716" y="184"/>
                </a:cubicBezTo>
                <a:cubicBezTo>
                  <a:pt x="3716" y="184"/>
                  <a:pt x="3716" y="184"/>
                  <a:pt x="3717" y="183"/>
                </a:cubicBezTo>
                <a:cubicBezTo>
                  <a:pt x="3717" y="182"/>
                  <a:pt x="3718" y="180"/>
                  <a:pt x="3718" y="179"/>
                </a:cubicBezTo>
                <a:cubicBezTo>
                  <a:pt x="3718" y="179"/>
                  <a:pt x="3718" y="178"/>
                  <a:pt x="3719" y="177"/>
                </a:cubicBezTo>
                <a:cubicBezTo>
                  <a:pt x="3720" y="177"/>
                  <a:pt x="3721" y="177"/>
                  <a:pt x="3722" y="177"/>
                </a:cubicBezTo>
                <a:cubicBezTo>
                  <a:pt x="3723" y="177"/>
                  <a:pt x="3723" y="177"/>
                  <a:pt x="3723" y="176"/>
                </a:cubicBezTo>
                <a:cubicBezTo>
                  <a:pt x="3723" y="176"/>
                  <a:pt x="3724" y="176"/>
                  <a:pt x="3724" y="176"/>
                </a:cubicBezTo>
                <a:cubicBezTo>
                  <a:pt x="3725" y="175"/>
                  <a:pt x="3725" y="175"/>
                  <a:pt x="3725" y="175"/>
                </a:cubicBezTo>
                <a:cubicBezTo>
                  <a:pt x="3726" y="174"/>
                  <a:pt x="3726" y="174"/>
                  <a:pt x="3726" y="173"/>
                </a:cubicBezTo>
                <a:cubicBezTo>
                  <a:pt x="3727" y="173"/>
                  <a:pt x="3729" y="173"/>
                  <a:pt x="3729" y="173"/>
                </a:cubicBezTo>
                <a:cubicBezTo>
                  <a:pt x="3730" y="173"/>
                  <a:pt x="3730" y="172"/>
                  <a:pt x="3731" y="172"/>
                </a:cubicBezTo>
                <a:cubicBezTo>
                  <a:pt x="3731" y="172"/>
                  <a:pt x="3731" y="173"/>
                  <a:pt x="3732" y="172"/>
                </a:cubicBezTo>
                <a:cubicBezTo>
                  <a:pt x="3732" y="172"/>
                  <a:pt x="3732" y="172"/>
                  <a:pt x="3732" y="172"/>
                </a:cubicBezTo>
                <a:cubicBezTo>
                  <a:pt x="3733" y="172"/>
                  <a:pt x="3733" y="171"/>
                  <a:pt x="3734" y="171"/>
                </a:cubicBezTo>
                <a:cubicBezTo>
                  <a:pt x="3734" y="171"/>
                  <a:pt x="3736" y="171"/>
                  <a:pt x="3737" y="171"/>
                </a:cubicBezTo>
                <a:cubicBezTo>
                  <a:pt x="3737" y="171"/>
                  <a:pt x="3738" y="171"/>
                  <a:pt x="3738" y="171"/>
                </a:cubicBezTo>
                <a:cubicBezTo>
                  <a:pt x="3738" y="171"/>
                  <a:pt x="3738" y="171"/>
                  <a:pt x="3739" y="171"/>
                </a:cubicBezTo>
                <a:cubicBezTo>
                  <a:pt x="3739" y="172"/>
                  <a:pt x="3739" y="172"/>
                  <a:pt x="3740" y="172"/>
                </a:cubicBezTo>
                <a:cubicBezTo>
                  <a:pt x="3741" y="172"/>
                  <a:pt x="3744" y="173"/>
                  <a:pt x="3745" y="173"/>
                </a:cubicBezTo>
                <a:cubicBezTo>
                  <a:pt x="3746" y="173"/>
                  <a:pt x="3746" y="173"/>
                  <a:pt x="3746" y="173"/>
                </a:cubicBezTo>
                <a:cubicBezTo>
                  <a:pt x="3746" y="173"/>
                  <a:pt x="3747" y="174"/>
                  <a:pt x="3747" y="174"/>
                </a:cubicBezTo>
                <a:cubicBezTo>
                  <a:pt x="3748" y="174"/>
                  <a:pt x="3750" y="174"/>
                  <a:pt x="3751" y="174"/>
                </a:cubicBezTo>
                <a:cubicBezTo>
                  <a:pt x="3752" y="174"/>
                  <a:pt x="3752" y="175"/>
                  <a:pt x="3752" y="175"/>
                </a:cubicBezTo>
                <a:cubicBezTo>
                  <a:pt x="3753" y="176"/>
                  <a:pt x="3753" y="177"/>
                  <a:pt x="3754" y="177"/>
                </a:cubicBezTo>
                <a:cubicBezTo>
                  <a:pt x="3754" y="177"/>
                  <a:pt x="3754" y="177"/>
                  <a:pt x="3755" y="176"/>
                </a:cubicBezTo>
                <a:cubicBezTo>
                  <a:pt x="3755" y="176"/>
                  <a:pt x="3755" y="175"/>
                  <a:pt x="3756" y="175"/>
                </a:cubicBezTo>
                <a:cubicBezTo>
                  <a:pt x="3756" y="175"/>
                  <a:pt x="3758" y="174"/>
                  <a:pt x="3759" y="174"/>
                </a:cubicBezTo>
                <a:cubicBezTo>
                  <a:pt x="3759" y="174"/>
                  <a:pt x="3760" y="173"/>
                  <a:pt x="3760" y="173"/>
                </a:cubicBezTo>
                <a:cubicBezTo>
                  <a:pt x="3760" y="173"/>
                  <a:pt x="3761" y="173"/>
                  <a:pt x="3761" y="173"/>
                </a:cubicBezTo>
                <a:cubicBezTo>
                  <a:pt x="3761" y="173"/>
                  <a:pt x="3762" y="173"/>
                  <a:pt x="3762" y="173"/>
                </a:cubicBezTo>
                <a:cubicBezTo>
                  <a:pt x="3762" y="172"/>
                  <a:pt x="3762" y="171"/>
                  <a:pt x="3763" y="171"/>
                </a:cubicBezTo>
                <a:cubicBezTo>
                  <a:pt x="3764" y="170"/>
                  <a:pt x="3766" y="169"/>
                  <a:pt x="3767" y="168"/>
                </a:cubicBezTo>
                <a:cubicBezTo>
                  <a:pt x="3768" y="168"/>
                  <a:pt x="3768" y="167"/>
                  <a:pt x="3768" y="167"/>
                </a:cubicBezTo>
                <a:cubicBezTo>
                  <a:pt x="3769" y="166"/>
                  <a:pt x="3769" y="166"/>
                  <a:pt x="3769" y="166"/>
                </a:cubicBezTo>
                <a:cubicBezTo>
                  <a:pt x="3769" y="165"/>
                  <a:pt x="3770" y="165"/>
                  <a:pt x="3770" y="165"/>
                </a:cubicBezTo>
                <a:cubicBezTo>
                  <a:pt x="3771" y="165"/>
                  <a:pt x="3773" y="164"/>
                  <a:pt x="3774" y="163"/>
                </a:cubicBezTo>
                <a:cubicBezTo>
                  <a:pt x="3774" y="163"/>
                  <a:pt x="3774" y="162"/>
                  <a:pt x="3775" y="162"/>
                </a:cubicBezTo>
                <a:cubicBezTo>
                  <a:pt x="3775" y="161"/>
                  <a:pt x="3775" y="161"/>
                  <a:pt x="3776" y="160"/>
                </a:cubicBezTo>
                <a:cubicBezTo>
                  <a:pt x="3776" y="159"/>
                  <a:pt x="3776" y="158"/>
                  <a:pt x="3777" y="158"/>
                </a:cubicBezTo>
                <a:cubicBezTo>
                  <a:pt x="3777" y="158"/>
                  <a:pt x="3777" y="158"/>
                  <a:pt x="3778" y="158"/>
                </a:cubicBezTo>
                <a:cubicBezTo>
                  <a:pt x="3778" y="158"/>
                  <a:pt x="3780" y="157"/>
                  <a:pt x="3781" y="157"/>
                </a:cubicBezTo>
                <a:cubicBezTo>
                  <a:pt x="3781" y="157"/>
                  <a:pt x="3782" y="157"/>
                  <a:pt x="3782" y="157"/>
                </a:cubicBezTo>
                <a:cubicBezTo>
                  <a:pt x="3782" y="156"/>
                  <a:pt x="3783" y="157"/>
                  <a:pt x="3783" y="157"/>
                </a:cubicBezTo>
                <a:cubicBezTo>
                  <a:pt x="3783" y="157"/>
                  <a:pt x="3784" y="156"/>
                  <a:pt x="3784" y="156"/>
                </a:cubicBezTo>
                <a:cubicBezTo>
                  <a:pt x="3784" y="155"/>
                  <a:pt x="3785" y="155"/>
                  <a:pt x="3785" y="155"/>
                </a:cubicBezTo>
                <a:cubicBezTo>
                  <a:pt x="3786" y="155"/>
                  <a:pt x="3787" y="155"/>
                  <a:pt x="3788" y="154"/>
                </a:cubicBezTo>
                <a:cubicBezTo>
                  <a:pt x="3789" y="154"/>
                  <a:pt x="3789" y="154"/>
                  <a:pt x="3789" y="154"/>
                </a:cubicBezTo>
                <a:cubicBezTo>
                  <a:pt x="3790" y="154"/>
                  <a:pt x="3790" y="154"/>
                  <a:pt x="3790" y="153"/>
                </a:cubicBezTo>
                <a:cubicBezTo>
                  <a:pt x="3791" y="153"/>
                  <a:pt x="3791" y="154"/>
                  <a:pt x="3791" y="154"/>
                </a:cubicBezTo>
                <a:cubicBezTo>
                  <a:pt x="3792" y="154"/>
                  <a:pt x="3792" y="154"/>
                  <a:pt x="3793" y="154"/>
                </a:cubicBezTo>
                <a:cubicBezTo>
                  <a:pt x="3793" y="155"/>
                  <a:pt x="3796" y="155"/>
                  <a:pt x="3797" y="156"/>
                </a:cubicBezTo>
                <a:cubicBezTo>
                  <a:pt x="3798" y="156"/>
                  <a:pt x="3797" y="157"/>
                  <a:pt x="3798" y="158"/>
                </a:cubicBezTo>
                <a:cubicBezTo>
                  <a:pt x="3798" y="158"/>
                  <a:pt x="3798" y="159"/>
                  <a:pt x="3799" y="160"/>
                </a:cubicBezTo>
                <a:cubicBezTo>
                  <a:pt x="3799" y="161"/>
                  <a:pt x="3799" y="161"/>
                  <a:pt x="3800" y="162"/>
                </a:cubicBezTo>
                <a:cubicBezTo>
                  <a:pt x="3800" y="163"/>
                  <a:pt x="3802" y="164"/>
                  <a:pt x="3803" y="164"/>
                </a:cubicBezTo>
                <a:cubicBezTo>
                  <a:pt x="3804" y="165"/>
                  <a:pt x="3804" y="166"/>
                  <a:pt x="3804" y="167"/>
                </a:cubicBezTo>
                <a:cubicBezTo>
                  <a:pt x="3804" y="167"/>
                  <a:pt x="3805" y="168"/>
                  <a:pt x="3805" y="168"/>
                </a:cubicBezTo>
                <a:cubicBezTo>
                  <a:pt x="3805" y="169"/>
                  <a:pt x="3806" y="170"/>
                  <a:pt x="3806" y="171"/>
                </a:cubicBezTo>
                <a:cubicBezTo>
                  <a:pt x="3806" y="171"/>
                  <a:pt x="3806" y="172"/>
                  <a:pt x="3807" y="173"/>
                </a:cubicBezTo>
                <a:cubicBezTo>
                  <a:pt x="3808" y="173"/>
                  <a:pt x="3810" y="173"/>
                  <a:pt x="3810" y="174"/>
                </a:cubicBezTo>
                <a:cubicBezTo>
                  <a:pt x="3811" y="174"/>
                  <a:pt x="3811" y="174"/>
                  <a:pt x="3811" y="175"/>
                </a:cubicBezTo>
                <a:cubicBezTo>
                  <a:pt x="3812" y="176"/>
                  <a:pt x="3812" y="178"/>
                  <a:pt x="3812" y="178"/>
                </a:cubicBezTo>
                <a:cubicBezTo>
                  <a:pt x="3813" y="179"/>
                  <a:pt x="3813" y="180"/>
                  <a:pt x="3813" y="180"/>
                </a:cubicBezTo>
                <a:cubicBezTo>
                  <a:pt x="3814" y="181"/>
                  <a:pt x="3814" y="181"/>
                  <a:pt x="3814" y="182"/>
                </a:cubicBezTo>
                <a:cubicBezTo>
                  <a:pt x="3815" y="183"/>
                  <a:pt x="3817" y="184"/>
                  <a:pt x="3817" y="185"/>
                </a:cubicBezTo>
                <a:cubicBezTo>
                  <a:pt x="3818" y="186"/>
                  <a:pt x="3818" y="188"/>
                  <a:pt x="3819" y="189"/>
                </a:cubicBezTo>
                <a:cubicBezTo>
                  <a:pt x="3819" y="191"/>
                  <a:pt x="3819" y="192"/>
                  <a:pt x="3820" y="193"/>
                </a:cubicBezTo>
                <a:cubicBezTo>
                  <a:pt x="3820" y="194"/>
                  <a:pt x="3820" y="195"/>
                  <a:pt x="3821" y="196"/>
                </a:cubicBezTo>
                <a:cubicBezTo>
                  <a:pt x="3821" y="198"/>
                  <a:pt x="3821" y="199"/>
                  <a:pt x="3822" y="200"/>
                </a:cubicBezTo>
                <a:cubicBezTo>
                  <a:pt x="3823" y="202"/>
                  <a:pt x="3824" y="203"/>
                  <a:pt x="3825" y="204"/>
                </a:cubicBezTo>
                <a:cubicBezTo>
                  <a:pt x="3826" y="205"/>
                  <a:pt x="3826" y="206"/>
                  <a:pt x="3826" y="207"/>
                </a:cubicBezTo>
                <a:cubicBezTo>
                  <a:pt x="3826" y="208"/>
                  <a:pt x="3827" y="209"/>
                  <a:pt x="3827" y="210"/>
                </a:cubicBezTo>
                <a:cubicBezTo>
                  <a:pt x="3827" y="211"/>
                  <a:pt x="3828" y="212"/>
                  <a:pt x="3828" y="212"/>
                </a:cubicBezTo>
                <a:cubicBezTo>
                  <a:pt x="3829" y="213"/>
                  <a:pt x="3829" y="214"/>
                  <a:pt x="3829" y="214"/>
                </a:cubicBezTo>
                <a:cubicBezTo>
                  <a:pt x="3830" y="215"/>
                  <a:pt x="3832" y="215"/>
                  <a:pt x="3832" y="216"/>
                </a:cubicBezTo>
                <a:cubicBezTo>
                  <a:pt x="3833" y="216"/>
                  <a:pt x="3833" y="217"/>
                  <a:pt x="3833" y="217"/>
                </a:cubicBezTo>
                <a:cubicBezTo>
                  <a:pt x="3834" y="218"/>
                  <a:pt x="3834" y="218"/>
                  <a:pt x="3834" y="218"/>
                </a:cubicBezTo>
                <a:cubicBezTo>
                  <a:pt x="3835" y="219"/>
                  <a:pt x="3835" y="219"/>
                  <a:pt x="3835" y="219"/>
                </a:cubicBezTo>
                <a:cubicBezTo>
                  <a:pt x="3836" y="219"/>
                  <a:pt x="3839" y="220"/>
                  <a:pt x="3840" y="220"/>
                </a:cubicBezTo>
                <a:cubicBezTo>
                  <a:pt x="3840" y="220"/>
                  <a:pt x="3840" y="221"/>
                  <a:pt x="3841" y="221"/>
                </a:cubicBezTo>
                <a:cubicBezTo>
                  <a:pt x="3841" y="221"/>
                  <a:pt x="3841" y="221"/>
                  <a:pt x="3842" y="221"/>
                </a:cubicBezTo>
                <a:cubicBezTo>
                  <a:pt x="3842" y="221"/>
                  <a:pt x="3842" y="221"/>
                  <a:pt x="3843" y="221"/>
                </a:cubicBezTo>
                <a:cubicBezTo>
                  <a:pt x="3843" y="221"/>
                  <a:pt x="3843" y="221"/>
                  <a:pt x="3844" y="221"/>
                </a:cubicBezTo>
                <a:cubicBezTo>
                  <a:pt x="3845" y="221"/>
                  <a:pt x="3846" y="221"/>
                  <a:pt x="3847" y="221"/>
                </a:cubicBezTo>
                <a:cubicBezTo>
                  <a:pt x="3848" y="221"/>
                  <a:pt x="3848" y="219"/>
                  <a:pt x="3848" y="219"/>
                </a:cubicBezTo>
                <a:cubicBezTo>
                  <a:pt x="3848" y="218"/>
                  <a:pt x="3849" y="219"/>
                  <a:pt x="3849" y="218"/>
                </a:cubicBezTo>
                <a:cubicBezTo>
                  <a:pt x="3849" y="218"/>
                  <a:pt x="3850" y="218"/>
                  <a:pt x="3850" y="217"/>
                </a:cubicBezTo>
                <a:cubicBezTo>
                  <a:pt x="3850" y="217"/>
                  <a:pt x="3851" y="217"/>
                  <a:pt x="3851" y="217"/>
                </a:cubicBezTo>
                <a:cubicBezTo>
                  <a:pt x="3852" y="217"/>
                  <a:pt x="3854" y="216"/>
                  <a:pt x="3854" y="216"/>
                </a:cubicBezTo>
                <a:cubicBezTo>
                  <a:pt x="3855" y="215"/>
                  <a:pt x="3855" y="215"/>
                  <a:pt x="3855" y="215"/>
                </a:cubicBezTo>
                <a:cubicBezTo>
                  <a:pt x="3856" y="214"/>
                  <a:pt x="3856" y="214"/>
                  <a:pt x="3856" y="214"/>
                </a:cubicBezTo>
                <a:cubicBezTo>
                  <a:pt x="3857" y="214"/>
                  <a:pt x="3857" y="213"/>
                  <a:pt x="3858" y="213"/>
                </a:cubicBezTo>
                <a:cubicBezTo>
                  <a:pt x="3858" y="213"/>
                  <a:pt x="3858" y="213"/>
                  <a:pt x="3859" y="213"/>
                </a:cubicBezTo>
                <a:cubicBezTo>
                  <a:pt x="3859" y="212"/>
                  <a:pt x="3861" y="212"/>
                  <a:pt x="3862" y="212"/>
                </a:cubicBezTo>
                <a:cubicBezTo>
                  <a:pt x="3862" y="212"/>
                  <a:pt x="3862" y="212"/>
                  <a:pt x="3863" y="212"/>
                </a:cubicBezTo>
                <a:cubicBezTo>
                  <a:pt x="3863" y="212"/>
                  <a:pt x="3863" y="212"/>
                  <a:pt x="3864" y="211"/>
                </a:cubicBezTo>
                <a:cubicBezTo>
                  <a:pt x="3864" y="211"/>
                  <a:pt x="3865" y="211"/>
                  <a:pt x="3865" y="211"/>
                </a:cubicBezTo>
                <a:cubicBezTo>
                  <a:pt x="3865" y="211"/>
                  <a:pt x="3865" y="212"/>
                  <a:pt x="3866" y="212"/>
                </a:cubicBezTo>
                <a:cubicBezTo>
                  <a:pt x="3866" y="212"/>
                  <a:pt x="3868" y="211"/>
                  <a:pt x="3869" y="211"/>
                </a:cubicBezTo>
                <a:cubicBezTo>
                  <a:pt x="3870" y="211"/>
                  <a:pt x="3870" y="211"/>
                  <a:pt x="3870" y="211"/>
                </a:cubicBezTo>
                <a:cubicBezTo>
                  <a:pt x="3870" y="211"/>
                  <a:pt x="3871" y="212"/>
                  <a:pt x="3871" y="212"/>
                </a:cubicBezTo>
                <a:cubicBezTo>
                  <a:pt x="3871" y="212"/>
                  <a:pt x="3872" y="212"/>
                  <a:pt x="3872" y="212"/>
                </a:cubicBezTo>
                <a:cubicBezTo>
                  <a:pt x="3872" y="211"/>
                  <a:pt x="3873" y="211"/>
                  <a:pt x="3873" y="211"/>
                </a:cubicBezTo>
                <a:cubicBezTo>
                  <a:pt x="3874" y="211"/>
                  <a:pt x="3876" y="211"/>
                  <a:pt x="3876" y="211"/>
                </a:cubicBezTo>
                <a:cubicBezTo>
                  <a:pt x="3877" y="210"/>
                  <a:pt x="3877" y="211"/>
                  <a:pt x="3877" y="210"/>
                </a:cubicBezTo>
                <a:cubicBezTo>
                  <a:pt x="3878" y="210"/>
                  <a:pt x="3878" y="209"/>
                  <a:pt x="3878" y="208"/>
                </a:cubicBezTo>
                <a:cubicBezTo>
                  <a:pt x="3879" y="207"/>
                  <a:pt x="3879" y="207"/>
                  <a:pt x="3879" y="206"/>
                </a:cubicBezTo>
                <a:cubicBezTo>
                  <a:pt x="3880" y="205"/>
                  <a:pt x="3880" y="204"/>
                  <a:pt x="3881" y="204"/>
                </a:cubicBezTo>
                <a:cubicBezTo>
                  <a:pt x="3881" y="204"/>
                  <a:pt x="3883" y="205"/>
                  <a:pt x="3884" y="205"/>
                </a:cubicBezTo>
                <a:cubicBezTo>
                  <a:pt x="3884" y="205"/>
                  <a:pt x="3884" y="206"/>
                  <a:pt x="3885" y="206"/>
                </a:cubicBezTo>
                <a:cubicBezTo>
                  <a:pt x="3885" y="206"/>
                  <a:pt x="3885" y="206"/>
                  <a:pt x="3886" y="206"/>
                </a:cubicBezTo>
                <a:cubicBezTo>
                  <a:pt x="3886" y="206"/>
                  <a:pt x="3887" y="206"/>
                  <a:pt x="3887" y="206"/>
                </a:cubicBezTo>
                <a:cubicBezTo>
                  <a:pt x="3887" y="206"/>
                  <a:pt x="3887" y="206"/>
                  <a:pt x="3888" y="206"/>
                </a:cubicBezTo>
                <a:cubicBezTo>
                  <a:pt x="3889" y="206"/>
                  <a:pt x="3890" y="205"/>
                  <a:pt x="3891" y="205"/>
                </a:cubicBezTo>
                <a:cubicBezTo>
                  <a:pt x="3892" y="205"/>
                  <a:pt x="3892" y="205"/>
                  <a:pt x="3892" y="204"/>
                </a:cubicBezTo>
                <a:cubicBezTo>
                  <a:pt x="3892" y="204"/>
                  <a:pt x="3893" y="204"/>
                  <a:pt x="3893" y="204"/>
                </a:cubicBezTo>
                <a:cubicBezTo>
                  <a:pt x="3894" y="204"/>
                  <a:pt x="3894" y="204"/>
                  <a:pt x="3894" y="204"/>
                </a:cubicBezTo>
                <a:cubicBezTo>
                  <a:pt x="3895" y="203"/>
                  <a:pt x="3895" y="203"/>
                  <a:pt x="3895" y="203"/>
                </a:cubicBezTo>
                <a:cubicBezTo>
                  <a:pt x="3896" y="203"/>
                  <a:pt x="3898" y="203"/>
                  <a:pt x="3898" y="203"/>
                </a:cubicBezTo>
                <a:cubicBezTo>
                  <a:pt x="3899" y="202"/>
                  <a:pt x="3899" y="202"/>
                  <a:pt x="3899" y="202"/>
                </a:cubicBezTo>
                <a:cubicBezTo>
                  <a:pt x="3900" y="202"/>
                  <a:pt x="3900" y="202"/>
                  <a:pt x="3901" y="202"/>
                </a:cubicBezTo>
                <a:cubicBezTo>
                  <a:pt x="3901" y="202"/>
                  <a:pt x="3901" y="202"/>
                  <a:pt x="3901" y="202"/>
                </a:cubicBezTo>
                <a:cubicBezTo>
                  <a:pt x="3902" y="203"/>
                  <a:pt x="3902" y="203"/>
                  <a:pt x="3903" y="203"/>
                </a:cubicBezTo>
                <a:cubicBezTo>
                  <a:pt x="3903" y="203"/>
                  <a:pt x="3906" y="203"/>
                  <a:pt x="3907" y="203"/>
                </a:cubicBezTo>
                <a:cubicBezTo>
                  <a:pt x="3907" y="203"/>
                  <a:pt x="3907" y="204"/>
                  <a:pt x="3908" y="204"/>
                </a:cubicBezTo>
                <a:cubicBezTo>
                  <a:pt x="3908" y="204"/>
                  <a:pt x="3908" y="204"/>
                  <a:pt x="3909" y="205"/>
                </a:cubicBezTo>
                <a:cubicBezTo>
                  <a:pt x="3909" y="205"/>
                  <a:pt x="3909" y="205"/>
                  <a:pt x="3910" y="206"/>
                </a:cubicBezTo>
                <a:cubicBezTo>
                  <a:pt x="3911" y="206"/>
                  <a:pt x="3912" y="206"/>
                  <a:pt x="3913" y="206"/>
                </a:cubicBezTo>
                <a:cubicBezTo>
                  <a:pt x="3914" y="206"/>
                  <a:pt x="3914" y="204"/>
                  <a:pt x="3914" y="204"/>
                </a:cubicBezTo>
                <a:cubicBezTo>
                  <a:pt x="3914" y="204"/>
                  <a:pt x="3915" y="204"/>
                  <a:pt x="3915" y="204"/>
                </a:cubicBezTo>
                <a:cubicBezTo>
                  <a:pt x="3915" y="203"/>
                  <a:pt x="3916" y="203"/>
                  <a:pt x="3916" y="203"/>
                </a:cubicBezTo>
                <a:cubicBezTo>
                  <a:pt x="3917" y="203"/>
                  <a:pt x="3917" y="202"/>
                  <a:pt x="3917" y="202"/>
                </a:cubicBezTo>
                <a:cubicBezTo>
                  <a:pt x="3918" y="201"/>
                  <a:pt x="3920" y="200"/>
                  <a:pt x="3920" y="199"/>
                </a:cubicBezTo>
                <a:cubicBezTo>
                  <a:pt x="3921" y="198"/>
                  <a:pt x="3921" y="198"/>
                  <a:pt x="3921" y="198"/>
                </a:cubicBezTo>
                <a:cubicBezTo>
                  <a:pt x="3922" y="197"/>
                  <a:pt x="3922" y="197"/>
                  <a:pt x="3923" y="197"/>
                </a:cubicBezTo>
                <a:cubicBezTo>
                  <a:pt x="3923" y="197"/>
                  <a:pt x="3923" y="197"/>
                  <a:pt x="3924" y="196"/>
                </a:cubicBezTo>
                <a:cubicBezTo>
                  <a:pt x="3924" y="196"/>
                  <a:pt x="3924" y="196"/>
                  <a:pt x="3925" y="196"/>
                </a:cubicBezTo>
                <a:cubicBezTo>
                  <a:pt x="3925" y="195"/>
                  <a:pt x="3927" y="195"/>
                  <a:pt x="3928" y="195"/>
                </a:cubicBezTo>
                <a:cubicBezTo>
                  <a:pt x="3928" y="195"/>
                  <a:pt x="3929" y="195"/>
                  <a:pt x="3929" y="195"/>
                </a:cubicBezTo>
                <a:cubicBezTo>
                  <a:pt x="3929" y="194"/>
                  <a:pt x="3930" y="194"/>
                  <a:pt x="3930" y="194"/>
                </a:cubicBezTo>
                <a:cubicBezTo>
                  <a:pt x="3930" y="193"/>
                  <a:pt x="3931" y="194"/>
                  <a:pt x="3931" y="194"/>
                </a:cubicBezTo>
                <a:cubicBezTo>
                  <a:pt x="3931" y="194"/>
                  <a:pt x="3931" y="193"/>
                  <a:pt x="3932" y="193"/>
                </a:cubicBezTo>
                <a:cubicBezTo>
                  <a:pt x="3933" y="192"/>
                  <a:pt x="3934" y="192"/>
                  <a:pt x="3935" y="191"/>
                </a:cubicBezTo>
                <a:cubicBezTo>
                  <a:pt x="3936" y="191"/>
                  <a:pt x="3936" y="191"/>
                  <a:pt x="3936" y="191"/>
                </a:cubicBezTo>
                <a:cubicBezTo>
                  <a:pt x="3937" y="191"/>
                  <a:pt x="3937" y="190"/>
                  <a:pt x="3937" y="190"/>
                </a:cubicBezTo>
                <a:cubicBezTo>
                  <a:pt x="3937" y="190"/>
                  <a:pt x="3938" y="190"/>
                  <a:pt x="3938" y="190"/>
                </a:cubicBezTo>
                <a:cubicBezTo>
                  <a:pt x="3938" y="190"/>
                  <a:pt x="3939" y="190"/>
                  <a:pt x="3939" y="190"/>
                </a:cubicBezTo>
                <a:cubicBezTo>
                  <a:pt x="3940" y="190"/>
                  <a:pt x="3943" y="189"/>
                  <a:pt x="3943" y="190"/>
                </a:cubicBezTo>
                <a:cubicBezTo>
                  <a:pt x="3944" y="190"/>
                  <a:pt x="3944" y="191"/>
                  <a:pt x="3944" y="191"/>
                </a:cubicBezTo>
                <a:cubicBezTo>
                  <a:pt x="3945" y="191"/>
                  <a:pt x="3945" y="191"/>
                  <a:pt x="3946" y="191"/>
                </a:cubicBezTo>
                <a:cubicBezTo>
                  <a:pt x="3946" y="191"/>
                  <a:pt x="3946" y="191"/>
                  <a:pt x="3947" y="192"/>
                </a:cubicBezTo>
                <a:cubicBezTo>
                  <a:pt x="3947" y="192"/>
                  <a:pt x="3949" y="192"/>
                  <a:pt x="3950" y="192"/>
                </a:cubicBezTo>
                <a:cubicBezTo>
                  <a:pt x="3950" y="193"/>
                  <a:pt x="3950" y="195"/>
                  <a:pt x="3951" y="195"/>
                </a:cubicBezTo>
                <a:cubicBezTo>
                  <a:pt x="3951" y="196"/>
                  <a:pt x="3952" y="197"/>
                  <a:pt x="3952" y="197"/>
                </a:cubicBezTo>
                <a:cubicBezTo>
                  <a:pt x="3952" y="198"/>
                  <a:pt x="3953" y="198"/>
                  <a:pt x="3953" y="198"/>
                </a:cubicBezTo>
                <a:cubicBezTo>
                  <a:pt x="3953" y="198"/>
                  <a:pt x="3953" y="199"/>
                  <a:pt x="3954" y="199"/>
                </a:cubicBezTo>
                <a:cubicBezTo>
                  <a:pt x="3955" y="200"/>
                  <a:pt x="3956" y="200"/>
                  <a:pt x="3957" y="201"/>
                </a:cubicBezTo>
                <a:cubicBezTo>
                  <a:pt x="3958" y="201"/>
                  <a:pt x="3958" y="201"/>
                  <a:pt x="3958" y="201"/>
                </a:cubicBezTo>
                <a:cubicBezTo>
                  <a:pt x="3959" y="202"/>
                  <a:pt x="3959" y="202"/>
                  <a:pt x="3959" y="202"/>
                </a:cubicBezTo>
                <a:cubicBezTo>
                  <a:pt x="3960" y="202"/>
                  <a:pt x="3960" y="203"/>
                  <a:pt x="3960" y="203"/>
                </a:cubicBezTo>
                <a:cubicBezTo>
                  <a:pt x="3961" y="203"/>
                  <a:pt x="3961" y="202"/>
                  <a:pt x="3961" y="202"/>
                </a:cubicBezTo>
                <a:cubicBezTo>
                  <a:pt x="3962" y="202"/>
                  <a:pt x="3964" y="203"/>
                  <a:pt x="3964" y="203"/>
                </a:cubicBezTo>
                <a:cubicBezTo>
                  <a:pt x="3965" y="203"/>
                  <a:pt x="3965" y="204"/>
                  <a:pt x="3966" y="204"/>
                </a:cubicBezTo>
                <a:cubicBezTo>
                  <a:pt x="3966" y="204"/>
                  <a:pt x="3966" y="203"/>
                  <a:pt x="3967" y="203"/>
                </a:cubicBezTo>
                <a:cubicBezTo>
                  <a:pt x="3967" y="203"/>
                  <a:pt x="3967" y="203"/>
                  <a:pt x="3968" y="202"/>
                </a:cubicBezTo>
                <a:cubicBezTo>
                  <a:pt x="3968" y="202"/>
                  <a:pt x="3968" y="201"/>
                  <a:pt x="3969" y="200"/>
                </a:cubicBezTo>
                <a:cubicBezTo>
                  <a:pt x="3969" y="200"/>
                  <a:pt x="3971" y="199"/>
                  <a:pt x="3972" y="199"/>
                </a:cubicBezTo>
                <a:cubicBezTo>
                  <a:pt x="3973" y="198"/>
                  <a:pt x="3973" y="198"/>
                  <a:pt x="3973" y="198"/>
                </a:cubicBezTo>
                <a:cubicBezTo>
                  <a:pt x="3973" y="197"/>
                  <a:pt x="3974" y="196"/>
                  <a:pt x="3974" y="195"/>
                </a:cubicBezTo>
                <a:cubicBezTo>
                  <a:pt x="3974" y="194"/>
                  <a:pt x="3975" y="193"/>
                  <a:pt x="3975" y="193"/>
                </a:cubicBezTo>
                <a:cubicBezTo>
                  <a:pt x="3975" y="192"/>
                  <a:pt x="3975" y="191"/>
                  <a:pt x="3976" y="190"/>
                </a:cubicBezTo>
                <a:cubicBezTo>
                  <a:pt x="3977" y="190"/>
                  <a:pt x="3979" y="191"/>
                  <a:pt x="3979" y="191"/>
                </a:cubicBezTo>
                <a:cubicBezTo>
                  <a:pt x="3980" y="191"/>
                  <a:pt x="3980" y="190"/>
                  <a:pt x="3980" y="190"/>
                </a:cubicBezTo>
                <a:cubicBezTo>
                  <a:pt x="3981" y="190"/>
                  <a:pt x="3981" y="191"/>
                  <a:pt x="3981" y="191"/>
                </a:cubicBezTo>
                <a:cubicBezTo>
                  <a:pt x="3982" y="191"/>
                  <a:pt x="3982" y="191"/>
                  <a:pt x="3982" y="190"/>
                </a:cubicBezTo>
                <a:cubicBezTo>
                  <a:pt x="3983" y="190"/>
                  <a:pt x="3983" y="190"/>
                  <a:pt x="3983" y="190"/>
                </a:cubicBezTo>
                <a:cubicBezTo>
                  <a:pt x="3984" y="190"/>
                  <a:pt x="3986" y="190"/>
                  <a:pt x="3986" y="190"/>
                </a:cubicBezTo>
                <a:cubicBezTo>
                  <a:pt x="3987" y="190"/>
                  <a:pt x="3987" y="190"/>
                  <a:pt x="3988" y="190"/>
                </a:cubicBezTo>
                <a:cubicBezTo>
                  <a:pt x="3988" y="190"/>
                  <a:pt x="3988" y="190"/>
                  <a:pt x="3989" y="190"/>
                </a:cubicBezTo>
                <a:cubicBezTo>
                  <a:pt x="3989" y="190"/>
                  <a:pt x="3989" y="191"/>
                  <a:pt x="3990" y="191"/>
                </a:cubicBezTo>
                <a:cubicBezTo>
                  <a:pt x="3990" y="191"/>
                  <a:pt x="3990" y="191"/>
                  <a:pt x="3991" y="191"/>
                </a:cubicBezTo>
                <a:cubicBezTo>
                  <a:pt x="3992" y="191"/>
                  <a:pt x="3993" y="191"/>
                  <a:pt x="3994" y="191"/>
                </a:cubicBezTo>
                <a:cubicBezTo>
                  <a:pt x="3994" y="191"/>
                  <a:pt x="3995" y="191"/>
                  <a:pt x="3995" y="191"/>
                </a:cubicBezTo>
                <a:cubicBezTo>
                  <a:pt x="3995" y="192"/>
                  <a:pt x="3996" y="192"/>
                  <a:pt x="3996" y="192"/>
                </a:cubicBezTo>
                <a:cubicBezTo>
                  <a:pt x="3996" y="192"/>
                  <a:pt x="3997" y="192"/>
                  <a:pt x="3997" y="193"/>
                </a:cubicBezTo>
                <a:cubicBezTo>
                  <a:pt x="3997" y="193"/>
                  <a:pt x="3998" y="194"/>
                  <a:pt x="3998" y="194"/>
                </a:cubicBezTo>
                <a:cubicBezTo>
                  <a:pt x="3999" y="194"/>
                  <a:pt x="4001" y="195"/>
                  <a:pt x="4001" y="196"/>
                </a:cubicBezTo>
                <a:cubicBezTo>
                  <a:pt x="4002" y="196"/>
                  <a:pt x="4002" y="197"/>
                  <a:pt x="4002" y="197"/>
                </a:cubicBezTo>
                <a:cubicBezTo>
                  <a:pt x="4003" y="197"/>
                  <a:pt x="4003" y="198"/>
                  <a:pt x="4003" y="198"/>
                </a:cubicBezTo>
                <a:cubicBezTo>
                  <a:pt x="4004" y="198"/>
                  <a:pt x="4004" y="198"/>
                  <a:pt x="4004" y="199"/>
                </a:cubicBezTo>
                <a:cubicBezTo>
                  <a:pt x="4005" y="199"/>
                  <a:pt x="4005" y="199"/>
                  <a:pt x="4005" y="199"/>
                </a:cubicBezTo>
                <a:cubicBezTo>
                  <a:pt x="4006" y="199"/>
                  <a:pt x="4009" y="198"/>
                  <a:pt x="4010" y="198"/>
                </a:cubicBezTo>
                <a:cubicBezTo>
                  <a:pt x="4010" y="198"/>
                  <a:pt x="4010" y="198"/>
                  <a:pt x="4011" y="198"/>
                </a:cubicBezTo>
                <a:cubicBezTo>
                  <a:pt x="4011" y="198"/>
                  <a:pt x="4011" y="198"/>
                  <a:pt x="4012" y="198"/>
                </a:cubicBezTo>
                <a:cubicBezTo>
                  <a:pt x="4012" y="198"/>
                  <a:pt x="4012" y="197"/>
                  <a:pt x="4013" y="197"/>
                </a:cubicBezTo>
                <a:cubicBezTo>
                  <a:pt x="4013" y="196"/>
                  <a:pt x="4015" y="196"/>
                  <a:pt x="4016" y="196"/>
                </a:cubicBezTo>
                <a:cubicBezTo>
                  <a:pt x="4016" y="196"/>
                  <a:pt x="4017" y="196"/>
                  <a:pt x="4017" y="195"/>
                </a:cubicBezTo>
                <a:cubicBezTo>
                  <a:pt x="4017" y="195"/>
                  <a:pt x="4018" y="195"/>
                  <a:pt x="4018" y="195"/>
                </a:cubicBezTo>
                <a:cubicBezTo>
                  <a:pt x="4018" y="194"/>
                  <a:pt x="4019" y="194"/>
                  <a:pt x="4019" y="194"/>
                </a:cubicBezTo>
                <a:cubicBezTo>
                  <a:pt x="4019" y="193"/>
                  <a:pt x="4020" y="193"/>
                  <a:pt x="4020" y="193"/>
                </a:cubicBezTo>
                <a:cubicBezTo>
                  <a:pt x="4021" y="193"/>
                  <a:pt x="4022" y="193"/>
                  <a:pt x="4023" y="193"/>
                </a:cubicBezTo>
                <a:cubicBezTo>
                  <a:pt x="4024" y="193"/>
                  <a:pt x="4024" y="193"/>
                  <a:pt x="4024" y="193"/>
                </a:cubicBezTo>
                <a:cubicBezTo>
                  <a:pt x="4025" y="193"/>
                  <a:pt x="4025" y="193"/>
                  <a:pt x="4025" y="193"/>
                </a:cubicBezTo>
                <a:cubicBezTo>
                  <a:pt x="4026" y="193"/>
                  <a:pt x="4026" y="194"/>
                  <a:pt x="4026" y="194"/>
                </a:cubicBezTo>
                <a:cubicBezTo>
                  <a:pt x="4027" y="194"/>
                  <a:pt x="4027" y="194"/>
                  <a:pt x="4028" y="194"/>
                </a:cubicBezTo>
                <a:cubicBezTo>
                  <a:pt x="4028" y="194"/>
                  <a:pt x="4030" y="194"/>
                  <a:pt x="4031" y="194"/>
                </a:cubicBezTo>
                <a:cubicBezTo>
                  <a:pt x="4031" y="194"/>
                  <a:pt x="4031" y="195"/>
                  <a:pt x="4032" y="195"/>
                </a:cubicBezTo>
                <a:cubicBezTo>
                  <a:pt x="4032" y="195"/>
                  <a:pt x="4032" y="195"/>
                  <a:pt x="4033" y="195"/>
                </a:cubicBezTo>
                <a:cubicBezTo>
                  <a:pt x="4033" y="195"/>
                  <a:pt x="4034" y="195"/>
                  <a:pt x="4034" y="195"/>
                </a:cubicBezTo>
                <a:cubicBezTo>
                  <a:pt x="4034" y="195"/>
                  <a:pt x="4034" y="195"/>
                  <a:pt x="4035" y="195"/>
                </a:cubicBezTo>
                <a:cubicBezTo>
                  <a:pt x="4035" y="195"/>
                  <a:pt x="4037" y="195"/>
                  <a:pt x="4038" y="196"/>
                </a:cubicBezTo>
                <a:cubicBezTo>
                  <a:pt x="4039" y="196"/>
                  <a:pt x="4039" y="196"/>
                  <a:pt x="4039" y="196"/>
                </a:cubicBezTo>
                <a:cubicBezTo>
                  <a:pt x="4039" y="196"/>
                  <a:pt x="4040" y="196"/>
                  <a:pt x="4040" y="196"/>
                </a:cubicBezTo>
                <a:cubicBezTo>
                  <a:pt x="4040" y="196"/>
                  <a:pt x="4041" y="196"/>
                  <a:pt x="4041" y="197"/>
                </a:cubicBezTo>
                <a:cubicBezTo>
                  <a:pt x="4041" y="197"/>
                  <a:pt x="4041" y="198"/>
                  <a:pt x="4042" y="199"/>
                </a:cubicBezTo>
                <a:cubicBezTo>
                  <a:pt x="4043" y="199"/>
                  <a:pt x="4045" y="200"/>
                  <a:pt x="4045" y="200"/>
                </a:cubicBezTo>
                <a:cubicBezTo>
                  <a:pt x="4046" y="201"/>
                  <a:pt x="4046" y="201"/>
                  <a:pt x="4046" y="202"/>
                </a:cubicBezTo>
                <a:cubicBezTo>
                  <a:pt x="4047" y="202"/>
                  <a:pt x="4047" y="203"/>
                  <a:pt x="4047" y="203"/>
                </a:cubicBezTo>
                <a:cubicBezTo>
                  <a:pt x="4048" y="204"/>
                  <a:pt x="4048" y="204"/>
                  <a:pt x="4048" y="204"/>
                </a:cubicBezTo>
                <a:cubicBezTo>
                  <a:pt x="4049" y="205"/>
                  <a:pt x="4049" y="205"/>
                  <a:pt x="4050" y="205"/>
                </a:cubicBezTo>
                <a:cubicBezTo>
                  <a:pt x="4050" y="206"/>
                  <a:pt x="4052" y="206"/>
                  <a:pt x="4053" y="206"/>
                </a:cubicBezTo>
                <a:cubicBezTo>
                  <a:pt x="4053" y="206"/>
                  <a:pt x="4053" y="207"/>
                  <a:pt x="4054" y="207"/>
                </a:cubicBezTo>
                <a:cubicBezTo>
                  <a:pt x="4054" y="207"/>
                  <a:pt x="4054" y="207"/>
                  <a:pt x="4055" y="207"/>
                </a:cubicBezTo>
                <a:cubicBezTo>
                  <a:pt x="4055" y="207"/>
                  <a:pt x="4055" y="207"/>
                  <a:pt x="4056" y="208"/>
                </a:cubicBezTo>
                <a:cubicBezTo>
                  <a:pt x="4056" y="208"/>
                  <a:pt x="4056" y="208"/>
                  <a:pt x="4057" y="208"/>
                </a:cubicBezTo>
                <a:cubicBezTo>
                  <a:pt x="4058" y="208"/>
                  <a:pt x="4059" y="209"/>
                  <a:pt x="4060" y="209"/>
                </a:cubicBezTo>
                <a:cubicBezTo>
                  <a:pt x="4061" y="209"/>
                  <a:pt x="4061" y="209"/>
                  <a:pt x="4061" y="210"/>
                </a:cubicBezTo>
                <a:cubicBezTo>
                  <a:pt x="4061" y="210"/>
                  <a:pt x="4062" y="210"/>
                  <a:pt x="4062" y="210"/>
                </a:cubicBezTo>
                <a:cubicBezTo>
                  <a:pt x="4062" y="210"/>
                  <a:pt x="4063" y="210"/>
                  <a:pt x="4063" y="210"/>
                </a:cubicBezTo>
                <a:cubicBezTo>
                  <a:pt x="4064" y="210"/>
                  <a:pt x="4064" y="211"/>
                  <a:pt x="4064" y="211"/>
                </a:cubicBezTo>
                <a:cubicBezTo>
                  <a:pt x="4065" y="211"/>
                  <a:pt x="4067" y="211"/>
                  <a:pt x="4067" y="211"/>
                </a:cubicBezTo>
                <a:cubicBezTo>
                  <a:pt x="4068" y="211"/>
                  <a:pt x="4068" y="210"/>
                  <a:pt x="4068" y="210"/>
                </a:cubicBezTo>
                <a:cubicBezTo>
                  <a:pt x="4069" y="209"/>
                  <a:pt x="4069" y="208"/>
                  <a:pt x="4070" y="207"/>
                </a:cubicBezTo>
                <a:cubicBezTo>
                  <a:pt x="4070" y="206"/>
                  <a:pt x="4070" y="205"/>
                  <a:pt x="4070" y="204"/>
                </a:cubicBezTo>
                <a:cubicBezTo>
                  <a:pt x="4071" y="203"/>
                  <a:pt x="4071" y="201"/>
                  <a:pt x="4071" y="201"/>
                </a:cubicBezTo>
                <a:cubicBezTo>
                  <a:pt x="4072" y="200"/>
                  <a:pt x="4074" y="201"/>
                  <a:pt x="4075" y="201"/>
                </a:cubicBezTo>
                <a:cubicBezTo>
                  <a:pt x="4075" y="201"/>
                  <a:pt x="4076" y="200"/>
                  <a:pt x="4076" y="200"/>
                </a:cubicBezTo>
                <a:cubicBezTo>
                  <a:pt x="4076" y="201"/>
                  <a:pt x="4076" y="201"/>
                  <a:pt x="4077" y="201"/>
                </a:cubicBezTo>
                <a:cubicBezTo>
                  <a:pt x="4077" y="201"/>
                  <a:pt x="4077" y="201"/>
                  <a:pt x="4078" y="201"/>
                </a:cubicBezTo>
                <a:cubicBezTo>
                  <a:pt x="4078" y="201"/>
                  <a:pt x="4078" y="201"/>
                  <a:pt x="4079" y="201"/>
                </a:cubicBezTo>
                <a:cubicBezTo>
                  <a:pt x="4080" y="201"/>
                  <a:pt x="4081" y="201"/>
                  <a:pt x="4082" y="202"/>
                </a:cubicBezTo>
                <a:cubicBezTo>
                  <a:pt x="4083" y="202"/>
                  <a:pt x="4083" y="202"/>
                  <a:pt x="4083" y="203"/>
                </a:cubicBezTo>
                <a:cubicBezTo>
                  <a:pt x="4083" y="203"/>
                  <a:pt x="4084" y="203"/>
                  <a:pt x="4084" y="203"/>
                </a:cubicBezTo>
                <a:cubicBezTo>
                  <a:pt x="4084" y="203"/>
                  <a:pt x="4085" y="204"/>
                  <a:pt x="4085" y="204"/>
                </a:cubicBezTo>
                <a:cubicBezTo>
                  <a:pt x="4085" y="204"/>
                  <a:pt x="4086" y="204"/>
                  <a:pt x="4086" y="204"/>
                </a:cubicBezTo>
                <a:cubicBezTo>
                  <a:pt x="4087" y="204"/>
                  <a:pt x="4089" y="204"/>
                  <a:pt x="4089" y="205"/>
                </a:cubicBezTo>
                <a:cubicBezTo>
                  <a:pt x="4090" y="205"/>
                  <a:pt x="4090" y="205"/>
                  <a:pt x="4090" y="205"/>
                </a:cubicBezTo>
                <a:cubicBezTo>
                  <a:pt x="4091" y="205"/>
                  <a:pt x="4091" y="205"/>
                  <a:pt x="4091" y="205"/>
                </a:cubicBezTo>
                <a:cubicBezTo>
                  <a:pt x="4092" y="205"/>
                  <a:pt x="4093" y="206"/>
                  <a:pt x="4094" y="206"/>
                </a:cubicBezTo>
                <a:cubicBezTo>
                  <a:pt x="4094" y="206"/>
                  <a:pt x="4096" y="206"/>
                  <a:pt x="4097" y="206"/>
                </a:cubicBezTo>
                <a:cubicBezTo>
                  <a:pt x="4097" y="206"/>
                  <a:pt x="4098" y="206"/>
                  <a:pt x="4098" y="206"/>
                </a:cubicBezTo>
                <a:cubicBezTo>
                  <a:pt x="4098" y="207"/>
                  <a:pt x="4099" y="207"/>
                  <a:pt x="4099" y="207"/>
                </a:cubicBezTo>
                <a:cubicBezTo>
                  <a:pt x="4099" y="208"/>
                  <a:pt x="4100" y="207"/>
                  <a:pt x="4100" y="208"/>
                </a:cubicBezTo>
                <a:cubicBezTo>
                  <a:pt x="4100" y="208"/>
                  <a:pt x="4100" y="208"/>
                  <a:pt x="4101" y="208"/>
                </a:cubicBezTo>
                <a:cubicBezTo>
                  <a:pt x="4102" y="208"/>
                  <a:pt x="4103" y="209"/>
                  <a:pt x="4104" y="209"/>
                </a:cubicBezTo>
                <a:cubicBezTo>
                  <a:pt x="4105" y="209"/>
                  <a:pt x="4105" y="207"/>
                  <a:pt x="4105" y="206"/>
                </a:cubicBezTo>
                <a:cubicBezTo>
                  <a:pt x="4106" y="206"/>
                  <a:pt x="4106" y="206"/>
                  <a:pt x="4106" y="206"/>
                </a:cubicBezTo>
                <a:cubicBezTo>
                  <a:pt x="4106" y="205"/>
                  <a:pt x="4107" y="205"/>
                  <a:pt x="4107" y="204"/>
                </a:cubicBezTo>
                <a:cubicBezTo>
                  <a:pt x="4107" y="204"/>
                  <a:pt x="4108" y="204"/>
                  <a:pt x="4108" y="204"/>
                </a:cubicBezTo>
                <a:cubicBezTo>
                  <a:pt x="4109" y="204"/>
                  <a:pt x="4111" y="204"/>
                  <a:pt x="4112" y="203"/>
                </a:cubicBezTo>
                <a:cubicBezTo>
                  <a:pt x="4112" y="203"/>
                  <a:pt x="4112" y="203"/>
                  <a:pt x="4112" y="203"/>
                </a:cubicBezTo>
                <a:cubicBezTo>
                  <a:pt x="4113" y="202"/>
                  <a:pt x="4113" y="202"/>
                  <a:pt x="4113" y="202"/>
                </a:cubicBezTo>
                <a:cubicBezTo>
                  <a:pt x="4114" y="202"/>
                  <a:pt x="4114" y="201"/>
                  <a:pt x="4115" y="201"/>
                </a:cubicBezTo>
                <a:cubicBezTo>
                  <a:pt x="4115" y="201"/>
                  <a:pt x="4115" y="201"/>
                  <a:pt x="4116" y="200"/>
                </a:cubicBezTo>
                <a:cubicBezTo>
                  <a:pt x="4116" y="200"/>
                  <a:pt x="4118" y="200"/>
                  <a:pt x="4119" y="200"/>
                </a:cubicBezTo>
                <a:cubicBezTo>
                  <a:pt x="4119" y="200"/>
                  <a:pt x="4119" y="200"/>
                  <a:pt x="4120" y="200"/>
                </a:cubicBezTo>
                <a:cubicBezTo>
                  <a:pt x="4120" y="199"/>
                  <a:pt x="4120" y="199"/>
                  <a:pt x="4121" y="199"/>
                </a:cubicBezTo>
                <a:cubicBezTo>
                  <a:pt x="4121" y="199"/>
                  <a:pt x="4122" y="198"/>
                  <a:pt x="4122" y="198"/>
                </a:cubicBezTo>
                <a:cubicBezTo>
                  <a:pt x="4122" y="198"/>
                  <a:pt x="4122" y="198"/>
                  <a:pt x="4123" y="198"/>
                </a:cubicBezTo>
                <a:cubicBezTo>
                  <a:pt x="4124" y="198"/>
                  <a:pt x="4126" y="198"/>
                  <a:pt x="4127" y="198"/>
                </a:cubicBezTo>
                <a:cubicBezTo>
                  <a:pt x="4128" y="198"/>
                  <a:pt x="4128" y="198"/>
                  <a:pt x="4128" y="198"/>
                </a:cubicBezTo>
                <a:cubicBezTo>
                  <a:pt x="4129" y="198"/>
                  <a:pt x="4129" y="198"/>
                  <a:pt x="4129" y="198"/>
                </a:cubicBezTo>
                <a:cubicBezTo>
                  <a:pt x="4130" y="198"/>
                  <a:pt x="4130" y="198"/>
                  <a:pt x="4130" y="198"/>
                </a:cubicBezTo>
                <a:cubicBezTo>
                  <a:pt x="4131" y="198"/>
                  <a:pt x="4134" y="198"/>
                  <a:pt x="4135" y="199"/>
                </a:cubicBezTo>
                <a:cubicBezTo>
                  <a:pt x="4135" y="199"/>
                  <a:pt x="4135" y="200"/>
                  <a:pt x="4136" y="201"/>
                </a:cubicBezTo>
                <a:cubicBezTo>
                  <a:pt x="4136" y="202"/>
                  <a:pt x="4136" y="203"/>
                  <a:pt x="4136" y="204"/>
                </a:cubicBezTo>
                <a:cubicBezTo>
                  <a:pt x="4137" y="204"/>
                  <a:pt x="4137" y="204"/>
                  <a:pt x="4138" y="204"/>
                </a:cubicBezTo>
                <a:cubicBezTo>
                  <a:pt x="4138" y="204"/>
                  <a:pt x="4140" y="205"/>
                  <a:pt x="4141" y="205"/>
                </a:cubicBezTo>
                <a:cubicBezTo>
                  <a:pt x="4141" y="205"/>
                  <a:pt x="4142" y="205"/>
                  <a:pt x="4142" y="205"/>
                </a:cubicBezTo>
                <a:cubicBezTo>
                  <a:pt x="4142" y="205"/>
                  <a:pt x="4142" y="205"/>
                  <a:pt x="4143" y="205"/>
                </a:cubicBezTo>
                <a:cubicBezTo>
                  <a:pt x="4143" y="205"/>
                  <a:pt x="4144" y="205"/>
                  <a:pt x="4144" y="205"/>
                </a:cubicBezTo>
                <a:cubicBezTo>
                  <a:pt x="4144" y="205"/>
                  <a:pt x="4144" y="205"/>
                  <a:pt x="4145" y="205"/>
                </a:cubicBezTo>
                <a:cubicBezTo>
                  <a:pt x="4146" y="205"/>
                  <a:pt x="4148" y="204"/>
                  <a:pt x="4149" y="204"/>
                </a:cubicBezTo>
                <a:cubicBezTo>
                  <a:pt x="4150" y="204"/>
                  <a:pt x="4150" y="204"/>
                  <a:pt x="4150" y="204"/>
                </a:cubicBezTo>
                <a:cubicBezTo>
                  <a:pt x="4151" y="204"/>
                  <a:pt x="4151" y="203"/>
                  <a:pt x="4151" y="203"/>
                </a:cubicBezTo>
                <a:cubicBezTo>
                  <a:pt x="4152" y="203"/>
                  <a:pt x="4152" y="203"/>
                  <a:pt x="4152" y="203"/>
                </a:cubicBezTo>
                <a:cubicBezTo>
                  <a:pt x="4153" y="203"/>
                  <a:pt x="4155" y="203"/>
                  <a:pt x="4155" y="203"/>
                </a:cubicBezTo>
                <a:cubicBezTo>
                  <a:pt x="4156" y="203"/>
                  <a:pt x="4156" y="203"/>
                  <a:pt x="4156" y="203"/>
                </a:cubicBezTo>
                <a:cubicBezTo>
                  <a:pt x="4157" y="203"/>
                  <a:pt x="4157" y="203"/>
                  <a:pt x="4158" y="203"/>
                </a:cubicBezTo>
                <a:cubicBezTo>
                  <a:pt x="4158" y="204"/>
                  <a:pt x="4158" y="204"/>
                  <a:pt x="4159" y="204"/>
                </a:cubicBezTo>
                <a:cubicBezTo>
                  <a:pt x="4159" y="204"/>
                  <a:pt x="4159" y="204"/>
                  <a:pt x="4160" y="204"/>
                </a:cubicBezTo>
                <a:cubicBezTo>
                  <a:pt x="4161" y="204"/>
                  <a:pt x="4162" y="203"/>
                  <a:pt x="4163" y="203"/>
                </a:cubicBezTo>
                <a:cubicBezTo>
                  <a:pt x="4163" y="203"/>
                  <a:pt x="4164" y="202"/>
                  <a:pt x="4164" y="202"/>
                </a:cubicBezTo>
                <a:cubicBezTo>
                  <a:pt x="4164" y="202"/>
                  <a:pt x="4165" y="202"/>
                  <a:pt x="4165" y="202"/>
                </a:cubicBezTo>
                <a:cubicBezTo>
                  <a:pt x="4165" y="201"/>
                  <a:pt x="4166" y="200"/>
                  <a:pt x="4166" y="199"/>
                </a:cubicBezTo>
                <a:cubicBezTo>
                  <a:pt x="4166" y="198"/>
                  <a:pt x="4166" y="197"/>
                  <a:pt x="4167" y="197"/>
                </a:cubicBezTo>
                <a:cubicBezTo>
                  <a:pt x="4168" y="196"/>
                  <a:pt x="4169" y="196"/>
                  <a:pt x="4170" y="196"/>
                </a:cubicBezTo>
                <a:cubicBezTo>
                  <a:pt x="4171" y="196"/>
                  <a:pt x="4171" y="195"/>
                  <a:pt x="4171" y="195"/>
                </a:cubicBezTo>
                <a:cubicBezTo>
                  <a:pt x="4172" y="195"/>
                  <a:pt x="4172" y="195"/>
                  <a:pt x="4172" y="194"/>
                </a:cubicBezTo>
                <a:cubicBezTo>
                  <a:pt x="4173" y="194"/>
                  <a:pt x="4173" y="194"/>
                  <a:pt x="4173" y="194"/>
                </a:cubicBezTo>
                <a:cubicBezTo>
                  <a:pt x="4174" y="194"/>
                  <a:pt x="4174" y="194"/>
                  <a:pt x="4174" y="194"/>
                </a:cubicBezTo>
                <a:cubicBezTo>
                  <a:pt x="4175" y="193"/>
                  <a:pt x="4177" y="193"/>
                  <a:pt x="4178" y="194"/>
                </a:cubicBezTo>
                <a:cubicBezTo>
                  <a:pt x="4178" y="194"/>
                  <a:pt x="4178" y="194"/>
                  <a:pt x="4179" y="194"/>
                </a:cubicBezTo>
                <a:cubicBezTo>
                  <a:pt x="4179" y="195"/>
                  <a:pt x="4179" y="195"/>
                  <a:pt x="4180" y="195"/>
                </a:cubicBezTo>
                <a:cubicBezTo>
                  <a:pt x="4180" y="195"/>
                  <a:pt x="4180" y="195"/>
                  <a:pt x="4181" y="195"/>
                </a:cubicBezTo>
                <a:cubicBezTo>
                  <a:pt x="4181" y="195"/>
                  <a:pt x="4181" y="196"/>
                  <a:pt x="4182" y="196"/>
                </a:cubicBezTo>
                <a:cubicBezTo>
                  <a:pt x="4183" y="196"/>
                  <a:pt x="4185" y="196"/>
                  <a:pt x="4186" y="195"/>
                </a:cubicBezTo>
                <a:cubicBezTo>
                  <a:pt x="4187" y="195"/>
                  <a:pt x="4187" y="195"/>
                  <a:pt x="4187" y="194"/>
                </a:cubicBezTo>
                <a:cubicBezTo>
                  <a:pt x="4187" y="194"/>
                  <a:pt x="4188" y="193"/>
                  <a:pt x="4188" y="193"/>
                </a:cubicBezTo>
                <a:cubicBezTo>
                  <a:pt x="4188" y="192"/>
                  <a:pt x="4188" y="192"/>
                  <a:pt x="4189" y="191"/>
                </a:cubicBezTo>
                <a:cubicBezTo>
                  <a:pt x="4190" y="191"/>
                  <a:pt x="4191" y="190"/>
                  <a:pt x="4192" y="190"/>
                </a:cubicBezTo>
                <a:cubicBezTo>
                  <a:pt x="4193" y="190"/>
                  <a:pt x="4193" y="189"/>
                  <a:pt x="4193" y="189"/>
                </a:cubicBezTo>
                <a:cubicBezTo>
                  <a:pt x="4194" y="189"/>
                  <a:pt x="4194" y="188"/>
                  <a:pt x="4194" y="188"/>
                </a:cubicBezTo>
                <a:cubicBezTo>
                  <a:pt x="4195" y="188"/>
                  <a:pt x="4195" y="188"/>
                  <a:pt x="4195" y="187"/>
                </a:cubicBezTo>
                <a:cubicBezTo>
                  <a:pt x="4196" y="187"/>
                  <a:pt x="4196" y="187"/>
                  <a:pt x="4197" y="187"/>
                </a:cubicBezTo>
                <a:cubicBezTo>
                  <a:pt x="4197" y="187"/>
                  <a:pt x="4199" y="188"/>
                  <a:pt x="4200" y="187"/>
                </a:cubicBezTo>
                <a:cubicBezTo>
                  <a:pt x="4200" y="187"/>
                  <a:pt x="4200" y="186"/>
                  <a:pt x="4201" y="186"/>
                </a:cubicBezTo>
                <a:cubicBezTo>
                  <a:pt x="4201" y="186"/>
                  <a:pt x="4201" y="186"/>
                  <a:pt x="4202" y="186"/>
                </a:cubicBezTo>
                <a:cubicBezTo>
                  <a:pt x="4202" y="186"/>
                  <a:pt x="4202" y="186"/>
                  <a:pt x="4203" y="186"/>
                </a:cubicBezTo>
                <a:cubicBezTo>
                  <a:pt x="4203" y="186"/>
                  <a:pt x="4203" y="186"/>
                  <a:pt x="4204" y="186"/>
                </a:cubicBezTo>
                <a:cubicBezTo>
                  <a:pt x="4204" y="186"/>
                  <a:pt x="4206" y="187"/>
                  <a:pt x="4207" y="187"/>
                </a:cubicBezTo>
                <a:cubicBezTo>
                  <a:pt x="4208" y="187"/>
                  <a:pt x="4208" y="187"/>
                  <a:pt x="4208" y="187"/>
                </a:cubicBezTo>
                <a:cubicBezTo>
                  <a:pt x="4208" y="187"/>
                  <a:pt x="4209" y="186"/>
                  <a:pt x="4209" y="186"/>
                </a:cubicBezTo>
                <a:cubicBezTo>
                  <a:pt x="4209" y="186"/>
                  <a:pt x="4210" y="186"/>
                  <a:pt x="4210" y="186"/>
                </a:cubicBezTo>
                <a:cubicBezTo>
                  <a:pt x="4210" y="186"/>
                  <a:pt x="4211" y="186"/>
                  <a:pt x="4211" y="186"/>
                </a:cubicBezTo>
                <a:cubicBezTo>
                  <a:pt x="4212" y="186"/>
                  <a:pt x="4214" y="186"/>
                  <a:pt x="4214" y="186"/>
                </a:cubicBezTo>
                <a:cubicBezTo>
                  <a:pt x="4215" y="186"/>
                  <a:pt x="4215" y="186"/>
                  <a:pt x="4215" y="186"/>
                </a:cubicBezTo>
                <a:cubicBezTo>
                  <a:pt x="4216" y="186"/>
                  <a:pt x="4216" y="187"/>
                  <a:pt x="4216" y="187"/>
                </a:cubicBezTo>
                <a:cubicBezTo>
                  <a:pt x="4217" y="187"/>
                  <a:pt x="4217" y="187"/>
                  <a:pt x="4217" y="188"/>
                </a:cubicBezTo>
                <a:cubicBezTo>
                  <a:pt x="4218" y="188"/>
                  <a:pt x="4218" y="189"/>
                  <a:pt x="4218" y="189"/>
                </a:cubicBezTo>
                <a:cubicBezTo>
                  <a:pt x="4219" y="190"/>
                  <a:pt x="4221" y="190"/>
                  <a:pt x="4222" y="191"/>
                </a:cubicBezTo>
                <a:cubicBezTo>
                  <a:pt x="4222" y="192"/>
                  <a:pt x="4222" y="192"/>
                  <a:pt x="4223" y="193"/>
                </a:cubicBezTo>
                <a:cubicBezTo>
                  <a:pt x="4223" y="194"/>
                  <a:pt x="4223" y="195"/>
                  <a:pt x="4224" y="196"/>
                </a:cubicBezTo>
                <a:cubicBezTo>
                  <a:pt x="4224" y="197"/>
                  <a:pt x="4224" y="197"/>
                  <a:pt x="4225" y="198"/>
                </a:cubicBezTo>
                <a:cubicBezTo>
                  <a:pt x="4225" y="199"/>
                  <a:pt x="4225" y="200"/>
                  <a:pt x="4226" y="200"/>
                </a:cubicBezTo>
                <a:cubicBezTo>
                  <a:pt x="4227" y="201"/>
                  <a:pt x="4228" y="201"/>
                  <a:pt x="4229" y="202"/>
                </a:cubicBezTo>
                <a:cubicBezTo>
                  <a:pt x="4230" y="203"/>
                  <a:pt x="4230" y="204"/>
                  <a:pt x="4230" y="204"/>
                </a:cubicBezTo>
                <a:cubicBezTo>
                  <a:pt x="4230" y="205"/>
                  <a:pt x="4231" y="205"/>
                  <a:pt x="4231" y="206"/>
                </a:cubicBezTo>
                <a:cubicBezTo>
                  <a:pt x="4231" y="206"/>
                  <a:pt x="4232" y="207"/>
                  <a:pt x="4232" y="208"/>
                </a:cubicBezTo>
                <a:cubicBezTo>
                  <a:pt x="4233" y="208"/>
                  <a:pt x="4233" y="209"/>
                  <a:pt x="4233" y="209"/>
                </a:cubicBezTo>
                <a:cubicBezTo>
                  <a:pt x="4234" y="210"/>
                  <a:pt x="4236" y="210"/>
                  <a:pt x="4236" y="210"/>
                </a:cubicBezTo>
                <a:cubicBezTo>
                  <a:pt x="4237" y="210"/>
                  <a:pt x="4237" y="211"/>
                  <a:pt x="4237" y="211"/>
                </a:cubicBezTo>
                <a:cubicBezTo>
                  <a:pt x="4238" y="211"/>
                  <a:pt x="4238" y="211"/>
                  <a:pt x="4238" y="211"/>
                </a:cubicBezTo>
                <a:cubicBezTo>
                  <a:pt x="4239" y="212"/>
                  <a:pt x="4239" y="212"/>
                  <a:pt x="4239" y="212"/>
                </a:cubicBezTo>
                <a:cubicBezTo>
                  <a:pt x="4240" y="212"/>
                  <a:pt x="4243" y="212"/>
                  <a:pt x="4244" y="212"/>
                </a:cubicBezTo>
                <a:cubicBezTo>
                  <a:pt x="4244" y="212"/>
                  <a:pt x="4245" y="213"/>
                  <a:pt x="4245" y="213"/>
                </a:cubicBezTo>
                <a:cubicBezTo>
                  <a:pt x="4245" y="213"/>
                  <a:pt x="4245" y="214"/>
                  <a:pt x="4246" y="214"/>
                </a:cubicBezTo>
                <a:cubicBezTo>
                  <a:pt x="4246" y="215"/>
                  <a:pt x="4246" y="215"/>
                  <a:pt x="4247" y="216"/>
                </a:cubicBezTo>
                <a:cubicBezTo>
                  <a:pt x="4247" y="216"/>
                  <a:pt x="4247" y="217"/>
                  <a:pt x="4248" y="217"/>
                </a:cubicBezTo>
                <a:cubicBezTo>
                  <a:pt x="4249" y="218"/>
                  <a:pt x="4250" y="219"/>
                  <a:pt x="4251" y="220"/>
                </a:cubicBezTo>
                <a:cubicBezTo>
                  <a:pt x="4252" y="220"/>
                  <a:pt x="4252" y="221"/>
                  <a:pt x="4252" y="222"/>
                </a:cubicBezTo>
                <a:cubicBezTo>
                  <a:pt x="4252" y="222"/>
                  <a:pt x="4253" y="223"/>
                  <a:pt x="4253" y="223"/>
                </a:cubicBezTo>
                <a:cubicBezTo>
                  <a:pt x="4253" y="224"/>
                  <a:pt x="4254" y="224"/>
                  <a:pt x="4254" y="224"/>
                </a:cubicBezTo>
                <a:cubicBezTo>
                  <a:pt x="4254" y="224"/>
                  <a:pt x="4255" y="225"/>
                  <a:pt x="4255" y="225"/>
                </a:cubicBezTo>
                <a:cubicBezTo>
                  <a:pt x="4256" y="225"/>
                  <a:pt x="4258" y="225"/>
                  <a:pt x="4258" y="225"/>
                </a:cubicBezTo>
                <a:cubicBezTo>
                  <a:pt x="4259" y="226"/>
                  <a:pt x="4259" y="226"/>
                  <a:pt x="4259" y="226"/>
                </a:cubicBezTo>
                <a:cubicBezTo>
                  <a:pt x="4260" y="226"/>
                  <a:pt x="4260" y="226"/>
                  <a:pt x="4260" y="225"/>
                </a:cubicBezTo>
                <a:cubicBezTo>
                  <a:pt x="4261" y="225"/>
                  <a:pt x="4261" y="225"/>
                  <a:pt x="4262" y="224"/>
                </a:cubicBezTo>
                <a:cubicBezTo>
                  <a:pt x="4262" y="223"/>
                  <a:pt x="4262" y="222"/>
                  <a:pt x="4263" y="222"/>
                </a:cubicBezTo>
                <a:cubicBezTo>
                  <a:pt x="4263" y="222"/>
                  <a:pt x="4265" y="222"/>
                  <a:pt x="4266" y="222"/>
                </a:cubicBezTo>
                <a:cubicBezTo>
                  <a:pt x="4266" y="222"/>
                  <a:pt x="4266" y="222"/>
                  <a:pt x="4267" y="222"/>
                </a:cubicBezTo>
                <a:cubicBezTo>
                  <a:pt x="4267" y="222"/>
                  <a:pt x="4267" y="223"/>
                  <a:pt x="4268" y="223"/>
                </a:cubicBezTo>
                <a:cubicBezTo>
                  <a:pt x="4268" y="223"/>
                  <a:pt x="4269" y="223"/>
                  <a:pt x="4269" y="224"/>
                </a:cubicBezTo>
                <a:cubicBezTo>
                  <a:pt x="4269" y="224"/>
                  <a:pt x="4269" y="224"/>
                  <a:pt x="4270" y="225"/>
                </a:cubicBezTo>
                <a:cubicBezTo>
                  <a:pt x="4271" y="225"/>
                  <a:pt x="4272" y="225"/>
                  <a:pt x="4273" y="225"/>
                </a:cubicBezTo>
                <a:cubicBezTo>
                  <a:pt x="4274" y="226"/>
                  <a:pt x="4274" y="226"/>
                  <a:pt x="4274" y="226"/>
                </a:cubicBezTo>
                <a:cubicBezTo>
                  <a:pt x="4275" y="226"/>
                  <a:pt x="4275" y="226"/>
                  <a:pt x="4275" y="226"/>
                </a:cubicBezTo>
                <a:cubicBezTo>
                  <a:pt x="4275" y="225"/>
                  <a:pt x="4276" y="225"/>
                  <a:pt x="4276" y="225"/>
                </a:cubicBezTo>
                <a:cubicBezTo>
                  <a:pt x="4276" y="225"/>
                  <a:pt x="4277" y="225"/>
                  <a:pt x="4277" y="224"/>
                </a:cubicBezTo>
                <a:cubicBezTo>
                  <a:pt x="4278" y="224"/>
                  <a:pt x="4280" y="224"/>
                  <a:pt x="4280" y="223"/>
                </a:cubicBezTo>
                <a:cubicBezTo>
                  <a:pt x="4281" y="223"/>
                  <a:pt x="4281" y="222"/>
                  <a:pt x="4281" y="222"/>
                </a:cubicBezTo>
                <a:cubicBezTo>
                  <a:pt x="4282" y="222"/>
                  <a:pt x="4282" y="222"/>
                  <a:pt x="4282" y="221"/>
                </a:cubicBezTo>
                <a:cubicBezTo>
                  <a:pt x="4283" y="221"/>
                  <a:pt x="4283" y="221"/>
                  <a:pt x="4283" y="220"/>
                </a:cubicBezTo>
                <a:cubicBezTo>
                  <a:pt x="4284" y="220"/>
                  <a:pt x="4284" y="220"/>
                  <a:pt x="4285" y="220"/>
                </a:cubicBezTo>
                <a:cubicBezTo>
                  <a:pt x="4285" y="220"/>
                  <a:pt x="4288" y="219"/>
                  <a:pt x="4289" y="219"/>
                </a:cubicBezTo>
                <a:cubicBezTo>
                  <a:pt x="4289" y="219"/>
                  <a:pt x="4290" y="219"/>
                  <a:pt x="4290" y="218"/>
                </a:cubicBezTo>
                <a:cubicBezTo>
                  <a:pt x="4290" y="218"/>
                  <a:pt x="4291" y="218"/>
                  <a:pt x="4291" y="218"/>
                </a:cubicBezTo>
                <a:cubicBezTo>
                  <a:pt x="4291" y="218"/>
                  <a:pt x="4291" y="218"/>
                  <a:pt x="4292" y="218"/>
                </a:cubicBezTo>
                <a:cubicBezTo>
                  <a:pt x="4293" y="217"/>
                  <a:pt x="4294" y="218"/>
                  <a:pt x="4295" y="217"/>
                </a:cubicBezTo>
                <a:cubicBezTo>
                  <a:pt x="4296" y="216"/>
                  <a:pt x="4296" y="215"/>
                  <a:pt x="4296" y="214"/>
                </a:cubicBezTo>
                <a:cubicBezTo>
                  <a:pt x="4296" y="214"/>
                  <a:pt x="4297" y="214"/>
                  <a:pt x="4297" y="213"/>
                </a:cubicBezTo>
                <a:cubicBezTo>
                  <a:pt x="4298" y="213"/>
                  <a:pt x="4298" y="213"/>
                  <a:pt x="4298" y="213"/>
                </a:cubicBezTo>
                <a:cubicBezTo>
                  <a:pt x="4299" y="212"/>
                  <a:pt x="4299" y="212"/>
                  <a:pt x="4299" y="212"/>
                </a:cubicBezTo>
                <a:cubicBezTo>
                  <a:pt x="4300" y="212"/>
                  <a:pt x="4302" y="212"/>
                  <a:pt x="4302" y="211"/>
                </a:cubicBezTo>
                <a:cubicBezTo>
                  <a:pt x="4303" y="211"/>
                  <a:pt x="4303" y="211"/>
                  <a:pt x="4304" y="211"/>
                </a:cubicBezTo>
                <a:cubicBezTo>
                  <a:pt x="4304" y="211"/>
                  <a:pt x="4304" y="210"/>
                  <a:pt x="4305" y="210"/>
                </a:cubicBezTo>
                <a:cubicBezTo>
                  <a:pt x="4305" y="210"/>
                  <a:pt x="4305" y="210"/>
                  <a:pt x="4305" y="210"/>
                </a:cubicBezTo>
                <a:cubicBezTo>
                  <a:pt x="4306" y="210"/>
                  <a:pt x="4306" y="210"/>
                  <a:pt x="4307" y="210"/>
                </a:cubicBezTo>
                <a:cubicBezTo>
                  <a:pt x="4307" y="210"/>
                  <a:pt x="4309" y="210"/>
                  <a:pt x="4310" y="210"/>
                </a:cubicBezTo>
                <a:cubicBezTo>
                  <a:pt x="4310" y="209"/>
                  <a:pt x="4311" y="209"/>
                  <a:pt x="4311" y="209"/>
                </a:cubicBezTo>
                <a:cubicBezTo>
                  <a:pt x="4311" y="209"/>
                  <a:pt x="4311" y="209"/>
                  <a:pt x="4312" y="209"/>
                </a:cubicBezTo>
                <a:cubicBezTo>
                  <a:pt x="4312" y="208"/>
                  <a:pt x="4312" y="208"/>
                  <a:pt x="4313" y="208"/>
                </a:cubicBezTo>
                <a:cubicBezTo>
                  <a:pt x="4313" y="208"/>
                  <a:pt x="4313" y="208"/>
                  <a:pt x="4314" y="207"/>
                </a:cubicBezTo>
                <a:cubicBezTo>
                  <a:pt x="4315" y="207"/>
                  <a:pt x="4316" y="207"/>
                  <a:pt x="4317" y="207"/>
                </a:cubicBezTo>
                <a:cubicBezTo>
                  <a:pt x="4318" y="207"/>
                  <a:pt x="4318" y="206"/>
                  <a:pt x="4318" y="206"/>
                </a:cubicBezTo>
                <a:cubicBezTo>
                  <a:pt x="4318" y="206"/>
                  <a:pt x="4319" y="206"/>
                  <a:pt x="4319" y="206"/>
                </a:cubicBezTo>
                <a:cubicBezTo>
                  <a:pt x="4320" y="206"/>
                  <a:pt x="4320" y="205"/>
                  <a:pt x="4320" y="205"/>
                </a:cubicBezTo>
                <a:cubicBezTo>
                  <a:pt x="4321" y="205"/>
                  <a:pt x="4321" y="205"/>
                  <a:pt x="4321" y="205"/>
                </a:cubicBezTo>
                <a:cubicBezTo>
                  <a:pt x="4322" y="204"/>
                  <a:pt x="4323" y="204"/>
                  <a:pt x="4324" y="204"/>
                </a:cubicBezTo>
                <a:cubicBezTo>
                  <a:pt x="4325" y="204"/>
                  <a:pt x="4326" y="205"/>
                  <a:pt x="4327" y="206"/>
                </a:cubicBezTo>
                <a:cubicBezTo>
                  <a:pt x="4327" y="206"/>
                  <a:pt x="4327" y="205"/>
                  <a:pt x="4328" y="205"/>
                </a:cubicBezTo>
                <a:cubicBezTo>
                  <a:pt x="4328" y="205"/>
                  <a:pt x="4328" y="205"/>
                  <a:pt x="4329" y="205"/>
                </a:cubicBezTo>
                <a:cubicBezTo>
                  <a:pt x="4329" y="205"/>
                  <a:pt x="4331" y="205"/>
                  <a:pt x="4332" y="205"/>
                </a:cubicBezTo>
                <a:cubicBezTo>
                  <a:pt x="4332" y="205"/>
                  <a:pt x="4333" y="205"/>
                  <a:pt x="4333" y="205"/>
                </a:cubicBezTo>
                <a:cubicBezTo>
                  <a:pt x="4333" y="205"/>
                  <a:pt x="4334" y="205"/>
                  <a:pt x="4334" y="205"/>
                </a:cubicBezTo>
                <a:cubicBezTo>
                  <a:pt x="4334" y="205"/>
                  <a:pt x="4335" y="205"/>
                  <a:pt x="4335" y="205"/>
                </a:cubicBezTo>
                <a:cubicBezTo>
                  <a:pt x="4335" y="205"/>
                  <a:pt x="4335" y="205"/>
                  <a:pt x="4336" y="206"/>
                </a:cubicBezTo>
                <a:cubicBezTo>
                  <a:pt x="4337" y="206"/>
                  <a:pt x="4338" y="206"/>
                  <a:pt x="4339" y="206"/>
                </a:cubicBezTo>
                <a:cubicBezTo>
                  <a:pt x="4340" y="206"/>
                  <a:pt x="4340" y="206"/>
                  <a:pt x="4340" y="207"/>
                </a:cubicBezTo>
                <a:cubicBezTo>
                  <a:pt x="4341" y="207"/>
                  <a:pt x="4341" y="207"/>
                  <a:pt x="4341" y="207"/>
                </a:cubicBezTo>
                <a:cubicBezTo>
                  <a:pt x="4341" y="207"/>
                  <a:pt x="4342" y="208"/>
                  <a:pt x="4342" y="208"/>
                </a:cubicBezTo>
                <a:cubicBezTo>
                  <a:pt x="4343" y="208"/>
                  <a:pt x="4343" y="208"/>
                  <a:pt x="4343" y="209"/>
                </a:cubicBezTo>
                <a:cubicBezTo>
                  <a:pt x="4344" y="209"/>
                  <a:pt x="4346" y="209"/>
                  <a:pt x="4347" y="210"/>
                </a:cubicBezTo>
                <a:cubicBezTo>
                  <a:pt x="4347" y="210"/>
                  <a:pt x="4347" y="210"/>
                  <a:pt x="4347" y="210"/>
                </a:cubicBezTo>
                <a:cubicBezTo>
                  <a:pt x="4348" y="210"/>
                  <a:pt x="4348" y="211"/>
                  <a:pt x="4348" y="211"/>
                </a:cubicBezTo>
                <a:cubicBezTo>
                  <a:pt x="4349" y="211"/>
                  <a:pt x="4349" y="211"/>
                  <a:pt x="4350" y="211"/>
                </a:cubicBezTo>
                <a:cubicBezTo>
                  <a:pt x="4350" y="212"/>
                  <a:pt x="4350" y="212"/>
                  <a:pt x="4351" y="212"/>
                </a:cubicBezTo>
                <a:cubicBezTo>
                  <a:pt x="4351" y="213"/>
                  <a:pt x="4353" y="212"/>
                  <a:pt x="4354" y="213"/>
                </a:cubicBezTo>
                <a:cubicBezTo>
                  <a:pt x="4354" y="213"/>
                  <a:pt x="4354" y="214"/>
                  <a:pt x="4355" y="214"/>
                </a:cubicBezTo>
                <a:cubicBezTo>
                  <a:pt x="4355" y="214"/>
                  <a:pt x="4356" y="213"/>
                  <a:pt x="4356" y="213"/>
                </a:cubicBezTo>
                <a:cubicBezTo>
                  <a:pt x="4356" y="213"/>
                  <a:pt x="4357" y="213"/>
                  <a:pt x="4357" y="212"/>
                </a:cubicBezTo>
                <a:cubicBezTo>
                  <a:pt x="4357" y="212"/>
                  <a:pt x="4357" y="211"/>
                  <a:pt x="4358" y="211"/>
                </a:cubicBezTo>
                <a:cubicBezTo>
                  <a:pt x="4359" y="211"/>
                  <a:pt x="4360" y="212"/>
                  <a:pt x="4361" y="212"/>
                </a:cubicBezTo>
                <a:cubicBezTo>
                  <a:pt x="4362" y="212"/>
                  <a:pt x="4362" y="211"/>
                  <a:pt x="4362" y="211"/>
                </a:cubicBezTo>
                <a:cubicBezTo>
                  <a:pt x="4363" y="211"/>
                  <a:pt x="4363" y="211"/>
                  <a:pt x="4363" y="210"/>
                </a:cubicBezTo>
                <a:cubicBezTo>
                  <a:pt x="4364" y="210"/>
                  <a:pt x="4364" y="210"/>
                  <a:pt x="4364" y="209"/>
                </a:cubicBezTo>
                <a:cubicBezTo>
                  <a:pt x="4365" y="208"/>
                  <a:pt x="4365" y="207"/>
                  <a:pt x="4365" y="207"/>
                </a:cubicBezTo>
                <a:cubicBezTo>
                  <a:pt x="4366" y="206"/>
                  <a:pt x="4368" y="206"/>
                  <a:pt x="4369" y="206"/>
                </a:cubicBezTo>
                <a:cubicBezTo>
                  <a:pt x="4369" y="206"/>
                  <a:pt x="4369" y="205"/>
                  <a:pt x="4370" y="205"/>
                </a:cubicBezTo>
                <a:cubicBezTo>
                  <a:pt x="4370" y="205"/>
                  <a:pt x="4370" y="204"/>
                  <a:pt x="4371" y="204"/>
                </a:cubicBezTo>
                <a:cubicBezTo>
                  <a:pt x="4371" y="204"/>
                  <a:pt x="4371" y="203"/>
                  <a:pt x="4372" y="202"/>
                </a:cubicBezTo>
                <a:cubicBezTo>
                  <a:pt x="4372" y="201"/>
                  <a:pt x="4372" y="201"/>
                  <a:pt x="4373" y="200"/>
                </a:cubicBezTo>
                <a:cubicBezTo>
                  <a:pt x="4373" y="199"/>
                  <a:pt x="4375" y="198"/>
                  <a:pt x="4376" y="198"/>
                </a:cubicBezTo>
                <a:cubicBezTo>
                  <a:pt x="4377" y="198"/>
                  <a:pt x="4377" y="197"/>
                  <a:pt x="4377" y="197"/>
                </a:cubicBezTo>
                <a:cubicBezTo>
                  <a:pt x="4377" y="196"/>
                  <a:pt x="4378" y="196"/>
                  <a:pt x="4378" y="195"/>
                </a:cubicBezTo>
                <a:cubicBezTo>
                  <a:pt x="4378" y="195"/>
                  <a:pt x="4379" y="194"/>
                  <a:pt x="4379" y="194"/>
                </a:cubicBezTo>
                <a:cubicBezTo>
                  <a:pt x="4379" y="193"/>
                  <a:pt x="4379" y="193"/>
                  <a:pt x="4380" y="193"/>
                </a:cubicBezTo>
                <a:cubicBezTo>
                  <a:pt x="4381" y="192"/>
                  <a:pt x="4383" y="192"/>
                  <a:pt x="4383" y="192"/>
                </a:cubicBezTo>
                <a:cubicBezTo>
                  <a:pt x="4384" y="191"/>
                  <a:pt x="4384" y="190"/>
                  <a:pt x="4384" y="190"/>
                </a:cubicBezTo>
                <a:cubicBezTo>
                  <a:pt x="4385" y="189"/>
                  <a:pt x="4385" y="189"/>
                  <a:pt x="4385" y="188"/>
                </a:cubicBezTo>
                <a:cubicBezTo>
                  <a:pt x="4386" y="188"/>
                  <a:pt x="4386" y="187"/>
                  <a:pt x="4386" y="187"/>
                </a:cubicBezTo>
                <a:cubicBezTo>
                  <a:pt x="4387" y="187"/>
                  <a:pt x="4387" y="187"/>
                  <a:pt x="4387" y="186"/>
                </a:cubicBezTo>
                <a:cubicBezTo>
                  <a:pt x="4388" y="186"/>
                  <a:pt x="4391" y="184"/>
                  <a:pt x="4392" y="183"/>
                </a:cubicBezTo>
                <a:cubicBezTo>
                  <a:pt x="4392" y="183"/>
                  <a:pt x="4392" y="183"/>
                  <a:pt x="4393" y="182"/>
                </a:cubicBezTo>
                <a:cubicBezTo>
                  <a:pt x="4393" y="182"/>
                  <a:pt x="4393" y="182"/>
                  <a:pt x="4394" y="182"/>
                </a:cubicBezTo>
                <a:cubicBezTo>
                  <a:pt x="4394" y="182"/>
                  <a:pt x="4394" y="182"/>
                  <a:pt x="4395" y="182"/>
                </a:cubicBezTo>
                <a:cubicBezTo>
                  <a:pt x="4396" y="182"/>
                  <a:pt x="4397" y="183"/>
                  <a:pt x="4398" y="183"/>
                </a:cubicBezTo>
                <a:cubicBezTo>
                  <a:pt x="4398" y="183"/>
                  <a:pt x="4399" y="182"/>
                  <a:pt x="4399" y="182"/>
                </a:cubicBezTo>
                <a:cubicBezTo>
                  <a:pt x="4399" y="182"/>
                  <a:pt x="4400" y="182"/>
                  <a:pt x="4400" y="182"/>
                </a:cubicBezTo>
                <a:cubicBezTo>
                  <a:pt x="4400" y="182"/>
                  <a:pt x="4401" y="182"/>
                  <a:pt x="4401" y="182"/>
                </a:cubicBezTo>
                <a:cubicBezTo>
                  <a:pt x="4401" y="182"/>
                  <a:pt x="4402" y="183"/>
                  <a:pt x="4402" y="183"/>
                </a:cubicBezTo>
                <a:cubicBezTo>
                  <a:pt x="4403" y="183"/>
                  <a:pt x="4405" y="183"/>
                  <a:pt x="4405" y="183"/>
                </a:cubicBezTo>
                <a:cubicBezTo>
                  <a:pt x="4406" y="184"/>
                  <a:pt x="4406" y="184"/>
                  <a:pt x="4406" y="184"/>
                </a:cubicBezTo>
                <a:cubicBezTo>
                  <a:pt x="4407" y="184"/>
                  <a:pt x="4407" y="184"/>
                  <a:pt x="4407" y="183"/>
                </a:cubicBezTo>
                <a:cubicBezTo>
                  <a:pt x="4408" y="183"/>
                  <a:pt x="4408" y="183"/>
                  <a:pt x="4408" y="183"/>
                </a:cubicBezTo>
                <a:cubicBezTo>
                  <a:pt x="4409" y="183"/>
                  <a:pt x="4409" y="184"/>
                  <a:pt x="4409" y="184"/>
                </a:cubicBezTo>
                <a:cubicBezTo>
                  <a:pt x="4410" y="184"/>
                  <a:pt x="4412" y="183"/>
                  <a:pt x="4413" y="183"/>
                </a:cubicBezTo>
                <a:cubicBezTo>
                  <a:pt x="4413" y="183"/>
                  <a:pt x="4413" y="184"/>
                  <a:pt x="4414" y="184"/>
                </a:cubicBezTo>
                <a:cubicBezTo>
                  <a:pt x="4414" y="184"/>
                  <a:pt x="4414" y="184"/>
                  <a:pt x="4415" y="184"/>
                </a:cubicBezTo>
                <a:cubicBezTo>
                  <a:pt x="4415" y="184"/>
                  <a:pt x="4415" y="184"/>
                  <a:pt x="4416" y="184"/>
                </a:cubicBezTo>
                <a:cubicBezTo>
                  <a:pt x="4416" y="184"/>
                  <a:pt x="4416" y="184"/>
                  <a:pt x="4417" y="184"/>
                </a:cubicBezTo>
                <a:cubicBezTo>
                  <a:pt x="4418" y="184"/>
                  <a:pt x="4419" y="184"/>
                  <a:pt x="4420" y="184"/>
                </a:cubicBezTo>
                <a:cubicBezTo>
                  <a:pt x="4420" y="184"/>
                  <a:pt x="4421" y="184"/>
                  <a:pt x="4421" y="184"/>
                </a:cubicBezTo>
                <a:cubicBezTo>
                  <a:pt x="4421" y="185"/>
                  <a:pt x="4422" y="185"/>
                  <a:pt x="4422" y="185"/>
                </a:cubicBezTo>
                <a:cubicBezTo>
                  <a:pt x="4422" y="185"/>
                  <a:pt x="4423" y="185"/>
                  <a:pt x="4423" y="185"/>
                </a:cubicBezTo>
                <a:cubicBezTo>
                  <a:pt x="4423" y="185"/>
                  <a:pt x="4424" y="186"/>
                  <a:pt x="4424" y="186"/>
                </a:cubicBezTo>
                <a:cubicBezTo>
                  <a:pt x="4425" y="186"/>
                  <a:pt x="4426" y="185"/>
                  <a:pt x="4427" y="185"/>
                </a:cubicBezTo>
                <a:cubicBezTo>
                  <a:pt x="4428" y="185"/>
                  <a:pt x="4428" y="185"/>
                  <a:pt x="4428" y="184"/>
                </a:cubicBezTo>
                <a:cubicBezTo>
                  <a:pt x="4429" y="184"/>
                  <a:pt x="4429" y="184"/>
                  <a:pt x="4429" y="184"/>
                </a:cubicBezTo>
                <a:cubicBezTo>
                  <a:pt x="4430" y="183"/>
                  <a:pt x="4430" y="183"/>
                  <a:pt x="4430" y="183"/>
                </a:cubicBezTo>
                <a:cubicBezTo>
                  <a:pt x="4431" y="182"/>
                  <a:pt x="4431" y="182"/>
                  <a:pt x="4432" y="182"/>
                </a:cubicBezTo>
                <a:cubicBezTo>
                  <a:pt x="4432" y="182"/>
                  <a:pt x="4434" y="181"/>
                  <a:pt x="4435" y="181"/>
                </a:cubicBezTo>
                <a:cubicBezTo>
                  <a:pt x="4435" y="181"/>
                  <a:pt x="4435" y="181"/>
                  <a:pt x="4436" y="180"/>
                </a:cubicBezTo>
                <a:cubicBezTo>
                  <a:pt x="4436" y="180"/>
                  <a:pt x="4436" y="180"/>
                  <a:pt x="4437" y="179"/>
                </a:cubicBezTo>
                <a:cubicBezTo>
                  <a:pt x="4437" y="179"/>
                  <a:pt x="4438" y="179"/>
                  <a:pt x="4438" y="179"/>
                </a:cubicBezTo>
                <a:cubicBezTo>
                  <a:pt x="4438" y="179"/>
                  <a:pt x="4438" y="179"/>
                  <a:pt x="4439" y="179"/>
                </a:cubicBezTo>
                <a:cubicBezTo>
                  <a:pt x="4439" y="179"/>
                  <a:pt x="4441" y="178"/>
                  <a:pt x="4442" y="178"/>
                </a:cubicBezTo>
                <a:cubicBezTo>
                  <a:pt x="4443" y="178"/>
                  <a:pt x="4443" y="178"/>
                  <a:pt x="4443" y="178"/>
                </a:cubicBezTo>
                <a:cubicBezTo>
                  <a:pt x="4443" y="177"/>
                  <a:pt x="4444" y="177"/>
                  <a:pt x="4444" y="177"/>
                </a:cubicBezTo>
                <a:cubicBezTo>
                  <a:pt x="4444" y="177"/>
                  <a:pt x="4445" y="176"/>
                  <a:pt x="4445" y="176"/>
                </a:cubicBezTo>
                <a:cubicBezTo>
                  <a:pt x="4445" y="176"/>
                  <a:pt x="4446" y="176"/>
                  <a:pt x="4446" y="176"/>
                </a:cubicBezTo>
                <a:cubicBezTo>
                  <a:pt x="4447" y="176"/>
                  <a:pt x="4449" y="176"/>
                  <a:pt x="4449" y="176"/>
                </a:cubicBezTo>
                <a:cubicBezTo>
                  <a:pt x="4450" y="176"/>
                  <a:pt x="4450" y="176"/>
                  <a:pt x="4450" y="176"/>
                </a:cubicBezTo>
                <a:cubicBezTo>
                  <a:pt x="4451" y="175"/>
                  <a:pt x="4451" y="174"/>
                  <a:pt x="4451" y="174"/>
                </a:cubicBezTo>
                <a:cubicBezTo>
                  <a:pt x="4452" y="173"/>
                  <a:pt x="4452" y="172"/>
                  <a:pt x="4452" y="172"/>
                </a:cubicBezTo>
                <a:cubicBezTo>
                  <a:pt x="4453" y="171"/>
                  <a:pt x="4453" y="170"/>
                  <a:pt x="4454" y="170"/>
                </a:cubicBezTo>
                <a:cubicBezTo>
                  <a:pt x="4454" y="170"/>
                  <a:pt x="4456" y="170"/>
                  <a:pt x="4457" y="170"/>
                </a:cubicBezTo>
                <a:cubicBezTo>
                  <a:pt x="4457" y="170"/>
                  <a:pt x="4457" y="170"/>
                  <a:pt x="4458" y="170"/>
                </a:cubicBezTo>
                <a:cubicBezTo>
                  <a:pt x="4458" y="170"/>
                  <a:pt x="4458" y="170"/>
                  <a:pt x="4459" y="170"/>
                </a:cubicBezTo>
                <a:cubicBezTo>
                  <a:pt x="4459" y="170"/>
                  <a:pt x="4459" y="170"/>
                  <a:pt x="4460" y="169"/>
                </a:cubicBezTo>
                <a:cubicBezTo>
                  <a:pt x="4460" y="169"/>
                  <a:pt x="4460" y="169"/>
                  <a:pt x="4461" y="168"/>
                </a:cubicBezTo>
                <a:cubicBezTo>
                  <a:pt x="4462" y="168"/>
                  <a:pt x="4463" y="168"/>
                  <a:pt x="4464" y="167"/>
                </a:cubicBezTo>
                <a:cubicBezTo>
                  <a:pt x="4465" y="167"/>
                  <a:pt x="4465" y="166"/>
                  <a:pt x="4465" y="166"/>
                </a:cubicBezTo>
                <a:cubicBezTo>
                  <a:pt x="4465" y="165"/>
                  <a:pt x="4466" y="165"/>
                  <a:pt x="4466" y="164"/>
                </a:cubicBezTo>
                <a:cubicBezTo>
                  <a:pt x="4467" y="163"/>
                  <a:pt x="4467" y="163"/>
                  <a:pt x="4467" y="162"/>
                </a:cubicBezTo>
                <a:cubicBezTo>
                  <a:pt x="4468" y="162"/>
                  <a:pt x="4468" y="161"/>
                  <a:pt x="4468" y="161"/>
                </a:cubicBezTo>
                <a:cubicBezTo>
                  <a:pt x="4469" y="161"/>
                  <a:pt x="4471" y="161"/>
                  <a:pt x="4471" y="160"/>
                </a:cubicBezTo>
                <a:cubicBezTo>
                  <a:pt x="4472" y="160"/>
                  <a:pt x="4472" y="160"/>
                  <a:pt x="4472" y="160"/>
                </a:cubicBezTo>
                <a:cubicBezTo>
                  <a:pt x="4473" y="160"/>
                  <a:pt x="4473" y="160"/>
                  <a:pt x="4474" y="160"/>
                </a:cubicBezTo>
                <a:cubicBezTo>
                  <a:pt x="4474" y="160"/>
                  <a:pt x="4475" y="160"/>
                  <a:pt x="4475" y="160"/>
                </a:cubicBezTo>
                <a:cubicBezTo>
                  <a:pt x="4476" y="160"/>
                  <a:pt x="4478" y="160"/>
                  <a:pt x="4479" y="159"/>
                </a:cubicBezTo>
                <a:cubicBezTo>
                  <a:pt x="4479" y="159"/>
                  <a:pt x="4480" y="159"/>
                  <a:pt x="4480" y="159"/>
                </a:cubicBezTo>
                <a:cubicBezTo>
                  <a:pt x="4480" y="159"/>
                  <a:pt x="4480" y="159"/>
                  <a:pt x="4481" y="159"/>
                </a:cubicBezTo>
                <a:cubicBezTo>
                  <a:pt x="4481" y="158"/>
                  <a:pt x="4481" y="158"/>
                  <a:pt x="4482" y="158"/>
                </a:cubicBezTo>
                <a:cubicBezTo>
                  <a:pt x="4482" y="158"/>
                  <a:pt x="4482" y="158"/>
                  <a:pt x="4483" y="158"/>
                </a:cubicBezTo>
                <a:cubicBezTo>
                  <a:pt x="4484" y="158"/>
                  <a:pt x="4485" y="158"/>
                  <a:pt x="4486" y="157"/>
                </a:cubicBezTo>
                <a:cubicBezTo>
                  <a:pt x="4487" y="157"/>
                  <a:pt x="4487" y="156"/>
                  <a:pt x="4487" y="155"/>
                </a:cubicBezTo>
                <a:cubicBezTo>
                  <a:pt x="4487" y="155"/>
                  <a:pt x="4488" y="155"/>
                  <a:pt x="4488" y="155"/>
                </a:cubicBezTo>
                <a:cubicBezTo>
                  <a:pt x="4488" y="155"/>
                  <a:pt x="4489" y="155"/>
                  <a:pt x="4489" y="155"/>
                </a:cubicBezTo>
                <a:cubicBezTo>
                  <a:pt x="4489" y="155"/>
                  <a:pt x="4490" y="155"/>
                  <a:pt x="4490" y="155"/>
                </a:cubicBezTo>
                <a:cubicBezTo>
                  <a:pt x="4491" y="155"/>
                  <a:pt x="4493" y="155"/>
                  <a:pt x="4493" y="155"/>
                </a:cubicBezTo>
                <a:cubicBezTo>
                  <a:pt x="4494" y="156"/>
                  <a:pt x="4494" y="156"/>
                  <a:pt x="4494" y="156"/>
                </a:cubicBezTo>
                <a:cubicBezTo>
                  <a:pt x="4495" y="157"/>
                  <a:pt x="4495" y="157"/>
                  <a:pt x="4496" y="158"/>
                </a:cubicBezTo>
                <a:cubicBezTo>
                  <a:pt x="4496" y="158"/>
                  <a:pt x="4496" y="159"/>
                  <a:pt x="4497" y="159"/>
                </a:cubicBezTo>
                <a:cubicBezTo>
                  <a:pt x="4497" y="160"/>
                  <a:pt x="4497" y="161"/>
                  <a:pt x="4498" y="161"/>
                </a:cubicBezTo>
                <a:cubicBezTo>
                  <a:pt x="4498" y="161"/>
                  <a:pt x="4500" y="162"/>
                  <a:pt x="4501" y="162"/>
                </a:cubicBezTo>
                <a:cubicBezTo>
                  <a:pt x="4501" y="162"/>
                  <a:pt x="4502" y="163"/>
                  <a:pt x="4502" y="163"/>
                </a:cubicBezTo>
                <a:cubicBezTo>
                  <a:pt x="4502" y="163"/>
                  <a:pt x="4503" y="163"/>
                  <a:pt x="4503" y="163"/>
                </a:cubicBezTo>
                <a:cubicBezTo>
                  <a:pt x="4503" y="163"/>
                  <a:pt x="4504" y="163"/>
                  <a:pt x="4504" y="163"/>
                </a:cubicBezTo>
                <a:cubicBezTo>
                  <a:pt x="4504" y="163"/>
                  <a:pt x="4504" y="163"/>
                  <a:pt x="4505" y="162"/>
                </a:cubicBezTo>
                <a:cubicBezTo>
                  <a:pt x="4506" y="162"/>
                  <a:pt x="4508" y="162"/>
                  <a:pt x="4509" y="162"/>
                </a:cubicBezTo>
                <a:cubicBezTo>
                  <a:pt x="4510" y="162"/>
                  <a:pt x="4510" y="161"/>
                  <a:pt x="4510" y="161"/>
                </a:cubicBezTo>
                <a:cubicBezTo>
                  <a:pt x="4510" y="161"/>
                  <a:pt x="4511" y="161"/>
                  <a:pt x="4511" y="161"/>
                </a:cubicBezTo>
                <a:cubicBezTo>
                  <a:pt x="4511" y="161"/>
                  <a:pt x="4512" y="160"/>
                  <a:pt x="4512" y="160"/>
                </a:cubicBezTo>
                <a:cubicBezTo>
                  <a:pt x="4513" y="159"/>
                  <a:pt x="4516" y="158"/>
                  <a:pt x="4516" y="158"/>
                </a:cubicBezTo>
                <a:cubicBezTo>
                  <a:pt x="4517" y="158"/>
                  <a:pt x="4517" y="159"/>
                  <a:pt x="4517" y="159"/>
                </a:cubicBezTo>
                <a:cubicBezTo>
                  <a:pt x="4518" y="160"/>
                  <a:pt x="4518" y="160"/>
                  <a:pt x="4519" y="160"/>
                </a:cubicBezTo>
                <a:cubicBezTo>
                  <a:pt x="4519" y="160"/>
                  <a:pt x="4519" y="160"/>
                  <a:pt x="4520" y="160"/>
                </a:cubicBezTo>
                <a:cubicBezTo>
                  <a:pt x="4520" y="159"/>
                  <a:pt x="4522" y="159"/>
                  <a:pt x="4523" y="159"/>
                </a:cubicBezTo>
                <a:cubicBezTo>
                  <a:pt x="4523" y="158"/>
                  <a:pt x="4523" y="158"/>
                  <a:pt x="4524" y="158"/>
                </a:cubicBezTo>
                <a:cubicBezTo>
                  <a:pt x="4524" y="157"/>
                  <a:pt x="4524" y="157"/>
                  <a:pt x="4525" y="157"/>
                </a:cubicBezTo>
                <a:cubicBezTo>
                  <a:pt x="4525" y="156"/>
                  <a:pt x="4526" y="156"/>
                  <a:pt x="4526" y="156"/>
                </a:cubicBezTo>
                <a:cubicBezTo>
                  <a:pt x="4526" y="156"/>
                  <a:pt x="4526" y="155"/>
                  <a:pt x="4527" y="155"/>
                </a:cubicBezTo>
                <a:cubicBezTo>
                  <a:pt x="4528" y="155"/>
                  <a:pt x="4530" y="154"/>
                  <a:pt x="4531" y="153"/>
                </a:cubicBezTo>
                <a:cubicBezTo>
                  <a:pt x="4532" y="153"/>
                  <a:pt x="4532" y="152"/>
                  <a:pt x="4532" y="151"/>
                </a:cubicBezTo>
                <a:cubicBezTo>
                  <a:pt x="4533" y="151"/>
                  <a:pt x="4533" y="150"/>
                  <a:pt x="4533" y="149"/>
                </a:cubicBezTo>
                <a:cubicBezTo>
                  <a:pt x="4534" y="149"/>
                  <a:pt x="4534" y="148"/>
                  <a:pt x="4534" y="147"/>
                </a:cubicBezTo>
                <a:cubicBezTo>
                  <a:pt x="4535" y="147"/>
                  <a:pt x="4537" y="146"/>
                  <a:pt x="4537" y="145"/>
                </a:cubicBezTo>
                <a:cubicBezTo>
                  <a:pt x="4538" y="145"/>
                  <a:pt x="4538" y="144"/>
                  <a:pt x="4539" y="143"/>
                </a:cubicBezTo>
                <a:cubicBezTo>
                  <a:pt x="4539" y="143"/>
                  <a:pt x="4539" y="142"/>
                  <a:pt x="4540" y="142"/>
                </a:cubicBezTo>
                <a:cubicBezTo>
                  <a:pt x="4540" y="141"/>
                  <a:pt x="4540" y="141"/>
                  <a:pt x="4541" y="140"/>
                </a:cubicBezTo>
                <a:cubicBezTo>
                  <a:pt x="4541" y="140"/>
                  <a:pt x="4541" y="140"/>
                  <a:pt x="4542" y="139"/>
                </a:cubicBezTo>
                <a:cubicBezTo>
                  <a:pt x="4542" y="139"/>
                  <a:pt x="4544" y="138"/>
                  <a:pt x="4545" y="138"/>
                </a:cubicBezTo>
                <a:cubicBezTo>
                  <a:pt x="4546" y="137"/>
                  <a:pt x="4546" y="137"/>
                  <a:pt x="4546" y="136"/>
                </a:cubicBezTo>
                <a:cubicBezTo>
                  <a:pt x="4546" y="136"/>
                  <a:pt x="4546" y="136"/>
                  <a:pt x="4547" y="135"/>
                </a:cubicBezTo>
                <a:cubicBezTo>
                  <a:pt x="4547" y="134"/>
                  <a:pt x="4548" y="133"/>
                  <a:pt x="4548" y="132"/>
                </a:cubicBezTo>
                <a:cubicBezTo>
                  <a:pt x="4548" y="131"/>
                  <a:pt x="4548" y="130"/>
                  <a:pt x="4549" y="128"/>
                </a:cubicBezTo>
                <a:cubicBezTo>
                  <a:pt x="4550" y="126"/>
                  <a:pt x="4552" y="124"/>
                  <a:pt x="4552" y="123"/>
                </a:cubicBezTo>
                <a:cubicBezTo>
                  <a:pt x="4553" y="121"/>
                  <a:pt x="4553" y="118"/>
                  <a:pt x="4553" y="117"/>
                </a:cubicBezTo>
                <a:cubicBezTo>
                  <a:pt x="4553" y="115"/>
                  <a:pt x="4554" y="115"/>
                  <a:pt x="4554" y="113"/>
                </a:cubicBezTo>
                <a:cubicBezTo>
                  <a:pt x="4555" y="112"/>
                  <a:pt x="4555" y="110"/>
                  <a:pt x="4555" y="108"/>
                </a:cubicBezTo>
                <a:cubicBezTo>
                  <a:pt x="4556" y="107"/>
                  <a:pt x="4556" y="106"/>
                  <a:pt x="4556" y="105"/>
                </a:cubicBezTo>
                <a:cubicBezTo>
                  <a:pt x="4557" y="104"/>
                  <a:pt x="4559" y="104"/>
                  <a:pt x="4559" y="104"/>
                </a:cubicBezTo>
                <a:cubicBezTo>
                  <a:pt x="4560" y="104"/>
                  <a:pt x="4560" y="104"/>
                  <a:pt x="4561" y="104"/>
                </a:cubicBezTo>
                <a:cubicBezTo>
                  <a:pt x="4561" y="104"/>
                  <a:pt x="4561" y="103"/>
                  <a:pt x="4562" y="103"/>
                </a:cubicBezTo>
                <a:cubicBezTo>
                  <a:pt x="4562" y="103"/>
                  <a:pt x="4562" y="104"/>
                  <a:pt x="4563" y="103"/>
                </a:cubicBezTo>
                <a:cubicBezTo>
                  <a:pt x="4563" y="103"/>
                  <a:pt x="4563" y="103"/>
                  <a:pt x="4564" y="103"/>
                </a:cubicBezTo>
                <a:cubicBezTo>
                  <a:pt x="4565" y="103"/>
                  <a:pt x="4567" y="103"/>
                  <a:pt x="4568" y="103"/>
                </a:cubicBezTo>
                <a:cubicBezTo>
                  <a:pt x="4568" y="103"/>
                  <a:pt x="4569" y="102"/>
                  <a:pt x="4569" y="102"/>
                </a:cubicBezTo>
                <a:cubicBezTo>
                  <a:pt x="4569" y="102"/>
                  <a:pt x="4570" y="103"/>
                  <a:pt x="4570" y="103"/>
                </a:cubicBezTo>
                <a:cubicBezTo>
                  <a:pt x="4570" y="103"/>
                  <a:pt x="4571" y="104"/>
                  <a:pt x="4571" y="104"/>
                </a:cubicBezTo>
                <a:cubicBezTo>
                  <a:pt x="4572" y="104"/>
                  <a:pt x="4573" y="105"/>
                  <a:pt x="4574" y="105"/>
                </a:cubicBezTo>
                <a:cubicBezTo>
                  <a:pt x="4575" y="105"/>
                  <a:pt x="4575" y="106"/>
                  <a:pt x="4575" y="106"/>
                </a:cubicBezTo>
                <a:cubicBezTo>
                  <a:pt x="4576" y="106"/>
                  <a:pt x="4576" y="107"/>
                  <a:pt x="4576" y="107"/>
                </a:cubicBezTo>
                <a:cubicBezTo>
                  <a:pt x="4577" y="107"/>
                  <a:pt x="4577" y="106"/>
                  <a:pt x="4577" y="106"/>
                </a:cubicBezTo>
                <a:cubicBezTo>
                  <a:pt x="4577" y="106"/>
                  <a:pt x="4578" y="106"/>
                  <a:pt x="4578" y="107"/>
                </a:cubicBezTo>
                <a:cubicBezTo>
                  <a:pt x="4579" y="107"/>
                  <a:pt x="4581" y="109"/>
                  <a:pt x="4582" y="110"/>
                </a:cubicBezTo>
                <a:cubicBezTo>
                  <a:pt x="4582" y="111"/>
                  <a:pt x="4582" y="112"/>
                  <a:pt x="4583" y="114"/>
                </a:cubicBezTo>
                <a:cubicBezTo>
                  <a:pt x="4583" y="116"/>
                  <a:pt x="4583" y="119"/>
                  <a:pt x="4584" y="121"/>
                </a:cubicBezTo>
                <a:cubicBezTo>
                  <a:pt x="4584" y="123"/>
                  <a:pt x="4584" y="123"/>
                  <a:pt x="4585" y="125"/>
                </a:cubicBezTo>
                <a:cubicBezTo>
                  <a:pt x="4585" y="127"/>
                  <a:pt x="4585" y="130"/>
                  <a:pt x="4586" y="131"/>
                </a:cubicBezTo>
                <a:cubicBezTo>
                  <a:pt x="4586" y="133"/>
                  <a:pt x="4588" y="135"/>
                  <a:pt x="4589" y="136"/>
                </a:cubicBezTo>
                <a:cubicBezTo>
                  <a:pt x="4589" y="136"/>
                  <a:pt x="4590" y="137"/>
                  <a:pt x="4590" y="137"/>
                </a:cubicBezTo>
                <a:cubicBezTo>
                  <a:pt x="4590" y="138"/>
                  <a:pt x="4591" y="138"/>
                  <a:pt x="4591" y="139"/>
                </a:cubicBezTo>
                <a:cubicBezTo>
                  <a:pt x="4591" y="139"/>
                  <a:pt x="4592" y="139"/>
                  <a:pt x="4592" y="140"/>
                </a:cubicBezTo>
                <a:cubicBezTo>
                  <a:pt x="4592" y="140"/>
                  <a:pt x="4592" y="141"/>
                  <a:pt x="4593" y="141"/>
                </a:cubicBezTo>
                <a:cubicBezTo>
                  <a:pt x="4594" y="142"/>
                  <a:pt x="4595" y="142"/>
                  <a:pt x="4596" y="143"/>
                </a:cubicBezTo>
                <a:cubicBezTo>
                  <a:pt x="4597" y="143"/>
                  <a:pt x="4597" y="144"/>
                  <a:pt x="4597" y="144"/>
                </a:cubicBezTo>
                <a:cubicBezTo>
                  <a:pt x="4598" y="145"/>
                  <a:pt x="4598" y="146"/>
                  <a:pt x="4598" y="146"/>
                </a:cubicBezTo>
                <a:cubicBezTo>
                  <a:pt x="4599" y="146"/>
                  <a:pt x="4599" y="146"/>
                  <a:pt x="4599" y="146"/>
                </a:cubicBezTo>
                <a:cubicBezTo>
                  <a:pt x="4600" y="146"/>
                  <a:pt x="4600" y="145"/>
                  <a:pt x="4601" y="144"/>
                </a:cubicBezTo>
                <a:cubicBezTo>
                  <a:pt x="4601" y="144"/>
                  <a:pt x="4603" y="144"/>
                  <a:pt x="4604" y="143"/>
                </a:cubicBezTo>
                <a:cubicBezTo>
                  <a:pt x="4604" y="143"/>
                  <a:pt x="4604" y="143"/>
                  <a:pt x="4605" y="143"/>
                </a:cubicBezTo>
                <a:cubicBezTo>
                  <a:pt x="4605" y="143"/>
                  <a:pt x="4605" y="143"/>
                  <a:pt x="4606" y="143"/>
                </a:cubicBezTo>
                <a:cubicBezTo>
                  <a:pt x="4606" y="143"/>
                  <a:pt x="4606" y="145"/>
                  <a:pt x="4607" y="146"/>
                </a:cubicBezTo>
                <a:cubicBezTo>
                  <a:pt x="4608" y="146"/>
                  <a:pt x="4610" y="146"/>
                  <a:pt x="4611" y="146"/>
                </a:cubicBezTo>
                <a:cubicBezTo>
                  <a:pt x="4612" y="146"/>
                  <a:pt x="4612" y="147"/>
                  <a:pt x="4612" y="147"/>
                </a:cubicBezTo>
                <a:cubicBezTo>
                  <a:pt x="4612" y="148"/>
                  <a:pt x="4613" y="149"/>
                  <a:pt x="4613" y="149"/>
                </a:cubicBezTo>
                <a:cubicBezTo>
                  <a:pt x="4613" y="149"/>
                  <a:pt x="4614" y="149"/>
                  <a:pt x="4614" y="149"/>
                </a:cubicBezTo>
                <a:cubicBezTo>
                  <a:pt x="4614" y="149"/>
                  <a:pt x="4614" y="148"/>
                  <a:pt x="4615" y="148"/>
                </a:cubicBezTo>
                <a:cubicBezTo>
                  <a:pt x="4616" y="148"/>
                  <a:pt x="4618" y="148"/>
                  <a:pt x="4618" y="149"/>
                </a:cubicBezTo>
                <a:cubicBezTo>
                  <a:pt x="4619" y="149"/>
                  <a:pt x="4619" y="150"/>
                  <a:pt x="4619" y="150"/>
                </a:cubicBezTo>
                <a:cubicBezTo>
                  <a:pt x="4620" y="151"/>
                  <a:pt x="4620" y="152"/>
                  <a:pt x="4620" y="153"/>
                </a:cubicBezTo>
                <a:cubicBezTo>
                  <a:pt x="4621" y="154"/>
                  <a:pt x="4621" y="155"/>
                  <a:pt x="4621" y="156"/>
                </a:cubicBezTo>
                <a:cubicBezTo>
                  <a:pt x="4622" y="157"/>
                  <a:pt x="4622" y="158"/>
                  <a:pt x="4622" y="159"/>
                </a:cubicBezTo>
                <a:cubicBezTo>
                  <a:pt x="4623" y="160"/>
                  <a:pt x="4625" y="161"/>
                  <a:pt x="4626" y="162"/>
                </a:cubicBezTo>
                <a:cubicBezTo>
                  <a:pt x="4626" y="164"/>
                  <a:pt x="4626" y="165"/>
                  <a:pt x="4627" y="166"/>
                </a:cubicBezTo>
                <a:cubicBezTo>
                  <a:pt x="4627" y="168"/>
                  <a:pt x="4627" y="169"/>
                  <a:pt x="4628" y="170"/>
                </a:cubicBezTo>
                <a:cubicBezTo>
                  <a:pt x="4628" y="171"/>
                  <a:pt x="4628" y="172"/>
                  <a:pt x="4629" y="173"/>
                </a:cubicBezTo>
                <a:cubicBezTo>
                  <a:pt x="4629" y="174"/>
                  <a:pt x="4629" y="176"/>
                  <a:pt x="4630" y="177"/>
                </a:cubicBezTo>
                <a:cubicBezTo>
                  <a:pt x="4631" y="179"/>
                  <a:pt x="4632" y="181"/>
                  <a:pt x="4633" y="182"/>
                </a:cubicBezTo>
                <a:cubicBezTo>
                  <a:pt x="4634" y="184"/>
                  <a:pt x="4634" y="184"/>
                  <a:pt x="4634" y="186"/>
                </a:cubicBezTo>
                <a:cubicBezTo>
                  <a:pt x="4634" y="187"/>
                  <a:pt x="4635" y="188"/>
                  <a:pt x="4635" y="190"/>
                </a:cubicBezTo>
                <a:cubicBezTo>
                  <a:pt x="4635" y="191"/>
                  <a:pt x="4636" y="193"/>
                  <a:pt x="4636" y="194"/>
                </a:cubicBezTo>
                <a:cubicBezTo>
                  <a:pt x="4637" y="195"/>
                  <a:pt x="4636" y="196"/>
                  <a:pt x="4637" y="197"/>
                </a:cubicBezTo>
                <a:cubicBezTo>
                  <a:pt x="4638" y="198"/>
                  <a:pt x="4641" y="199"/>
                  <a:pt x="4641" y="200"/>
                </a:cubicBezTo>
                <a:cubicBezTo>
                  <a:pt x="4642" y="201"/>
                  <a:pt x="4642" y="202"/>
                  <a:pt x="4643" y="202"/>
                </a:cubicBezTo>
                <a:cubicBezTo>
                  <a:pt x="4643" y="203"/>
                  <a:pt x="4643" y="203"/>
                  <a:pt x="4643" y="204"/>
                </a:cubicBezTo>
                <a:cubicBezTo>
                  <a:pt x="4644" y="204"/>
                  <a:pt x="4644" y="204"/>
                  <a:pt x="4644" y="204"/>
                </a:cubicBezTo>
                <a:cubicBezTo>
                  <a:pt x="4645" y="205"/>
                  <a:pt x="4647" y="206"/>
                  <a:pt x="4648" y="206"/>
                </a:cubicBezTo>
                <a:cubicBezTo>
                  <a:pt x="4648" y="206"/>
                  <a:pt x="4649" y="205"/>
                  <a:pt x="4649" y="205"/>
                </a:cubicBezTo>
                <a:cubicBezTo>
                  <a:pt x="4649" y="205"/>
                  <a:pt x="4649" y="206"/>
                  <a:pt x="4650" y="206"/>
                </a:cubicBezTo>
                <a:cubicBezTo>
                  <a:pt x="4650" y="206"/>
                  <a:pt x="4650" y="206"/>
                  <a:pt x="4651" y="206"/>
                </a:cubicBezTo>
                <a:cubicBezTo>
                  <a:pt x="4651" y="206"/>
                  <a:pt x="4651" y="206"/>
                  <a:pt x="4652" y="206"/>
                </a:cubicBezTo>
                <a:cubicBezTo>
                  <a:pt x="4653" y="206"/>
                  <a:pt x="4654" y="206"/>
                  <a:pt x="4655" y="206"/>
                </a:cubicBezTo>
                <a:cubicBezTo>
                  <a:pt x="4656" y="205"/>
                  <a:pt x="4656" y="205"/>
                  <a:pt x="4656" y="205"/>
                </a:cubicBezTo>
                <a:cubicBezTo>
                  <a:pt x="4656" y="204"/>
                  <a:pt x="4657" y="204"/>
                  <a:pt x="4657" y="204"/>
                </a:cubicBezTo>
                <a:cubicBezTo>
                  <a:pt x="4657" y="203"/>
                  <a:pt x="4658" y="203"/>
                  <a:pt x="4658" y="203"/>
                </a:cubicBezTo>
                <a:cubicBezTo>
                  <a:pt x="4658" y="203"/>
                  <a:pt x="4659" y="202"/>
                  <a:pt x="4659" y="202"/>
                </a:cubicBezTo>
                <a:cubicBezTo>
                  <a:pt x="4660" y="202"/>
                  <a:pt x="4662" y="203"/>
                  <a:pt x="4662" y="203"/>
                </a:cubicBezTo>
                <a:cubicBezTo>
                  <a:pt x="4663" y="203"/>
                  <a:pt x="4663" y="202"/>
                  <a:pt x="4663" y="202"/>
                </a:cubicBezTo>
                <a:cubicBezTo>
                  <a:pt x="4664" y="203"/>
                  <a:pt x="4664" y="203"/>
                  <a:pt x="4664" y="203"/>
                </a:cubicBezTo>
                <a:cubicBezTo>
                  <a:pt x="4665" y="203"/>
                  <a:pt x="4665" y="203"/>
                  <a:pt x="4666" y="203"/>
                </a:cubicBezTo>
                <a:cubicBezTo>
                  <a:pt x="4666" y="203"/>
                  <a:pt x="4666" y="202"/>
                  <a:pt x="4667" y="202"/>
                </a:cubicBezTo>
                <a:cubicBezTo>
                  <a:pt x="4667" y="202"/>
                  <a:pt x="4670" y="201"/>
                  <a:pt x="4671" y="200"/>
                </a:cubicBezTo>
                <a:cubicBezTo>
                  <a:pt x="4671" y="200"/>
                  <a:pt x="4671" y="199"/>
                  <a:pt x="4672" y="199"/>
                </a:cubicBezTo>
                <a:cubicBezTo>
                  <a:pt x="4672" y="199"/>
                  <a:pt x="4673" y="199"/>
                  <a:pt x="4674" y="199"/>
                </a:cubicBezTo>
                <a:cubicBezTo>
                  <a:pt x="4675" y="199"/>
                  <a:pt x="4676" y="199"/>
                  <a:pt x="4677" y="199"/>
                </a:cubicBezTo>
                <a:cubicBezTo>
                  <a:pt x="4678" y="199"/>
                  <a:pt x="4678" y="198"/>
                  <a:pt x="4678" y="199"/>
                </a:cubicBezTo>
                <a:cubicBezTo>
                  <a:pt x="4679" y="199"/>
                  <a:pt x="4679" y="200"/>
                  <a:pt x="4679" y="200"/>
                </a:cubicBezTo>
                <a:cubicBezTo>
                  <a:pt x="4679" y="201"/>
                  <a:pt x="4680" y="201"/>
                  <a:pt x="4680" y="201"/>
                </a:cubicBezTo>
                <a:cubicBezTo>
                  <a:pt x="4680" y="201"/>
                  <a:pt x="4681" y="201"/>
                  <a:pt x="4681" y="201"/>
                </a:cubicBezTo>
                <a:cubicBezTo>
                  <a:pt x="4682" y="201"/>
                  <a:pt x="4684" y="200"/>
                  <a:pt x="4684" y="200"/>
                </a:cubicBezTo>
                <a:cubicBezTo>
                  <a:pt x="4685" y="200"/>
                  <a:pt x="4685" y="199"/>
                  <a:pt x="4685" y="199"/>
                </a:cubicBezTo>
                <a:cubicBezTo>
                  <a:pt x="4686" y="198"/>
                  <a:pt x="4686" y="198"/>
                  <a:pt x="4686" y="198"/>
                </a:cubicBezTo>
                <a:cubicBezTo>
                  <a:pt x="4687" y="198"/>
                  <a:pt x="4687" y="198"/>
                  <a:pt x="4688" y="197"/>
                </a:cubicBezTo>
                <a:cubicBezTo>
                  <a:pt x="4688" y="197"/>
                  <a:pt x="4688" y="197"/>
                  <a:pt x="4689" y="196"/>
                </a:cubicBezTo>
                <a:cubicBezTo>
                  <a:pt x="4689" y="196"/>
                  <a:pt x="4691" y="195"/>
                  <a:pt x="4692" y="195"/>
                </a:cubicBezTo>
                <a:cubicBezTo>
                  <a:pt x="4692" y="194"/>
                  <a:pt x="4692" y="193"/>
                  <a:pt x="4693" y="193"/>
                </a:cubicBezTo>
                <a:cubicBezTo>
                  <a:pt x="4693" y="192"/>
                  <a:pt x="4693" y="192"/>
                  <a:pt x="4694" y="192"/>
                </a:cubicBezTo>
                <a:cubicBezTo>
                  <a:pt x="4694" y="191"/>
                  <a:pt x="4695" y="190"/>
                  <a:pt x="4695" y="190"/>
                </a:cubicBezTo>
                <a:cubicBezTo>
                  <a:pt x="4695" y="189"/>
                  <a:pt x="4695" y="188"/>
                  <a:pt x="4696" y="188"/>
                </a:cubicBezTo>
                <a:cubicBezTo>
                  <a:pt x="4697" y="187"/>
                  <a:pt x="4698" y="186"/>
                  <a:pt x="4699" y="185"/>
                </a:cubicBezTo>
                <a:cubicBezTo>
                  <a:pt x="4700" y="185"/>
                  <a:pt x="4700" y="184"/>
                  <a:pt x="4700" y="184"/>
                </a:cubicBezTo>
                <a:cubicBezTo>
                  <a:pt x="4700" y="183"/>
                  <a:pt x="4701" y="183"/>
                  <a:pt x="4701" y="182"/>
                </a:cubicBezTo>
                <a:cubicBezTo>
                  <a:pt x="4702" y="182"/>
                  <a:pt x="4702" y="181"/>
                  <a:pt x="4702" y="180"/>
                </a:cubicBezTo>
                <a:cubicBezTo>
                  <a:pt x="4703" y="180"/>
                  <a:pt x="4703" y="179"/>
                  <a:pt x="4703" y="179"/>
                </a:cubicBezTo>
                <a:cubicBezTo>
                  <a:pt x="4704" y="178"/>
                  <a:pt x="4706" y="177"/>
                  <a:pt x="4706" y="176"/>
                </a:cubicBezTo>
                <a:cubicBezTo>
                  <a:pt x="4707" y="175"/>
                  <a:pt x="4707" y="175"/>
                  <a:pt x="4708" y="173"/>
                </a:cubicBezTo>
                <a:cubicBezTo>
                  <a:pt x="4708" y="172"/>
                  <a:pt x="4709" y="170"/>
                  <a:pt x="4709" y="169"/>
                </a:cubicBezTo>
                <a:cubicBezTo>
                  <a:pt x="4710" y="168"/>
                  <a:pt x="4710" y="167"/>
                  <a:pt x="4711" y="166"/>
                </a:cubicBezTo>
                <a:cubicBezTo>
                  <a:pt x="4711" y="166"/>
                  <a:pt x="4713" y="166"/>
                  <a:pt x="4714" y="166"/>
                </a:cubicBezTo>
                <a:cubicBezTo>
                  <a:pt x="4714" y="166"/>
                  <a:pt x="4715" y="165"/>
                  <a:pt x="4715" y="165"/>
                </a:cubicBezTo>
                <a:cubicBezTo>
                  <a:pt x="4715" y="165"/>
                  <a:pt x="4715" y="165"/>
                  <a:pt x="4716" y="165"/>
                </a:cubicBezTo>
                <a:cubicBezTo>
                  <a:pt x="4716" y="165"/>
                  <a:pt x="4716" y="165"/>
                  <a:pt x="4717" y="165"/>
                </a:cubicBezTo>
                <a:cubicBezTo>
                  <a:pt x="4717" y="165"/>
                  <a:pt x="4717" y="165"/>
                  <a:pt x="4718" y="166"/>
                </a:cubicBezTo>
                <a:cubicBezTo>
                  <a:pt x="4719" y="166"/>
                  <a:pt x="4721" y="166"/>
                  <a:pt x="4721" y="166"/>
                </a:cubicBezTo>
                <a:cubicBezTo>
                  <a:pt x="4722" y="166"/>
                  <a:pt x="4722" y="167"/>
                  <a:pt x="4722" y="167"/>
                </a:cubicBezTo>
                <a:cubicBezTo>
                  <a:pt x="4722" y="167"/>
                  <a:pt x="4723" y="168"/>
                  <a:pt x="4723" y="168"/>
                </a:cubicBezTo>
                <a:cubicBezTo>
                  <a:pt x="4724" y="168"/>
                  <a:pt x="4724" y="168"/>
                  <a:pt x="4724" y="168"/>
                </a:cubicBezTo>
                <a:cubicBezTo>
                  <a:pt x="4725" y="169"/>
                  <a:pt x="4725" y="169"/>
                  <a:pt x="4725" y="169"/>
                </a:cubicBezTo>
                <a:cubicBezTo>
                  <a:pt x="4726" y="170"/>
                  <a:pt x="4728" y="170"/>
                  <a:pt x="4728" y="170"/>
                </a:cubicBezTo>
                <a:cubicBezTo>
                  <a:pt x="4729" y="170"/>
                  <a:pt x="4729" y="171"/>
                  <a:pt x="4729" y="172"/>
                </a:cubicBezTo>
                <a:cubicBezTo>
                  <a:pt x="4730" y="172"/>
                  <a:pt x="4730" y="173"/>
                  <a:pt x="4731" y="173"/>
                </a:cubicBezTo>
                <a:cubicBezTo>
                  <a:pt x="4731" y="174"/>
                  <a:pt x="4731" y="175"/>
                  <a:pt x="4732" y="176"/>
                </a:cubicBezTo>
                <a:cubicBezTo>
                  <a:pt x="4732" y="177"/>
                  <a:pt x="4732" y="177"/>
                  <a:pt x="4733" y="178"/>
                </a:cubicBezTo>
                <a:cubicBezTo>
                  <a:pt x="4733" y="179"/>
                  <a:pt x="4735" y="179"/>
                  <a:pt x="4736" y="179"/>
                </a:cubicBezTo>
                <a:cubicBezTo>
                  <a:pt x="4737" y="180"/>
                  <a:pt x="4737" y="181"/>
                  <a:pt x="4737" y="182"/>
                </a:cubicBezTo>
                <a:cubicBezTo>
                  <a:pt x="4737" y="182"/>
                  <a:pt x="4738" y="183"/>
                  <a:pt x="4738" y="184"/>
                </a:cubicBezTo>
                <a:cubicBezTo>
                  <a:pt x="4738" y="185"/>
                  <a:pt x="4739" y="186"/>
                  <a:pt x="4739" y="187"/>
                </a:cubicBezTo>
                <a:cubicBezTo>
                  <a:pt x="4739" y="187"/>
                  <a:pt x="4739" y="189"/>
                  <a:pt x="4740" y="189"/>
                </a:cubicBezTo>
                <a:cubicBezTo>
                  <a:pt x="4741" y="189"/>
                  <a:pt x="4742" y="189"/>
                  <a:pt x="4743" y="189"/>
                </a:cubicBezTo>
                <a:cubicBezTo>
                  <a:pt x="4744" y="189"/>
                  <a:pt x="4744" y="188"/>
                  <a:pt x="4744" y="189"/>
                </a:cubicBezTo>
                <a:cubicBezTo>
                  <a:pt x="4745" y="189"/>
                  <a:pt x="4745" y="190"/>
                  <a:pt x="4745" y="190"/>
                </a:cubicBezTo>
                <a:cubicBezTo>
                  <a:pt x="4745" y="190"/>
                  <a:pt x="4746" y="191"/>
                  <a:pt x="4746" y="191"/>
                </a:cubicBezTo>
                <a:cubicBezTo>
                  <a:pt x="4747" y="191"/>
                  <a:pt x="4747" y="190"/>
                  <a:pt x="4747" y="190"/>
                </a:cubicBezTo>
                <a:cubicBezTo>
                  <a:pt x="4748" y="190"/>
                  <a:pt x="4750" y="189"/>
                  <a:pt x="4751" y="189"/>
                </a:cubicBezTo>
                <a:cubicBezTo>
                  <a:pt x="4751" y="189"/>
                  <a:pt x="4751" y="189"/>
                  <a:pt x="4752" y="189"/>
                </a:cubicBezTo>
                <a:cubicBezTo>
                  <a:pt x="4752" y="189"/>
                  <a:pt x="4752" y="188"/>
                  <a:pt x="4753" y="188"/>
                </a:cubicBezTo>
                <a:cubicBezTo>
                  <a:pt x="4753" y="188"/>
                  <a:pt x="4753" y="188"/>
                  <a:pt x="4754" y="188"/>
                </a:cubicBezTo>
                <a:cubicBezTo>
                  <a:pt x="4754" y="188"/>
                  <a:pt x="4754" y="188"/>
                  <a:pt x="4755" y="188"/>
                </a:cubicBezTo>
                <a:cubicBezTo>
                  <a:pt x="4755" y="188"/>
                  <a:pt x="4757" y="188"/>
                  <a:pt x="4758" y="188"/>
                </a:cubicBezTo>
                <a:cubicBezTo>
                  <a:pt x="4758" y="188"/>
                  <a:pt x="4759" y="188"/>
                  <a:pt x="4759" y="188"/>
                </a:cubicBezTo>
                <a:cubicBezTo>
                  <a:pt x="4759" y="188"/>
                  <a:pt x="4760" y="188"/>
                  <a:pt x="4760" y="188"/>
                </a:cubicBezTo>
                <a:cubicBezTo>
                  <a:pt x="4760" y="188"/>
                  <a:pt x="4761" y="187"/>
                  <a:pt x="4761" y="187"/>
                </a:cubicBezTo>
                <a:cubicBezTo>
                  <a:pt x="4761" y="187"/>
                  <a:pt x="4762" y="187"/>
                  <a:pt x="4762" y="187"/>
                </a:cubicBezTo>
                <a:cubicBezTo>
                  <a:pt x="4763" y="187"/>
                  <a:pt x="4764" y="187"/>
                  <a:pt x="4765" y="187"/>
                </a:cubicBezTo>
                <a:cubicBezTo>
                  <a:pt x="4766" y="187"/>
                  <a:pt x="4766" y="187"/>
                  <a:pt x="4766" y="187"/>
                </a:cubicBezTo>
                <a:cubicBezTo>
                  <a:pt x="4767" y="187"/>
                  <a:pt x="4767" y="187"/>
                  <a:pt x="4767" y="187"/>
                </a:cubicBezTo>
                <a:cubicBezTo>
                  <a:pt x="4768" y="187"/>
                  <a:pt x="4768" y="186"/>
                  <a:pt x="4768" y="186"/>
                </a:cubicBezTo>
                <a:cubicBezTo>
                  <a:pt x="4769" y="186"/>
                  <a:pt x="4769" y="186"/>
                  <a:pt x="4770" y="186"/>
                </a:cubicBezTo>
                <a:cubicBezTo>
                  <a:pt x="4770" y="185"/>
                  <a:pt x="4773" y="185"/>
                  <a:pt x="4774" y="185"/>
                </a:cubicBezTo>
                <a:cubicBezTo>
                  <a:pt x="4774" y="185"/>
                  <a:pt x="4774" y="185"/>
                  <a:pt x="4775" y="185"/>
                </a:cubicBezTo>
                <a:cubicBezTo>
                  <a:pt x="4775" y="185"/>
                  <a:pt x="4775" y="184"/>
                  <a:pt x="4776" y="184"/>
                </a:cubicBezTo>
                <a:cubicBezTo>
                  <a:pt x="4776" y="184"/>
                  <a:pt x="4776" y="184"/>
                  <a:pt x="4777" y="184"/>
                </a:cubicBezTo>
                <a:cubicBezTo>
                  <a:pt x="4777" y="184"/>
                  <a:pt x="4779" y="184"/>
                  <a:pt x="4780" y="184"/>
                </a:cubicBezTo>
                <a:cubicBezTo>
                  <a:pt x="4781" y="185"/>
                  <a:pt x="4781" y="185"/>
                  <a:pt x="4781" y="186"/>
                </a:cubicBezTo>
                <a:cubicBezTo>
                  <a:pt x="4781" y="186"/>
                  <a:pt x="4782" y="186"/>
                  <a:pt x="4782" y="187"/>
                </a:cubicBezTo>
                <a:cubicBezTo>
                  <a:pt x="4782" y="187"/>
                  <a:pt x="4783" y="188"/>
                  <a:pt x="4783" y="189"/>
                </a:cubicBezTo>
                <a:cubicBezTo>
                  <a:pt x="4783" y="190"/>
                  <a:pt x="4783" y="190"/>
                  <a:pt x="4784" y="191"/>
                </a:cubicBezTo>
                <a:cubicBezTo>
                  <a:pt x="4785" y="191"/>
                  <a:pt x="4787" y="191"/>
                  <a:pt x="4787" y="192"/>
                </a:cubicBezTo>
                <a:cubicBezTo>
                  <a:pt x="4788" y="192"/>
                  <a:pt x="4788" y="192"/>
                  <a:pt x="4788" y="193"/>
                </a:cubicBezTo>
                <a:cubicBezTo>
                  <a:pt x="4789" y="193"/>
                  <a:pt x="4789" y="194"/>
                  <a:pt x="4789" y="194"/>
                </a:cubicBezTo>
                <a:cubicBezTo>
                  <a:pt x="4790" y="194"/>
                  <a:pt x="4790" y="195"/>
                  <a:pt x="4790" y="195"/>
                </a:cubicBezTo>
                <a:cubicBezTo>
                  <a:pt x="4791" y="196"/>
                  <a:pt x="4791" y="196"/>
                  <a:pt x="4791" y="196"/>
                </a:cubicBezTo>
                <a:cubicBezTo>
                  <a:pt x="4792" y="196"/>
                  <a:pt x="4794" y="196"/>
                  <a:pt x="4794" y="196"/>
                </a:cubicBezTo>
                <a:cubicBezTo>
                  <a:pt x="4795" y="196"/>
                  <a:pt x="4795" y="197"/>
                  <a:pt x="4796" y="197"/>
                </a:cubicBezTo>
                <a:cubicBezTo>
                  <a:pt x="4796" y="197"/>
                  <a:pt x="4796" y="197"/>
                  <a:pt x="4797" y="197"/>
                </a:cubicBezTo>
                <a:cubicBezTo>
                  <a:pt x="4797" y="197"/>
                  <a:pt x="4797" y="197"/>
                  <a:pt x="4798" y="198"/>
                </a:cubicBezTo>
                <a:cubicBezTo>
                  <a:pt x="4798" y="198"/>
                  <a:pt x="4798" y="198"/>
                  <a:pt x="4799" y="198"/>
                </a:cubicBezTo>
                <a:cubicBezTo>
                  <a:pt x="4800" y="199"/>
                  <a:pt x="4801" y="199"/>
                  <a:pt x="4802" y="199"/>
                </a:cubicBezTo>
                <a:cubicBezTo>
                  <a:pt x="4803" y="199"/>
                  <a:pt x="4803" y="200"/>
                  <a:pt x="4803" y="200"/>
                </a:cubicBezTo>
                <a:cubicBezTo>
                  <a:pt x="4803" y="200"/>
                  <a:pt x="4804" y="201"/>
                  <a:pt x="4804" y="201"/>
                </a:cubicBezTo>
                <a:cubicBezTo>
                  <a:pt x="4804" y="201"/>
                  <a:pt x="4805" y="201"/>
                  <a:pt x="4805" y="201"/>
                </a:cubicBezTo>
                <a:cubicBezTo>
                  <a:pt x="4805" y="202"/>
                  <a:pt x="4806" y="202"/>
                  <a:pt x="4806" y="202"/>
                </a:cubicBezTo>
                <a:cubicBezTo>
                  <a:pt x="4807" y="202"/>
                  <a:pt x="4809" y="202"/>
                  <a:pt x="4809" y="201"/>
                </a:cubicBezTo>
                <a:cubicBezTo>
                  <a:pt x="4810" y="201"/>
                  <a:pt x="4810" y="201"/>
                  <a:pt x="4810" y="201"/>
                </a:cubicBezTo>
                <a:cubicBezTo>
                  <a:pt x="4811" y="200"/>
                  <a:pt x="4811" y="199"/>
                  <a:pt x="4811" y="198"/>
                </a:cubicBezTo>
                <a:cubicBezTo>
                  <a:pt x="4812" y="197"/>
                  <a:pt x="4812" y="196"/>
                  <a:pt x="4812" y="195"/>
                </a:cubicBezTo>
                <a:cubicBezTo>
                  <a:pt x="4813" y="194"/>
                  <a:pt x="4813" y="193"/>
                  <a:pt x="4813" y="192"/>
                </a:cubicBezTo>
                <a:cubicBezTo>
                  <a:pt x="4814" y="191"/>
                  <a:pt x="4816" y="190"/>
                  <a:pt x="4817" y="190"/>
                </a:cubicBezTo>
                <a:cubicBezTo>
                  <a:pt x="4817" y="189"/>
                  <a:pt x="4817" y="188"/>
                  <a:pt x="4818" y="188"/>
                </a:cubicBezTo>
                <a:cubicBezTo>
                  <a:pt x="4818" y="187"/>
                  <a:pt x="4818" y="187"/>
                  <a:pt x="4819" y="186"/>
                </a:cubicBezTo>
                <a:cubicBezTo>
                  <a:pt x="4819" y="186"/>
                  <a:pt x="4819" y="185"/>
                  <a:pt x="4820" y="184"/>
                </a:cubicBezTo>
                <a:cubicBezTo>
                  <a:pt x="4820" y="183"/>
                  <a:pt x="4820" y="182"/>
                  <a:pt x="4821" y="182"/>
                </a:cubicBezTo>
                <a:cubicBezTo>
                  <a:pt x="4822" y="181"/>
                  <a:pt x="4823" y="180"/>
                  <a:pt x="4824" y="180"/>
                </a:cubicBezTo>
                <a:cubicBezTo>
                  <a:pt x="4825" y="179"/>
                  <a:pt x="4825" y="179"/>
                  <a:pt x="4825" y="179"/>
                </a:cubicBezTo>
                <a:cubicBezTo>
                  <a:pt x="4825" y="178"/>
                  <a:pt x="4826" y="177"/>
                  <a:pt x="4826" y="176"/>
                </a:cubicBezTo>
                <a:cubicBezTo>
                  <a:pt x="4826" y="175"/>
                  <a:pt x="4827" y="175"/>
                  <a:pt x="4827" y="174"/>
                </a:cubicBezTo>
                <a:cubicBezTo>
                  <a:pt x="4827" y="173"/>
                  <a:pt x="4827" y="173"/>
                  <a:pt x="4828" y="173"/>
                </a:cubicBezTo>
                <a:cubicBezTo>
                  <a:pt x="4829" y="172"/>
                  <a:pt x="4831" y="171"/>
                  <a:pt x="4831" y="171"/>
                </a:cubicBezTo>
                <a:cubicBezTo>
                  <a:pt x="4832" y="170"/>
                  <a:pt x="4832" y="170"/>
                  <a:pt x="4832" y="170"/>
                </a:cubicBezTo>
                <a:cubicBezTo>
                  <a:pt x="4833" y="169"/>
                  <a:pt x="4833" y="167"/>
                  <a:pt x="4833" y="167"/>
                </a:cubicBezTo>
                <a:cubicBezTo>
                  <a:pt x="4834" y="166"/>
                  <a:pt x="4834" y="166"/>
                  <a:pt x="4835" y="165"/>
                </a:cubicBezTo>
                <a:cubicBezTo>
                  <a:pt x="4835" y="165"/>
                  <a:pt x="4835" y="164"/>
                  <a:pt x="4836" y="164"/>
                </a:cubicBezTo>
                <a:cubicBezTo>
                  <a:pt x="4836" y="163"/>
                  <a:pt x="4838" y="164"/>
                  <a:pt x="4839" y="165"/>
                </a:cubicBezTo>
                <a:cubicBezTo>
                  <a:pt x="4839" y="165"/>
                  <a:pt x="4839" y="166"/>
                  <a:pt x="4840" y="167"/>
                </a:cubicBezTo>
                <a:cubicBezTo>
                  <a:pt x="4840" y="168"/>
                  <a:pt x="4840" y="170"/>
                  <a:pt x="4841" y="171"/>
                </a:cubicBezTo>
                <a:cubicBezTo>
                  <a:pt x="4841" y="173"/>
                  <a:pt x="4842" y="174"/>
                  <a:pt x="4842" y="175"/>
                </a:cubicBezTo>
                <a:cubicBezTo>
                  <a:pt x="4842" y="177"/>
                  <a:pt x="4842" y="178"/>
                  <a:pt x="4843" y="179"/>
                </a:cubicBezTo>
                <a:cubicBezTo>
                  <a:pt x="4843" y="180"/>
                  <a:pt x="4845" y="181"/>
                  <a:pt x="4846" y="181"/>
                </a:cubicBezTo>
                <a:cubicBezTo>
                  <a:pt x="4847" y="182"/>
                  <a:pt x="4847" y="183"/>
                  <a:pt x="4847" y="183"/>
                </a:cubicBezTo>
                <a:cubicBezTo>
                  <a:pt x="4847" y="184"/>
                  <a:pt x="4848" y="185"/>
                  <a:pt x="4848" y="185"/>
                </a:cubicBezTo>
                <a:cubicBezTo>
                  <a:pt x="4848" y="186"/>
                  <a:pt x="4849" y="186"/>
                  <a:pt x="4849" y="187"/>
                </a:cubicBezTo>
                <a:cubicBezTo>
                  <a:pt x="4849" y="188"/>
                  <a:pt x="4849" y="189"/>
                  <a:pt x="4850" y="190"/>
                </a:cubicBezTo>
                <a:cubicBezTo>
                  <a:pt x="4851" y="191"/>
                  <a:pt x="4853" y="192"/>
                  <a:pt x="4853" y="192"/>
                </a:cubicBezTo>
                <a:cubicBezTo>
                  <a:pt x="4854" y="192"/>
                  <a:pt x="4854" y="192"/>
                  <a:pt x="4854" y="193"/>
                </a:cubicBezTo>
                <a:cubicBezTo>
                  <a:pt x="4855" y="194"/>
                  <a:pt x="4855" y="195"/>
                  <a:pt x="4855" y="196"/>
                </a:cubicBezTo>
                <a:cubicBezTo>
                  <a:pt x="4856" y="197"/>
                  <a:pt x="4857" y="197"/>
                  <a:pt x="4858" y="198"/>
                </a:cubicBezTo>
                <a:cubicBezTo>
                  <a:pt x="4858" y="198"/>
                  <a:pt x="4860" y="199"/>
                  <a:pt x="4861" y="200"/>
                </a:cubicBezTo>
                <a:cubicBezTo>
                  <a:pt x="4861" y="201"/>
                  <a:pt x="4861" y="202"/>
                  <a:pt x="4862" y="203"/>
                </a:cubicBezTo>
                <a:cubicBezTo>
                  <a:pt x="4862" y="203"/>
                  <a:pt x="4862" y="204"/>
                  <a:pt x="4863" y="204"/>
                </a:cubicBezTo>
                <a:cubicBezTo>
                  <a:pt x="4863" y="205"/>
                  <a:pt x="4864" y="205"/>
                  <a:pt x="4864" y="206"/>
                </a:cubicBezTo>
                <a:cubicBezTo>
                  <a:pt x="4864" y="206"/>
                  <a:pt x="4864" y="206"/>
                  <a:pt x="4865" y="207"/>
                </a:cubicBezTo>
                <a:cubicBezTo>
                  <a:pt x="4866" y="207"/>
                  <a:pt x="4867" y="209"/>
                  <a:pt x="4868" y="209"/>
                </a:cubicBezTo>
                <a:cubicBezTo>
                  <a:pt x="4868" y="209"/>
                  <a:pt x="4869" y="209"/>
                  <a:pt x="4869" y="209"/>
                </a:cubicBezTo>
                <a:cubicBezTo>
                  <a:pt x="4870" y="209"/>
                  <a:pt x="4871" y="209"/>
                  <a:pt x="4871" y="209"/>
                </a:cubicBezTo>
                <a:cubicBezTo>
                  <a:pt x="4872" y="209"/>
                  <a:pt x="4872" y="208"/>
                  <a:pt x="4872" y="208"/>
                </a:cubicBezTo>
                <a:cubicBezTo>
                  <a:pt x="4873" y="208"/>
                  <a:pt x="4875" y="208"/>
                  <a:pt x="4875" y="208"/>
                </a:cubicBezTo>
                <a:cubicBezTo>
                  <a:pt x="4876" y="207"/>
                  <a:pt x="4876" y="207"/>
                  <a:pt x="4876" y="207"/>
                </a:cubicBezTo>
                <a:cubicBezTo>
                  <a:pt x="4877" y="208"/>
                  <a:pt x="4877" y="208"/>
                  <a:pt x="4878" y="208"/>
                </a:cubicBezTo>
                <a:cubicBezTo>
                  <a:pt x="4878" y="208"/>
                  <a:pt x="4878" y="208"/>
                  <a:pt x="4878" y="208"/>
                </a:cubicBezTo>
                <a:cubicBezTo>
                  <a:pt x="4879" y="208"/>
                  <a:pt x="4879" y="208"/>
                  <a:pt x="4880" y="208"/>
                </a:cubicBezTo>
                <a:cubicBezTo>
                  <a:pt x="4880" y="208"/>
                  <a:pt x="4882" y="208"/>
                  <a:pt x="4883" y="207"/>
                </a:cubicBezTo>
                <a:cubicBezTo>
                  <a:pt x="4884" y="207"/>
                  <a:pt x="4884" y="207"/>
                  <a:pt x="4884" y="206"/>
                </a:cubicBezTo>
                <a:cubicBezTo>
                  <a:pt x="4884" y="206"/>
                  <a:pt x="4884" y="206"/>
                  <a:pt x="4885" y="205"/>
                </a:cubicBezTo>
                <a:cubicBezTo>
                  <a:pt x="4885" y="205"/>
                  <a:pt x="4885" y="205"/>
                  <a:pt x="4886" y="205"/>
                </a:cubicBezTo>
                <a:cubicBezTo>
                  <a:pt x="4886" y="205"/>
                  <a:pt x="4886" y="205"/>
                  <a:pt x="4887" y="205"/>
                </a:cubicBezTo>
                <a:cubicBezTo>
                  <a:pt x="4888" y="204"/>
                  <a:pt x="4889" y="204"/>
                  <a:pt x="4890" y="204"/>
                </a:cubicBezTo>
                <a:cubicBezTo>
                  <a:pt x="4891" y="204"/>
                  <a:pt x="4892" y="205"/>
                  <a:pt x="4892" y="205"/>
                </a:cubicBezTo>
                <a:cubicBezTo>
                  <a:pt x="4893" y="205"/>
                  <a:pt x="4893" y="206"/>
                  <a:pt x="4893" y="206"/>
                </a:cubicBezTo>
                <a:cubicBezTo>
                  <a:pt x="4894" y="206"/>
                  <a:pt x="4894" y="207"/>
                  <a:pt x="4894" y="208"/>
                </a:cubicBezTo>
                <a:cubicBezTo>
                  <a:pt x="4895" y="208"/>
                  <a:pt x="4896" y="209"/>
                  <a:pt x="4897" y="210"/>
                </a:cubicBezTo>
                <a:cubicBezTo>
                  <a:pt x="4898" y="210"/>
                  <a:pt x="4899" y="211"/>
                  <a:pt x="4900" y="212"/>
                </a:cubicBezTo>
                <a:cubicBezTo>
                  <a:pt x="4900" y="212"/>
                  <a:pt x="4900" y="212"/>
                  <a:pt x="4901" y="212"/>
                </a:cubicBezTo>
                <a:cubicBezTo>
                  <a:pt x="4901" y="212"/>
                  <a:pt x="4901" y="212"/>
                  <a:pt x="4902" y="213"/>
                </a:cubicBezTo>
                <a:cubicBezTo>
                  <a:pt x="4902" y="213"/>
                  <a:pt x="4904" y="214"/>
                  <a:pt x="4905" y="215"/>
                </a:cubicBezTo>
                <a:cubicBezTo>
                  <a:pt x="4905" y="216"/>
                  <a:pt x="4905" y="217"/>
                  <a:pt x="4906" y="218"/>
                </a:cubicBezTo>
                <a:cubicBezTo>
                  <a:pt x="4906" y="218"/>
                  <a:pt x="4907" y="219"/>
                  <a:pt x="4907" y="220"/>
                </a:cubicBezTo>
                <a:cubicBezTo>
                  <a:pt x="4907" y="221"/>
                  <a:pt x="4908" y="221"/>
                  <a:pt x="4908" y="222"/>
                </a:cubicBezTo>
                <a:cubicBezTo>
                  <a:pt x="4908" y="223"/>
                  <a:pt x="4908" y="223"/>
                  <a:pt x="4909" y="224"/>
                </a:cubicBezTo>
                <a:cubicBezTo>
                  <a:pt x="4910" y="225"/>
                  <a:pt x="4911" y="225"/>
                  <a:pt x="4912" y="226"/>
                </a:cubicBezTo>
                <a:cubicBezTo>
                  <a:pt x="4913" y="227"/>
                  <a:pt x="4913" y="228"/>
                  <a:pt x="4913" y="229"/>
                </a:cubicBezTo>
                <a:cubicBezTo>
                  <a:pt x="4914" y="231"/>
                  <a:pt x="4914" y="232"/>
                  <a:pt x="4914" y="233"/>
                </a:cubicBezTo>
                <a:cubicBezTo>
                  <a:pt x="4914" y="234"/>
                  <a:pt x="4915" y="236"/>
                  <a:pt x="4915" y="237"/>
                </a:cubicBezTo>
                <a:cubicBezTo>
                  <a:pt x="4916" y="239"/>
                  <a:pt x="4915" y="240"/>
                  <a:pt x="4916" y="241"/>
                </a:cubicBezTo>
                <a:cubicBezTo>
                  <a:pt x="4917" y="242"/>
                  <a:pt x="4920" y="243"/>
                  <a:pt x="4920" y="244"/>
                </a:cubicBezTo>
                <a:cubicBezTo>
                  <a:pt x="4921" y="245"/>
                  <a:pt x="4921" y="246"/>
                  <a:pt x="4921" y="247"/>
                </a:cubicBezTo>
                <a:cubicBezTo>
                  <a:pt x="4922" y="248"/>
                  <a:pt x="4922" y="250"/>
                  <a:pt x="4923" y="251"/>
                </a:cubicBezTo>
                <a:cubicBezTo>
                  <a:pt x="4923" y="251"/>
                  <a:pt x="4923" y="252"/>
                  <a:pt x="4924" y="252"/>
                </a:cubicBezTo>
                <a:cubicBezTo>
                  <a:pt x="4924" y="252"/>
                  <a:pt x="4926" y="253"/>
                  <a:pt x="4927" y="253"/>
                </a:cubicBezTo>
                <a:cubicBezTo>
                  <a:pt x="4927" y="253"/>
                  <a:pt x="4927" y="253"/>
                  <a:pt x="4928" y="254"/>
                </a:cubicBezTo>
                <a:cubicBezTo>
                  <a:pt x="4928" y="254"/>
                  <a:pt x="4929" y="254"/>
                  <a:pt x="4929" y="255"/>
                </a:cubicBezTo>
                <a:cubicBezTo>
                  <a:pt x="4929" y="255"/>
                  <a:pt x="4930" y="255"/>
                  <a:pt x="4930" y="255"/>
                </a:cubicBezTo>
                <a:cubicBezTo>
                  <a:pt x="4930" y="256"/>
                  <a:pt x="4930" y="256"/>
                  <a:pt x="4931" y="257"/>
                </a:cubicBezTo>
                <a:cubicBezTo>
                  <a:pt x="4932" y="257"/>
                  <a:pt x="4933" y="258"/>
                  <a:pt x="4934" y="258"/>
                </a:cubicBezTo>
                <a:cubicBezTo>
                  <a:pt x="4935" y="258"/>
                  <a:pt x="4935" y="257"/>
                  <a:pt x="4935" y="256"/>
                </a:cubicBezTo>
                <a:cubicBezTo>
                  <a:pt x="4936" y="256"/>
                  <a:pt x="4936" y="256"/>
                  <a:pt x="4936" y="256"/>
                </a:cubicBezTo>
                <a:cubicBezTo>
                  <a:pt x="4937" y="255"/>
                  <a:pt x="4937" y="255"/>
                  <a:pt x="4937" y="255"/>
                </a:cubicBezTo>
                <a:cubicBezTo>
                  <a:pt x="4938" y="255"/>
                  <a:pt x="4938" y="255"/>
                  <a:pt x="4938" y="255"/>
                </a:cubicBezTo>
                <a:cubicBezTo>
                  <a:pt x="4939" y="255"/>
                  <a:pt x="4941" y="255"/>
                  <a:pt x="4941" y="255"/>
                </a:cubicBezTo>
                <a:cubicBezTo>
                  <a:pt x="4942" y="255"/>
                  <a:pt x="4942" y="255"/>
                  <a:pt x="4943" y="255"/>
                </a:cubicBezTo>
                <a:cubicBezTo>
                  <a:pt x="4943" y="255"/>
                  <a:pt x="4943" y="255"/>
                  <a:pt x="4944" y="255"/>
                </a:cubicBezTo>
                <a:cubicBezTo>
                  <a:pt x="4944" y="255"/>
                  <a:pt x="4944" y="255"/>
                  <a:pt x="4945" y="254"/>
                </a:cubicBezTo>
                <a:cubicBezTo>
                  <a:pt x="4945" y="254"/>
                  <a:pt x="4945" y="254"/>
                  <a:pt x="4946" y="254"/>
                </a:cubicBezTo>
                <a:cubicBezTo>
                  <a:pt x="4947" y="254"/>
                  <a:pt x="4949" y="254"/>
                  <a:pt x="4950" y="254"/>
                </a:cubicBezTo>
                <a:cubicBezTo>
                  <a:pt x="4951" y="254"/>
                  <a:pt x="4951" y="255"/>
                  <a:pt x="4951" y="255"/>
                </a:cubicBezTo>
                <a:cubicBezTo>
                  <a:pt x="4951" y="256"/>
                  <a:pt x="4952" y="256"/>
                  <a:pt x="4952" y="256"/>
                </a:cubicBezTo>
                <a:cubicBezTo>
                  <a:pt x="4952" y="256"/>
                  <a:pt x="4952" y="256"/>
                  <a:pt x="4953" y="256"/>
                </a:cubicBezTo>
                <a:cubicBezTo>
                  <a:pt x="4954" y="256"/>
                  <a:pt x="4956" y="256"/>
                  <a:pt x="4956" y="256"/>
                </a:cubicBezTo>
                <a:cubicBezTo>
                  <a:pt x="4957" y="256"/>
                  <a:pt x="4957" y="256"/>
                  <a:pt x="4957" y="255"/>
                </a:cubicBezTo>
                <a:cubicBezTo>
                  <a:pt x="4957" y="255"/>
                  <a:pt x="4958" y="255"/>
                  <a:pt x="4958" y="255"/>
                </a:cubicBezTo>
                <a:cubicBezTo>
                  <a:pt x="4959" y="255"/>
                  <a:pt x="4959" y="255"/>
                  <a:pt x="4959" y="254"/>
                </a:cubicBezTo>
                <a:cubicBezTo>
                  <a:pt x="4960" y="254"/>
                  <a:pt x="4960" y="254"/>
                  <a:pt x="4960" y="253"/>
                </a:cubicBezTo>
                <a:cubicBezTo>
                  <a:pt x="4961" y="253"/>
                  <a:pt x="4963" y="253"/>
                  <a:pt x="4963" y="252"/>
                </a:cubicBezTo>
                <a:cubicBezTo>
                  <a:pt x="4964" y="252"/>
                  <a:pt x="4964" y="251"/>
                  <a:pt x="4965" y="251"/>
                </a:cubicBezTo>
                <a:cubicBezTo>
                  <a:pt x="4965" y="251"/>
                  <a:pt x="4965" y="252"/>
                  <a:pt x="4966" y="252"/>
                </a:cubicBezTo>
                <a:cubicBezTo>
                  <a:pt x="4966" y="251"/>
                  <a:pt x="4966" y="251"/>
                  <a:pt x="4967" y="251"/>
                </a:cubicBezTo>
                <a:cubicBezTo>
                  <a:pt x="4967" y="250"/>
                  <a:pt x="4967" y="250"/>
                  <a:pt x="4968" y="250"/>
                </a:cubicBezTo>
                <a:cubicBezTo>
                  <a:pt x="4969" y="250"/>
                  <a:pt x="4970" y="250"/>
                  <a:pt x="4971" y="250"/>
                </a:cubicBezTo>
                <a:cubicBezTo>
                  <a:pt x="4971" y="249"/>
                  <a:pt x="4972" y="249"/>
                  <a:pt x="4972" y="249"/>
                </a:cubicBezTo>
                <a:cubicBezTo>
                  <a:pt x="4972" y="249"/>
                  <a:pt x="4973" y="248"/>
                  <a:pt x="4973" y="248"/>
                </a:cubicBezTo>
                <a:cubicBezTo>
                  <a:pt x="4973" y="248"/>
                  <a:pt x="4974" y="248"/>
                  <a:pt x="4974" y="247"/>
                </a:cubicBezTo>
                <a:cubicBezTo>
                  <a:pt x="4974" y="247"/>
                  <a:pt x="4975" y="247"/>
                  <a:pt x="4975" y="247"/>
                </a:cubicBezTo>
                <a:cubicBezTo>
                  <a:pt x="4976" y="246"/>
                  <a:pt x="4978" y="246"/>
                  <a:pt x="4978" y="246"/>
                </a:cubicBezTo>
                <a:cubicBezTo>
                  <a:pt x="4979" y="246"/>
                  <a:pt x="4979" y="246"/>
                  <a:pt x="4979" y="245"/>
                </a:cubicBezTo>
                <a:cubicBezTo>
                  <a:pt x="4980" y="245"/>
                  <a:pt x="4980" y="244"/>
                  <a:pt x="4980" y="244"/>
                </a:cubicBezTo>
                <a:cubicBezTo>
                  <a:pt x="4981" y="244"/>
                  <a:pt x="4981" y="244"/>
                  <a:pt x="4981" y="244"/>
                </a:cubicBezTo>
                <a:cubicBezTo>
                  <a:pt x="4982" y="243"/>
                  <a:pt x="4982" y="243"/>
                  <a:pt x="4982" y="242"/>
                </a:cubicBezTo>
                <a:cubicBezTo>
                  <a:pt x="4983" y="242"/>
                  <a:pt x="4985" y="242"/>
                  <a:pt x="4986" y="241"/>
                </a:cubicBezTo>
                <a:cubicBezTo>
                  <a:pt x="4986" y="241"/>
                  <a:pt x="4986" y="241"/>
                  <a:pt x="4987" y="241"/>
                </a:cubicBezTo>
                <a:cubicBezTo>
                  <a:pt x="4987" y="241"/>
                  <a:pt x="4987" y="241"/>
                  <a:pt x="4988" y="241"/>
                </a:cubicBezTo>
                <a:cubicBezTo>
                  <a:pt x="4988" y="241"/>
                  <a:pt x="4988" y="241"/>
                  <a:pt x="4989" y="241"/>
                </a:cubicBezTo>
                <a:cubicBezTo>
                  <a:pt x="4989" y="241"/>
                  <a:pt x="4989" y="241"/>
                  <a:pt x="4990" y="241"/>
                </a:cubicBezTo>
                <a:cubicBezTo>
                  <a:pt x="4990" y="241"/>
                  <a:pt x="4992" y="241"/>
                  <a:pt x="4993" y="241"/>
                </a:cubicBezTo>
                <a:cubicBezTo>
                  <a:pt x="4993" y="241"/>
                  <a:pt x="4994" y="242"/>
                  <a:pt x="4994" y="241"/>
                </a:cubicBezTo>
                <a:cubicBezTo>
                  <a:pt x="4994" y="241"/>
                  <a:pt x="4995" y="241"/>
                  <a:pt x="4995" y="240"/>
                </a:cubicBezTo>
                <a:cubicBezTo>
                  <a:pt x="4995" y="240"/>
                  <a:pt x="4996" y="240"/>
                  <a:pt x="4996" y="240"/>
                </a:cubicBezTo>
                <a:cubicBezTo>
                  <a:pt x="4996" y="240"/>
                  <a:pt x="4997" y="239"/>
                  <a:pt x="4997" y="239"/>
                </a:cubicBezTo>
                <a:cubicBezTo>
                  <a:pt x="4998" y="239"/>
                  <a:pt x="4999" y="240"/>
                  <a:pt x="5000" y="240"/>
                </a:cubicBezTo>
                <a:cubicBezTo>
                  <a:pt x="5001" y="240"/>
                  <a:pt x="5001" y="239"/>
                  <a:pt x="5001" y="239"/>
                </a:cubicBezTo>
                <a:cubicBezTo>
                  <a:pt x="5002" y="239"/>
                  <a:pt x="5002" y="239"/>
                  <a:pt x="5002" y="239"/>
                </a:cubicBezTo>
                <a:cubicBezTo>
                  <a:pt x="5003" y="239"/>
                  <a:pt x="5003" y="239"/>
                  <a:pt x="5003" y="240"/>
                </a:cubicBezTo>
                <a:cubicBezTo>
                  <a:pt x="5004" y="240"/>
                  <a:pt x="5004" y="240"/>
                  <a:pt x="5005" y="240"/>
                </a:cubicBezTo>
                <a:cubicBezTo>
                  <a:pt x="5005" y="240"/>
                  <a:pt x="5007" y="240"/>
                  <a:pt x="5008" y="240"/>
                </a:cubicBezTo>
                <a:cubicBezTo>
                  <a:pt x="5008" y="240"/>
                  <a:pt x="5008" y="241"/>
                  <a:pt x="5009" y="241"/>
                </a:cubicBezTo>
                <a:cubicBezTo>
                  <a:pt x="5009" y="241"/>
                  <a:pt x="5009" y="241"/>
                  <a:pt x="5010" y="241"/>
                </a:cubicBezTo>
                <a:cubicBezTo>
                  <a:pt x="5010" y="241"/>
                  <a:pt x="5010" y="241"/>
                  <a:pt x="5011" y="241"/>
                </a:cubicBezTo>
                <a:cubicBezTo>
                  <a:pt x="5012" y="241"/>
                  <a:pt x="5014" y="241"/>
                  <a:pt x="5015" y="241"/>
                </a:cubicBezTo>
                <a:cubicBezTo>
                  <a:pt x="5016" y="242"/>
                  <a:pt x="5016" y="242"/>
                  <a:pt x="5016" y="242"/>
                </a:cubicBezTo>
                <a:cubicBezTo>
                  <a:pt x="5016" y="243"/>
                  <a:pt x="5017" y="243"/>
                  <a:pt x="5017" y="243"/>
                </a:cubicBezTo>
                <a:cubicBezTo>
                  <a:pt x="5017" y="243"/>
                  <a:pt x="5018" y="243"/>
                  <a:pt x="5018" y="243"/>
                </a:cubicBezTo>
                <a:cubicBezTo>
                  <a:pt x="5018" y="244"/>
                  <a:pt x="5018" y="244"/>
                  <a:pt x="5019" y="244"/>
                </a:cubicBezTo>
                <a:cubicBezTo>
                  <a:pt x="5020" y="244"/>
                  <a:pt x="5022" y="244"/>
                  <a:pt x="5022" y="245"/>
                </a:cubicBezTo>
                <a:cubicBezTo>
                  <a:pt x="5023" y="245"/>
                  <a:pt x="5023" y="245"/>
                  <a:pt x="5023" y="245"/>
                </a:cubicBezTo>
                <a:cubicBezTo>
                  <a:pt x="5024" y="245"/>
                  <a:pt x="5024" y="245"/>
                  <a:pt x="5024" y="245"/>
                </a:cubicBezTo>
                <a:cubicBezTo>
                  <a:pt x="5025" y="245"/>
                  <a:pt x="5025" y="245"/>
                  <a:pt x="5025" y="245"/>
                </a:cubicBezTo>
                <a:cubicBezTo>
                  <a:pt x="5026" y="245"/>
                  <a:pt x="5026" y="246"/>
                  <a:pt x="5027" y="246"/>
                </a:cubicBezTo>
                <a:cubicBezTo>
                  <a:pt x="5027" y="246"/>
                  <a:pt x="5029" y="246"/>
                  <a:pt x="5030" y="245"/>
                </a:cubicBezTo>
                <a:cubicBezTo>
                  <a:pt x="5030" y="245"/>
                  <a:pt x="5030" y="243"/>
                  <a:pt x="5031" y="243"/>
                </a:cubicBezTo>
                <a:cubicBezTo>
                  <a:pt x="5031" y="243"/>
                  <a:pt x="5031" y="244"/>
                  <a:pt x="5032" y="244"/>
                </a:cubicBezTo>
                <a:cubicBezTo>
                  <a:pt x="5032" y="244"/>
                  <a:pt x="5032" y="245"/>
                  <a:pt x="5033" y="245"/>
                </a:cubicBezTo>
                <a:cubicBezTo>
                  <a:pt x="5033" y="245"/>
                  <a:pt x="5033" y="246"/>
                  <a:pt x="5034" y="246"/>
                </a:cubicBezTo>
                <a:cubicBezTo>
                  <a:pt x="5035" y="247"/>
                  <a:pt x="5036" y="246"/>
                  <a:pt x="5037" y="246"/>
                </a:cubicBezTo>
                <a:cubicBezTo>
                  <a:pt x="5038" y="247"/>
                  <a:pt x="5038" y="247"/>
                  <a:pt x="5038" y="247"/>
                </a:cubicBezTo>
                <a:cubicBezTo>
                  <a:pt x="5038" y="247"/>
                  <a:pt x="5039" y="248"/>
                  <a:pt x="5039" y="248"/>
                </a:cubicBezTo>
                <a:cubicBezTo>
                  <a:pt x="5039" y="248"/>
                  <a:pt x="5040" y="249"/>
                  <a:pt x="5040" y="249"/>
                </a:cubicBezTo>
                <a:cubicBezTo>
                  <a:pt x="5041" y="249"/>
                  <a:pt x="5041" y="249"/>
                  <a:pt x="5041" y="249"/>
                </a:cubicBezTo>
                <a:cubicBezTo>
                  <a:pt x="5042" y="249"/>
                  <a:pt x="5044" y="249"/>
                  <a:pt x="5044" y="249"/>
                </a:cubicBezTo>
                <a:cubicBezTo>
                  <a:pt x="5045" y="249"/>
                  <a:pt x="5045" y="249"/>
                  <a:pt x="5045" y="249"/>
                </a:cubicBezTo>
                <a:cubicBezTo>
                  <a:pt x="5046" y="249"/>
                  <a:pt x="5046" y="249"/>
                  <a:pt x="5047" y="249"/>
                </a:cubicBezTo>
                <a:cubicBezTo>
                  <a:pt x="5047" y="249"/>
                  <a:pt x="5047" y="249"/>
                  <a:pt x="5047" y="249"/>
                </a:cubicBezTo>
                <a:cubicBezTo>
                  <a:pt x="5048" y="249"/>
                  <a:pt x="5048" y="248"/>
                  <a:pt x="5048" y="248"/>
                </a:cubicBezTo>
                <a:cubicBezTo>
                  <a:pt x="5049" y="248"/>
                  <a:pt x="5052" y="247"/>
                  <a:pt x="5053" y="247"/>
                </a:cubicBezTo>
                <a:cubicBezTo>
                  <a:pt x="5053" y="247"/>
                  <a:pt x="5053" y="247"/>
                  <a:pt x="5054" y="246"/>
                </a:cubicBezTo>
                <a:cubicBezTo>
                  <a:pt x="5054" y="246"/>
                  <a:pt x="5054" y="246"/>
                  <a:pt x="5055" y="246"/>
                </a:cubicBezTo>
                <a:cubicBezTo>
                  <a:pt x="5055" y="246"/>
                  <a:pt x="5055" y="246"/>
                  <a:pt x="5056" y="245"/>
                </a:cubicBezTo>
                <a:cubicBezTo>
                  <a:pt x="5057" y="245"/>
                  <a:pt x="5058" y="244"/>
                  <a:pt x="5059" y="244"/>
                </a:cubicBezTo>
                <a:cubicBezTo>
                  <a:pt x="5059" y="243"/>
                  <a:pt x="5060" y="243"/>
                  <a:pt x="5060" y="243"/>
                </a:cubicBezTo>
                <a:cubicBezTo>
                  <a:pt x="5060" y="244"/>
                  <a:pt x="5061" y="246"/>
                  <a:pt x="5061" y="246"/>
                </a:cubicBezTo>
                <a:cubicBezTo>
                  <a:pt x="5061" y="246"/>
                  <a:pt x="5062" y="246"/>
                  <a:pt x="5062" y="246"/>
                </a:cubicBezTo>
                <a:cubicBezTo>
                  <a:pt x="5062" y="246"/>
                  <a:pt x="5063" y="246"/>
                  <a:pt x="5063" y="245"/>
                </a:cubicBezTo>
                <a:cubicBezTo>
                  <a:pt x="5064" y="245"/>
                  <a:pt x="5066" y="245"/>
                  <a:pt x="5066" y="244"/>
                </a:cubicBezTo>
                <a:cubicBezTo>
                  <a:pt x="5067" y="244"/>
                  <a:pt x="5067" y="245"/>
                  <a:pt x="5067" y="245"/>
                </a:cubicBezTo>
                <a:cubicBezTo>
                  <a:pt x="5068" y="245"/>
                  <a:pt x="5068" y="245"/>
                  <a:pt x="5068" y="244"/>
                </a:cubicBezTo>
                <a:cubicBezTo>
                  <a:pt x="5069" y="244"/>
                  <a:pt x="5069" y="244"/>
                  <a:pt x="5070" y="244"/>
                </a:cubicBezTo>
                <a:cubicBezTo>
                  <a:pt x="5070" y="244"/>
                  <a:pt x="5070" y="244"/>
                  <a:pt x="5071" y="244"/>
                </a:cubicBezTo>
                <a:cubicBezTo>
                  <a:pt x="5071" y="244"/>
                  <a:pt x="5073" y="244"/>
                  <a:pt x="5074" y="244"/>
                </a:cubicBezTo>
                <a:cubicBezTo>
                  <a:pt x="5074" y="244"/>
                  <a:pt x="5075" y="244"/>
                  <a:pt x="5075" y="244"/>
                </a:cubicBezTo>
                <a:cubicBezTo>
                  <a:pt x="5075" y="244"/>
                  <a:pt x="5076" y="244"/>
                  <a:pt x="5076" y="244"/>
                </a:cubicBezTo>
                <a:cubicBezTo>
                  <a:pt x="5076" y="244"/>
                  <a:pt x="5077" y="244"/>
                  <a:pt x="5077" y="244"/>
                </a:cubicBezTo>
                <a:cubicBezTo>
                  <a:pt x="5077" y="244"/>
                  <a:pt x="5077" y="245"/>
                  <a:pt x="5078" y="245"/>
                </a:cubicBezTo>
                <a:cubicBezTo>
                  <a:pt x="5079" y="245"/>
                  <a:pt x="5080" y="245"/>
                  <a:pt x="5081" y="245"/>
                </a:cubicBezTo>
                <a:cubicBezTo>
                  <a:pt x="5082" y="246"/>
                  <a:pt x="5082" y="246"/>
                  <a:pt x="5082" y="247"/>
                </a:cubicBezTo>
                <a:cubicBezTo>
                  <a:pt x="5083" y="247"/>
                  <a:pt x="5083" y="247"/>
                  <a:pt x="5083" y="247"/>
                </a:cubicBezTo>
                <a:cubicBezTo>
                  <a:pt x="5083" y="248"/>
                  <a:pt x="5084" y="248"/>
                  <a:pt x="5084" y="248"/>
                </a:cubicBezTo>
                <a:cubicBezTo>
                  <a:pt x="5084" y="249"/>
                  <a:pt x="5084" y="249"/>
                  <a:pt x="5085" y="250"/>
                </a:cubicBezTo>
                <a:cubicBezTo>
                  <a:pt x="5086" y="251"/>
                  <a:pt x="5088" y="251"/>
                  <a:pt x="5088" y="252"/>
                </a:cubicBezTo>
                <a:cubicBezTo>
                  <a:pt x="5089" y="253"/>
                  <a:pt x="5089" y="253"/>
                  <a:pt x="5089" y="253"/>
                </a:cubicBezTo>
                <a:cubicBezTo>
                  <a:pt x="5090" y="253"/>
                  <a:pt x="5090" y="252"/>
                  <a:pt x="5090" y="252"/>
                </a:cubicBezTo>
                <a:cubicBezTo>
                  <a:pt x="5091" y="252"/>
                  <a:pt x="5092" y="251"/>
                  <a:pt x="5093" y="251"/>
                </a:cubicBezTo>
                <a:cubicBezTo>
                  <a:pt x="5094" y="251"/>
                  <a:pt x="5095" y="251"/>
                  <a:pt x="5096" y="251"/>
                </a:cubicBezTo>
                <a:cubicBezTo>
                  <a:pt x="5096" y="252"/>
                  <a:pt x="5096" y="252"/>
                  <a:pt x="5097" y="252"/>
                </a:cubicBezTo>
                <a:cubicBezTo>
                  <a:pt x="5097" y="252"/>
                  <a:pt x="5097" y="252"/>
                  <a:pt x="5098" y="252"/>
                </a:cubicBezTo>
                <a:cubicBezTo>
                  <a:pt x="5098" y="252"/>
                  <a:pt x="5099" y="253"/>
                  <a:pt x="5099" y="253"/>
                </a:cubicBezTo>
                <a:cubicBezTo>
                  <a:pt x="5099" y="253"/>
                  <a:pt x="5099" y="253"/>
                  <a:pt x="5100" y="253"/>
                </a:cubicBezTo>
                <a:cubicBezTo>
                  <a:pt x="5101" y="253"/>
                  <a:pt x="5102" y="252"/>
                  <a:pt x="5103" y="252"/>
                </a:cubicBezTo>
                <a:cubicBezTo>
                  <a:pt x="5104" y="252"/>
                  <a:pt x="5104" y="252"/>
                  <a:pt x="5104" y="252"/>
                </a:cubicBezTo>
                <a:cubicBezTo>
                  <a:pt x="5105" y="252"/>
                  <a:pt x="5105" y="252"/>
                  <a:pt x="5105" y="252"/>
                </a:cubicBezTo>
                <a:cubicBezTo>
                  <a:pt x="5106" y="252"/>
                  <a:pt x="5106" y="252"/>
                  <a:pt x="5106" y="252"/>
                </a:cubicBezTo>
                <a:cubicBezTo>
                  <a:pt x="5107" y="252"/>
                  <a:pt x="5107" y="252"/>
                  <a:pt x="5107" y="251"/>
                </a:cubicBezTo>
                <a:cubicBezTo>
                  <a:pt x="5108" y="251"/>
                  <a:pt x="5110" y="252"/>
                  <a:pt x="5110" y="252"/>
                </a:cubicBezTo>
                <a:cubicBezTo>
                  <a:pt x="5111" y="252"/>
                  <a:pt x="5111" y="252"/>
                  <a:pt x="5112" y="252"/>
                </a:cubicBezTo>
                <a:cubicBezTo>
                  <a:pt x="5112" y="252"/>
                  <a:pt x="5112" y="251"/>
                  <a:pt x="5113" y="251"/>
                </a:cubicBezTo>
                <a:cubicBezTo>
                  <a:pt x="5113" y="251"/>
                  <a:pt x="5113" y="251"/>
                  <a:pt x="5113" y="251"/>
                </a:cubicBezTo>
                <a:cubicBezTo>
                  <a:pt x="5114" y="250"/>
                  <a:pt x="5114" y="250"/>
                  <a:pt x="5115" y="250"/>
                </a:cubicBezTo>
                <a:cubicBezTo>
                  <a:pt x="5115" y="250"/>
                  <a:pt x="5117" y="249"/>
                  <a:pt x="5118" y="249"/>
                </a:cubicBezTo>
                <a:cubicBezTo>
                  <a:pt x="5119" y="248"/>
                  <a:pt x="5119" y="247"/>
                  <a:pt x="5119" y="247"/>
                </a:cubicBezTo>
                <a:cubicBezTo>
                  <a:pt x="5119" y="246"/>
                  <a:pt x="5119" y="245"/>
                  <a:pt x="5120" y="245"/>
                </a:cubicBezTo>
                <a:cubicBezTo>
                  <a:pt x="5120" y="244"/>
                  <a:pt x="5121" y="243"/>
                  <a:pt x="5121" y="242"/>
                </a:cubicBezTo>
                <a:cubicBezTo>
                  <a:pt x="5121" y="241"/>
                  <a:pt x="5121" y="241"/>
                  <a:pt x="5122" y="240"/>
                </a:cubicBezTo>
                <a:cubicBezTo>
                  <a:pt x="5123" y="239"/>
                  <a:pt x="5125" y="238"/>
                  <a:pt x="5125" y="236"/>
                </a:cubicBezTo>
                <a:cubicBezTo>
                  <a:pt x="5126" y="235"/>
                  <a:pt x="5126" y="234"/>
                  <a:pt x="5126" y="233"/>
                </a:cubicBezTo>
                <a:cubicBezTo>
                  <a:pt x="5126" y="232"/>
                  <a:pt x="5127" y="232"/>
                  <a:pt x="5127" y="232"/>
                </a:cubicBezTo>
                <a:cubicBezTo>
                  <a:pt x="5128" y="232"/>
                  <a:pt x="5128" y="232"/>
                  <a:pt x="5128" y="231"/>
                </a:cubicBezTo>
                <a:cubicBezTo>
                  <a:pt x="5129" y="231"/>
                  <a:pt x="5129" y="231"/>
                  <a:pt x="5129" y="230"/>
                </a:cubicBezTo>
                <a:cubicBezTo>
                  <a:pt x="5130" y="230"/>
                  <a:pt x="5132" y="229"/>
                  <a:pt x="5132" y="229"/>
                </a:cubicBezTo>
                <a:cubicBezTo>
                  <a:pt x="5133" y="229"/>
                  <a:pt x="5133" y="228"/>
                  <a:pt x="5133" y="228"/>
                </a:cubicBezTo>
                <a:cubicBezTo>
                  <a:pt x="5134" y="228"/>
                  <a:pt x="5134" y="227"/>
                  <a:pt x="5135" y="226"/>
                </a:cubicBezTo>
                <a:cubicBezTo>
                  <a:pt x="5135" y="226"/>
                  <a:pt x="5135" y="224"/>
                  <a:pt x="5136" y="224"/>
                </a:cubicBezTo>
                <a:cubicBezTo>
                  <a:pt x="5136" y="223"/>
                  <a:pt x="5136" y="222"/>
                  <a:pt x="5137" y="221"/>
                </a:cubicBezTo>
                <a:cubicBezTo>
                  <a:pt x="5137" y="220"/>
                  <a:pt x="5139" y="220"/>
                  <a:pt x="5140" y="219"/>
                </a:cubicBezTo>
                <a:cubicBezTo>
                  <a:pt x="5141" y="218"/>
                  <a:pt x="5141" y="217"/>
                  <a:pt x="5141" y="216"/>
                </a:cubicBezTo>
                <a:cubicBezTo>
                  <a:pt x="5141" y="216"/>
                  <a:pt x="5142" y="215"/>
                  <a:pt x="5142" y="215"/>
                </a:cubicBezTo>
                <a:cubicBezTo>
                  <a:pt x="5142" y="214"/>
                  <a:pt x="5143" y="214"/>
                  <a:pt x="5143" y="213"/>
                </a:cubicBezTo>
                <a:cubicBezTo>
                  <a:pt x="5143" y="212"/>
                  <a:pt x="5143" y="211"/>
                  <a:pt x="5144" y="211"/>
                </a:cubicBezTo>
                <a:cubicBezTo>
                  <a:pt x="5145" y="210"/>
                  <a:pt x="5146" y="210"/>
                  <a:pt x="5147" y="210"/>
                </a:cubicBezTo>
                <a:cubicBezTo>
                  <a:pt x="5148" y="209"/>
                  <a:pt x="5148" y="209"/>
                  <a:pt x="5148" y="209"/>
                </a:cubicBezTo>
                <a:cubicBezTo>
                  <a:pt x="5149" y="208"/>
                  <a:pt x="5149" y="208"/>
                  <a:pt x="5149" y="208"/>
                </a:cubicBezTo>
                <a:cubicBezTo>
                  <a:pt x="5150" y="208"/>
                  <a:pt x="5150" y="208"/>
                  <a:pt x="5150" y="208"/>
                </a:cubicBezTo>
                <a:cubicBezTo>
                  <a:pt x="5151" y="208"/>
                  <a:pt x="5151" y="207"/>
                  <a:pt x="5151" y="207"/>
                </a:cubicBezTo>
                <a:cubicBezTo>
                  <a:pt x="5152" y="207"/>
                  <a:pt x="5155" y="207"/>
                  <a:pt x="5156" y="207"/>
                </a:cubicBezTo>
                <a:cubicBezTo>
                  <a:pt x="5156" y="207"/>
                  <a:pt x="5156" y="207"/>
                  <a:pt x="5157" y="207"/>
                </a:cubicBezTo>
                <a:cubicBezTo>
                  <a:pt x="5157" y="207"/>
                  <a:pt x="5157" y="206"/>
                  <a:pt x="5158" y="205"/>
                </a:cubicBezTo>
                <a:cubicBezTo>
                  <a:pt x="5158" y="204"/>
                  <a:pt x="5158" y="203"/>
                  <a:pt x="5159" y="202"/>
                </a:cubicBezTo>
                <a:cubicBezTo>
                  <a:pt x="5159" y="202"/>
                  <a:pt x="5161" y="202"/>
                  <a:pt x="5162" y="202"/>
                </a:cubicBezTo>
                <a:cubicBezTo>
                  <a:pt x="5162" y="202"/>
                  <a:pt x="5162" y="203"/>
                  <a:pt x="5163" y="203"/>
                </a:cubicBezTo>
                <a:cubicBezTo>
                  <a:pt x="5163" y="203"/>
                  <a:pt x="5164" y="203"/>
                  <a:pt x="5164" y="204"/>
                </a:cubicBezTo>
                <a:cubicBezTo>
                  <a:pt x="5164" y="204"/>
                  <a:pt x="5165" y="205"/>
                  <a:pt x="5165" y="205"/>
                </a:cubicBezTo>
                <a:cubicBezTo>
                  <a:pt x="5165" y="206"/>
                  <a:pt x="5165" y="207"/>
                  <a:pt x="5166" y="207"/>
                </a:cubicBezTo>
                <a:cubicBezTo>
                  <a:pt x="5167" y="207"/>
                  <a:pt x="5168" y="208"/>
                  <a:pt x="5169" y="208"/>
                </a:cubicBezTo>
                <a:cubicBezTo>
                  <a:pt x="5170" y="208"/>
                  <a:pt x="5170" y="208"/>
                  <a:pt x="5170" y="209"/>
                </a:cubicBezTo>
                <a:cubicBezTo>
                  <a:pt x="5171" y="209"/>
                  <a:pt x="5171" y="209"/>
                  <a:pt x="5171" y="209"/>
                </a:cubicBezTo>
                <a:cubicBezTo>
                  <a:pt x="5172" y="209"/>
                  <a:pt x="5172" y="209"/>
                  <a:pt x="5172" y="209"/>
                </a:cubicBezTo>
                <a:cubicBezTo>
                  <a:pt x="5173" y="209"/>
                  <a:pt x="5173" y="209"/>
                  <a:pt x="5174" y="209"/>
                </a:cubicBezTo>
                <a:cubicBezTo>
                  <a:pt x="5174" y="209"/>
                  <a:pt x="5176" y="210"/>
                  <a:pt x="5177" y="210"/>
                </a:cubicBezTo>
                <a:cubicBezTo>
                  <a:pt x="5177" y="210"/>
                  <a:pt x="5177" y="209"/>
                  <a:pt x="5178" y="209"/>
                </a:cubicBezTo>
                <a:cubicBezTo>
                  <a:pt x="5178" y="209"/>
                  <a:pt x="5178" y="210"/>
                  <a:pt x="5179" y="210"/>
                </a:cubicBezTo>
                <a:cubicBezTo>
                  <a:pt x="5179" y="210"/>
                  <a:pt x="5179" y="210"/>
                  <a:pt x="5180" y="210"/>
                </a:cubicBezTo>
                <a:cubicBezTo>
                  <a:pt x="5180" y="210"/>
                  <a:pt x="5180" y="210"/>
                  <a:pt x="5181" y="210"/>
                </a:cubicBezTo>
                <a:cubicBezTo>
                  <a:pt x="5181" y="210"/>
                  <a:pt x="5183" y="210"/>
                  <a:pt x="5184" y="210"/>
                </a:cubicBezTo>
                <a:cubicBezTo>
                  <a:pt x="5185" y="210"/>
                  <a:pt x="5185" y="210"/>
                  <a:pt x="5185" y="210"/>
                </a:cubicBezTo>
                <a:cubicBezTo>
                  <a:pt x="5185" y="210"/>
                  <a:pt x="5186" y="209"/>
                  <a:pt x="5186" y="209"/>
                </a:cubicBezTo>
                <a:cubicBezTo>
                  <a:pt x="5186" y="209"/>
                  <a:pt x="5187" y="209"/>
                  <a:pt x="5187" y="209"/>
                </a:cubicBezTo>
                <a:cubicBezTo>
                  <a:pt x="5187" y="209"/>
                  <a:pt x="5188" y="209"/>
                  <a:pt x="5188" y="209"/>
                </a:cubicBezTo>
                <a:cubicBezTo>
                  <a:pt x="5189" y="208"/>
                  <a:pt x="5191" y="207"/>
                  <a:pt x="5191" y="206"/>
                </a:cubicBezTo>
                <a:cubicBezTo>
                  <a:pt x="5192" y="205"/>
                  <a:pt x="5192" y="203"/>
                  <a:pt x="5192" y="202"/>
                </a:cubicBezTo>
                <a:cubicBezTo>
                  <a:pt x="5193" y="202"/>
                  <a:pt x="5193" y="202"/>
                  <a:pt x="5193" y="201"/>
                </a:cubicBezTo>
                <a:cubicBezTo>
                  <a:pt x="5194" y="201"/>
                  <a:pt x="5194" y="201"/>
                  <a:pt x="5194" y="200"/>
                </a:cubicBezTo>
                <a:cubicBezTo>
                  <a:pt x="5195" y="200"/>
                  <a:pt x="5195" y="200"/>
                  <a:pt x="5195" y="200"/>
                </a:cubicBezTo>
                <a:cubicBezTo>
                  <a:pt x="5196" y="200"/>
                  <a:pt x="5198" y="200"/>
                  <a:pt x="5199" y="200"/>
                </a:cubicBezTo>
                <a:cubicBezTo>
                  <a:pt x="5199" y="200"/>
                  <a:pt x="5199" y="201"/>
                  <a:pt x="5200" y="201"/>
                </a:cubicBezTo>
                <a:cubicBezTo>
                  <a:pt x="5200" y="201"/>
                  <a:pt x="5200" y="201"/>
                  <a:pt x="5201" y="202"/>
                </a:cubicBezTo>
                <a:cubicBezTo>
                  <a:pt x="5201" y="202"/>
                  <a:pt x="5201" y="202"/>
                  <a:pt x="5202" y="203"/>
                </a:cubicBezTo>
                <a:cubicBezTo>
                  <a:pt x="5202" y="203"/>
                  <a:pt x="5202" y="204"/>
                  <a:pt x="5203" y="204"/>
                </a:cubicBezTo>
                <a:cubicBezTo>
                  <a:pt x="5204" y="204"/>
                  <a:pt x="5205" y="205"/>
                  <a:pt x="5206" y="205"/>
                </a:cubicBezTo>
                <a:cubicBezTo>
                  <a:pt x="5207" y="206"/>
                  <a:pt x="5207" y="207"/>
                  <a:pt x="5207" y="207"/>
                </a:cubicBezTo>
                <a:cubicBezTo>
                  <a:pt x="5207" y="208"/>
                  <a:pt x="5208" y="208"/>
                  <a:pt x="5208" y="208"/>
                </a:cubicBezTo>
                <a:cubicBezTo>
                  <a:pt x="5208" y="209"/>
                  <a:pt x="5209" y="209"/>
                  <a:pt x="5209" y="210"/>
                </a:cubicBezTo>
                <a:cubicBezTo>
                  <a:pt x="5210" y="210"/>
                  <a:pt x="5210" y="211"/>
                  <a:pt x="5210" y="212"/>
                </a:cubicBezTo>
                <a:cubicBezTo>
                  <a:pt x="5211" y="212"/>
                  <a:pt x="5213" y="213"/>
                  <a:pt x="5213" y="213"/>
                </a:cubicBezTo>
                <a:cubicBezTo>
                  <a:pt x="5214" y="214"/>
                  <a:pt x="5214" y="214"/>
                  <a:pt x="5214" y="215"/>
                </a:cubicBezTo>
                <a:cubicBezTo>
                  <a:pt x="5215" y="215"/>
                  <a:pt x="5215" y="216"/>
                  <a:pt x="5215" y="216"/>
                </a:cubicBezTo>
                <a:cubicBezTo>
                  <a:pt x="5216" y="217"/>
                  <a:pt x="5216" y="217"/>
                  <a:pt x="5216" y="218"/>
                </a:cubicBezTo>
                <a:cubicBezTo>
                  <a:pt x="5217" y="218"/>
                  <a:pt x="5217" y="218"/>
                  <a:pt x="5217" y="219"/>
                </a:cubicBezTo>
                <a:cubicBezTo>
                  <a:pt x="5218" y="219"/>
                  <a:pt x="5220" y="220"/>
                  <a:pt x="5221" y="221"/>
                </a:cubicBezTo>
                <a:cubicBezTo>
                  <a:pt x="5221" y="221"/>
                  <a:pt x="5221" y="222"/>
                  <a:pt x="5222" y="222"/>
                </a:cubicBezTo>
                <a:cubicBezTo>
                  <a:pt x="5222" y="222"/>
                  <a:pt x="5222" y="222"/>
                  <a:pt x="5223" y="223"/>
                </a:cubicBezTo>
                <a:cubicBezTo>
                  <a:pt x="5223" y="223"/>
                  <a:pt x="5223" y="223"/>
                  <a:pt x="5224" y="223"/>
                </a:cubicBezTo>
                <a:cubicBezTo>
                  <a:pt x="5224" y="223"/>
                  <a:pt x="5224" y="223"/>
                  <a:pt x="5225" y="223"/>
                </a:cubicBezTo>
                <a:cubicBezTo>
                  <a:pt x="5226" y="223"/>
                  <a:pt x="5227" y="223"/>
                  <a:pt x="5228" y="223"/>
                </a:cubicBezTo>
                <a:cubicBezTo>
                  <a:pt x="5228" y="223"/>
                  <a:pt x="5229" y="223"/>
                  <a:pt x="5229" y="223"/>
                </a:cubicBezTo>
                <a:cubicBezTo>
                  <a:pt x="5229" y="223"/>
                  <a:pt x="5230" y="223"/>
                  <a:pt x="5230" y="223"/>
                </a:cubicBezTo>
                <a:cubicBezTo>
                  <a:pt x="5230" y="223"/>
                  <a:pt x="5231" y="223"/>
                  <a:pt x="5231" y="223"/>
                </a:cubicBezTo>
                <a:cubicBezTo>
                  <a:pt x="5231" y="223"/>
                  <a:pt x="5232" y="223"/>
                  <a:pt x="5232" y="223"/>
                </a:cubicBezTo>
                <a:cubicBezTo>
                  <a:pt x="5233" y="222"/>
                  <a:pt x="5235" y="222"/>
                  <a:pt x="5235" y="222"/>
                </a:cubicBezTo>
                <a:cubicBezTo>
                  <a:pt x="5236" y="222"/>
                  <a:pt x="5236" y="222"/>
                  <a:pt x="5236" y="222"/>
                </a:cubicBezTo>
                <a:cubicBezTo>
                  <a:pt x="5237" y="221"/>
                  <a:pt x="5237" y="221"/>
                  <a:pt x="5237" y="221"/>
                </a:cubicBezTo>
                <a:cubicBezTo>
                  <a:pt x="5238" y="220"/>
                  <a:pt x="5238" y="220"/>
                  <a:pt x="5239" y="219"/>
                </a:cubicBezTo>
                <a:cubicBezTo>
                  <a:pt x="5239" y="219"/>
                  <a:pt x="5239" y="219"/>
                  <a:pt x="5240" y="218"/>
                </a:cubicBezTo>
                <a:cubicBezTo>
                  <a:pt x="5240" y="218"/>
                  <a:pt x="5242" y="218"/>
                  <a:pt x="5243" y="218"/>
                </a:cubicBezTo>
                <a:cubicBezTo>
                  <a:pt x="5243" y="218"/>
                  <a:pt x="5243" y="218"/>
                  <a:pt x="5244" y="217"/>
                </a:cubicBezTo>
                <a:cubicBezTo>
                  <a:pt x="5244" y="217"/>
                  <a:pt x="5244" y="217"/>
                  <a:pt x="5245" y="217"/>
                </a:cubicBezTo>
                <a:cubicBezTo>
                  <a:pt x="5245" y="217"/>
                  <a:pt x="5246" y="217"/>
                  <a:pt x="5247" y="216"/>
                </a:cubicBezTo>
                <a:cubicBezTo>
                  <a:pt x="5248" y="216"/>
                  <a:pt x="5249" y="215"/>
                  <a:pt x="5250" y="215"/>
                </a:cubicBezTo>
                <a:cubicBezTo>
                  <a:pt x="5251" y="215"/>
                  <a:pt x="5251" y="214"/>
                  <a:pt x="5251" y="214"/>
                </a:cubicBezTo>
                <a:cubicBezTo>
                  <a:pt x="5252" y="214"/>
                  <a:pt x="5252" y="215"/>
                  <a:pt x="5252" y="215"/>
                </a:cubicBezTo>
                <a:cubicBezTo>
                  <a:pt x="5252" y="216"/>
                  <a:pt x="5253" y="216"/>
                  <a:pt x="5253" y="216"/>
                </a:cubicBezTo>
                <a:cubicBezTo>
                  <a:pt x="5253" y="216"/>
                  <a:pt x="5254" y="216"/>
                  <a:pt x="5254" y="216"/>
                </a:cubicBezTo>
                <a:cubicBezTo>
                  <a:pt x="5255" y="216"/>
                  <a:pt x="5257" y="216"/>
                  <a:pt x="5257" y="216"/>
                </a:cubicBezTo>
                <a:cubicBezTo>
                  <a:pt x="5258" y="216"/>
                  <a:pt x="5258" y="216"/>
                  <a:pt x="5258" y="216"/>
                </a:cubicBezTo>
                <a:cubicBezTo>
                  <a:pt x="5259" y="216"/>
                  <a:pt x="5259" y="216"/>
                  <a:pt x="5259" y="216"/>
                </a:cubicBezTo>
                <a:cubicBezTo>
                  <a:pt x="5260" y="216"/>
                  <a:pt x="5260" y="216"/>
                  <a:pt x="5260" y="217"/>
                </a:cubicBezTo>
                <a:cubicBezTo>
                  <a:pt x="5261" y="217"/>
                  <a:pt x="5261" y="217"/>
                  <a:pt x="5262" y="217"/>
                </a:cubicBezTo>
                <a:cubicBezTo>
                  <a:pt x="5262" y="217"/>
                  <a:pt x="5264" y="217"/>
                  <a:pt x="5265" y="218"/>
                </a:cubicBezTo>
                <a:cubicBezTo>
                  <a:pt x="5265" y="218"/>
                  <a:pt x="5265" y="218"/>
                  <a:pt x="5266" y="218"/>
                </a:cubicBezTo>
                <a:cubicBezTo>
                  <a:pt x="5266" y="218"/>
                  <a:pt x="5266" y="219"/>
                  <a:pt x="5267" y="219"/>
                </a:cubicBezTo>
                <a:cubicBezTo>
                  <a:pt x="5267" y="219"/>
                  <a:pt x="5268" y="219"/>
                  <a:pt x="5268" y="219"/>
                </a:cubicBezTo>
                <a:cubicBezTo>
                  <a:pt x="5268" y="219"/>
                  <a:pt x="5268" y="220"/>
                  <a:pt x="5269" y="220"/>
                </a:cubicBezTo>
                <a:cubicBezTo>
                  <a:pt x="5270" y="220"/>
                  <a:pt x="5271" y="220"/>
                  <a:pt x="5272" y="220"/>
                </a:cubicBezTo>
                <a:cubicBezTo>
                  <a:pt x="5273" y="220"/>
                  <a:pt x="5273" y="220"/>
                  <a:pt x="5273" y="220"/>
                </a:cubicBezTo>
                <a:cubicBezTo>
                  <a:pt x="5274" y="220"/>
                  <a:pt x="5275" y="220"/>
                  <a:pt x="5275" y="220"/>
                </a:cubicBezTo>
                <a:cubicBezTo>
                  <a:pt x="5276" y="220"/>
                  <a:pt x="5276" y="220"/>
                  <a:pt x="5276" y="220"/>
                </a:cubicBezTo>
                <a:cubicBezTo>
                  <a:pt x="5277" y="220"/>
                  <a:pt x="5279" y="220"/>
                  <a:pt x="5279" y="220"/>
                </a:cubicBezTo>
                <a:cubicBezTo>
                  <a:pt x="5280" y="220"/>
                  <a:pt x="5280" y="221"/>
                  <a:pt x="5281" y="221"/>
                </a:cubicBezTo>
                <a:cubicBezTo>
                  <a:pt x="5281" y="221"/>
                  <a:pt x="5282" y="222"/>
                  <a:pt x="5282" y="222"/>
                </a:cubicBezTo>
                <a:cubicBezTo>
                  <a:pt x="5283" y="222"/>
                  <a:pt x="5283" y="221"/>
                  <a:pt x="5284" y="221"/>
                </a:cubicBezTo>
                <a:cubicBezTo>
                  <a:pt x="5284" y="221"/>
                  <a:pt x="5286" y="222"/>
                  <a:pt x="5287" y="222"/>
                </a:cubicBezTo>
                <a:cubicBezTo>
                  <a:pt x="5288" y="223"/>
                  <a:pt x="5288" y="223"/>
                  <a:pt x="5288" y="223"/>
                </a:cubicBezTo>
                <a:cubicBezTo>
                  <a:pt x="5288" y="224"/>
                  <a:pt x="5288" y="225"/>
                  <a:pt x="5289" y="225"/>
                </a:cubicBezTo>
                <a:cubicBezTo>
                  <a:pt x="5289" y="226"/>
                  <a:pt x="5289" y="226"/>
                  <a:pt x="5290" y="227"/>
                </a:cubicBezTo>
                <a:cubicBezTo>
                  <a:pt x="5290" y="228"/>
                  <a:pt x="5290" y="228"/>
                  <a:pt x="5291" y="228"/>
                </a:cubicBezTo>
                <a:cubicBezTo>
                  <a:pt x="5292" y="229"/>
                  <a:pt x="5293" y="229"/>
                  <a:pt x="5294" y="230"/>
                </a:cubicBezTo>
                <a:cubicBezTo>
                  <a:pt x="5295" y="230"/>
                  <a:pt x="5295" y="231"/>
                  <a:pt x="5295" y="231"/>
                </a:cubicBezTo>
                <a:cubicBezTo>
                  <a:pt x="5295" y="231"/>
                  <a:pt x="5296" y="232"/>
                  <a:pt x="5296" y="232"/>
                </a:cubicBezTo>
                <a:cubicBezTo>
                  <a:pt x="5297" y="233"/>
                  <a:pt x="5297" y="233"/>
                  <a:pt x="5297" y="234"/>
                </a:cubicBezTo>
                <a:cubicBezTo>
                  <a:pt x="5298" y="234"/>
                  <a:pt x="5298" y="235"/>
                  <a:pt x="5298" y="235"/>
                </a:cubicBezTo>
                <a:cubicBezTo>
                  <a:pt x="5299" y="236"/>
                  <a:pt x="5302" y="236"/>
                  <a:pt x="5302" y="237"/>
                </a:cubicBezTo>
                <a:cubicBezTo>
                  <a:pt x="5303" y="238"/>
                  <a:pt x="5303" y="238"/>
                  <a:pt x="5304" y="239"/>
                </a:cubicBezTo>
                <a:cubicBezTo>
                  <a:pt x="5304" y="239"/>
                  <a:pt x="5304" y="240"/>
                  <a:pt x="5305" y="241"/>
                </a:cubicBezTo>
                <a:cubicBezTo>
                  <a:pt x="5305" y="241"/>
                  <a:pt x="5305" y="242"/>
                  <a:pt x="5306" y="243"/>
                </a:cubicBezTo>
                <a:cubicBezTo>
                  <a:pt x="5306" y="243"/>
                  <a:pt x="5308" y="243"/>
                  <a:pt x="5309" y="244"/>
                </a:cubicBezTo>
                <a:cubicBezTo>
                  <a:pt x="5309" y="244"/>
                  <a:pt x="5309" y="245"/>
                  <a:pt x="5310" y="245"/>
                </a:cubicBezTo>
                <a:cubicBezTo>
                  <a:pt x="5310" y="246"/>
                  <a:pt x="5311" y="247"/>
                  <a:pt x="5311" y="247"/>
                </a:cubicBezTo>
                <a:cubicBezTo>
                  <a:pt x="5311" y="248"/>
                  <a:pt x="5312" y="248"/>
                  <a:pt x="5312" y="249"/>
                </a:cubicBezTo>
                <a:cubicBezTo>
                  <a:pt x="5312" y="249"/>
                  <a:pt x="5312" y="249"/>
                  <a:pt x="5313" y="249"/>
                </a:cubicBezTo>
                <a:cubicBezTo>
                  <a:pt x="5314" y="249"/>
                  <a:pt x="5315" y="250"/>
                  <a:pt x="5316" y="250"/>
                </a:cubicBezTo>
                <a:cubicBezTo>
                  <a:pt x="5317" y="249"/>
                  <a:pt x="5317" y="249"/>
                  <a:pt x="5317" y="248"/>
                </a:cubicBezTo>
                <a:cubicBezTo>
                  <a:pt x="5318" y="248"/>
                  <a:pt x="5318" y="248"/>
                  <a:pt x="5318" y="248"/>
                </a:cubicBezTo>
                <a:cubicBezTo>
                  <a:pt x="5318" y="248"/>
                  <a:pt x="5319" y="248"/>
                  <a:pt x="5319" y="248"/>
                </a:cubicBezTo>
                <a:cubicBezTo>
                  <a:pt x="5320" y="248"/>
                  <a:pt x="5320" y="247"/>
                  <a:pt x="5320" y="247"/>
                </a:cubicBezTo>
                <a:cubicBezTo>
                  <a:pt x="5321" y="247"/>
                  <a:pt x="5323" y="247"/>
                  <a:pt x="5324" y="246"/>
                </a:cubicBezTo>
                <a:cubicBezTo>
                  <a:pt x="5324" y="246"/>
                  <a:pt x="5324" y="246"/>
                  <a:pt x="5324" y="246"/>
                </a:cubicBezTo>
                <a:cubicBezTo>
                  <a:pt x="5325" y="245"/>
                  <a:pt x="5325" y="245"/>
                  <a:pt x="5325" y="245"/>
                </a:cubicBezTo>
                <a:cubicBezTo>
                  <a:pt x="5326" y="245"/>
                  <a:pt x="5326" y="244"/>
                  <a:pt x="5327" y="244"/>
                </a:cubicBezTo>
                <a:cubicBezTo>
                  <a:pt x="5327" y="244"/>
                  <a:pt x="5327" y="243"/>
                  <a:pt x="5328" y="243"/>
                </a:cubicBezTo>
                <a:cubicBezTo>
                  <a:pt x="5329" y="243"/>
                  <a:pt x="5331" y="242"/>
                  <a:pt x="5332" y="242"/>
                </a:cubicBezTo>
                <a:cubicBezTo>
                  <a:pt x="5332" y="242"/>
                  <a:pt x="5333" y="242"/>
                  <a:pt x="5333" y="241"/>
                </a:cubicBezTo>
                <a:cubicBezTo>
                  <a:pt x="5333" y="240"/>
                  <a:pt x="5334" y="234"/>
                  <a:pt x="5334" y="232"/>
                </a:cubicBezTo>
                <a:cubicBezTo>
                  <a:pt x="5334" y="231"/>
                  <a:pt x="5335" y="231"/>
                  <a:pt x="5335" y="231"/>
                </a:cubicBezTo>
                <a:cubicBezTo>
                  <a:pt x="5336" y="230"/>
                  <a:pt x="5337" y="230"/>
                  <a:pt x="5338" y="229"/>
                </a:cubicBezTo>
                <a:cubicBezTo>
                  <a:pt x="5339" y="229"/>
                  <a:pt x="5339" y="228"/>
                  <a:pt x="5339" y="227"/>
                </a:cubicBezTo>
                <a:cubicBezTo>
                  <a:pt x="5340" y="226"/>
                  <a:pt x="5340" y="226"/>
                  <a:pt x="5340" y="225"/>
                </a:cubicBezTo>
                <a:cubicBezTo>
                  <a:pt x="5341" y="225"/>
                  <a:pt x="5341" y="225"/>
                  <a:pt x="5341" y="224"/>
                </a:cubicBezTo>
                <a:cubicBezTo>
                  <a:pt x="5342" y="223"/>
                  <a:pt x="5342" y="220"/>
                  <a:pt x="5342" y="219"/>
                </a:cubicBezTo>
                <a:cubicBezTo>
                  <a:pt x="5343" y="218"/>
                  <a:pt x="5345" y="218"/>
                  <a:pt x="5346" y="218"/>
                </a:cubicBezTo>
                <a:cubicBezTo>
                  <a:pt x="5346" y="218"/>
                  <a:pt x="5346" y="218"/>
                  <a:pt x="5347" y="218"/>
                </a:cubicBezTo>
                <a:cubicBezTo>
                  <a:pt x="5347" y="218"/>
                  <a:pt x="5347" y="218"/>
                  <a:pt x="5348" y="218"/>
                </a:cubicBezTo>
                <a:cubicBezTo>
                  <a:pt x="5348" y="217"/>
                  <a:pt x="5348" y="216"/>
                  <a:pt x="5349" y="214"/>
                </a:cubicBezTo>
                <a:cubicBezTo>
                  <a:pt x="5349" y="213"/>
                  <a:pt x="5349" y="211"/>
                  <a:pt x="5350" y="209"/>
                </a:cubicBezTo>
                <a:cubicBezTo>
                  <a:pt x="5350" y="208"/>
                  <a:pt x="5352" y="207"/>
                  <a:pt x="5353" y="206"/>
                </a:cubicBezTo>
                <a:cubicBezTo>
                  <a:pt x="5354" y="204"/>
                  <a:pt x="5354" y="203"/>
                  <a:pt x="5354" y="202"/>
                </a:cubicBezTo>
                <a:cubicBezTo>
                  <a:pt x="5354" y="200"/>
                  <a:pt x="5355" y="199"/>
                  <a:pt x="5355" y="197"/>
                </a:cubicBezTo>
                <a:cubicBezTo>
                  <a:pt x="5355" y="195"/>
                  <a:pt x="5356" y="193"/>
                  <a:pt x="5356" y="190"/>
                </a:cubicBezTo>
                <a:cubicBezTo>
                  <a:pt x="5356" y="188"/>
                  <a:pt x="5356" y="186"/>
                  <a:pt x="5357" y="182"/>
                </a:cubicBezTo>
                <a:cubicBezTo>
                  <a:pt x="5358" y="178"/>
                  <a:pt x="5360" y="171"/>
                  <a:pt x="5360" y="166"/>
                </a:cubicBezTo>
                <a:cubicBezTo>
                  <a:pt x="5361" y="161"/>
                  <a:pt x="5361" y="156"/>
                  <a:pt x="5361" y="151"/>
                </a:cubicBezTo>
                <a:cubicBezTo>
                  <a:pt x="5362" y="145"/>
                  <a:pt x="5362" y="138"/>
                  <a:pt x="5362" y="134"/>
                </a:cubicBezTo>
                <a:cubicBezTo>
                  <a:pt x="5363" y="131"/>
                  <a:pt x="5363" y="130"/>
                  <a:pt x="5363" y="127"/>
                </a:cubicBezTo>
                <a:cubicBezTo>
                  <a:pt x="5364" y="123"/>
                  <a:pt x="5364" y="116"/>
                  <a:pt x="5364" y="111"/>
                </a:cubicBezTo>
                <a:cubicBezTo>
                  <a:pt x="5365" y="107"/>
                  <a:pt x="5367" y="102"/>
                  <a:pt x="5367" y="99"/>
                </a:cubicBezTo>
                <a:cubicBezTo>
                  <a:pt x="5368" y="95"/>
                  <a:pt x="5368" y="94"/>
                  <a:pt x="5369" y="90"/>
                </a:cubicBezTo>
                <a:cubicBezTo>
                  <a:pt x="5369" y="87"/>
                  <a:pt x="5369" y="83"/>
                  <a:pt x="5370" y="80"/>
                </a:cubicBezTo>
                <a:cubicBezTo>
                  <a:pt x="5370" y="77"/>
                  <a:pt x="5370" y="72"/>
                  <a:pt x="5371" y="70"/>
                </a:cubicBezTo>
                <a:cubicBezTo>
                  <a:pt x="5371" y="67"/>
                  <a:pt x="5371" y="66"/>
                  <a:pt x="5372" y="63"/>
                </a:cubicBezTo>
                <a:cubicBezTo>
                  <a:pt x="5373" y="61"/>
                  <a:pt x="5374" y="57"/>
                  <a:pt x="5375" y="54"/>
                </a:cubicBezTo>
                <a:cubicBezTo>
                  <a:pt x="5376" y="50"/>
                  <a:pt x="5377" y="46"/>
                  <a:pt x="5377" y="42"/>
                </a:cubicBezTo>
                <a:cubicBezTo>
                  <a:pt x="5378" y="38"/>
                  <a:pt x="5378" y="35"/>
                  <a:pt x="5378" y="32"/>
                </a:cubicBezTo>
                <a:cubicBezTo>
                  <a:pt x="5379" y="28"/>
                  <a:pt x="5379" y="25"/>
                  <a:pt x="5379" y="22"/>
                </a:cubicBezTo>
                <a:cubicBezTo>
                  <a:pt x="5380" y="20"/>
                  <a:pt x="5382" y="18"/>
                  <a:pt x="5382" y="16"/>
                </a:cubicBezTo>
                <a:cubicBezTo>
                  <a:pt x="5383" y="13"/>
                  <a:pt x="5383" y="10"/>
                  <a:pt x="5383" y="8"/>
                </a:cubicBezTo>
                <a:cubicBezTo>
                  <a:pt x="5384" y="6"/>
                  <a:pt x="5384" y="5"/>
                  <a:pt x="5384" y="4"/>
                </a:cubicBezTo>
                <a:cubicBezTo>
                  <a:pt x="5385" y="3"/>
                  <a:pt x="5385" y="2"/>
                  <a:pt x="5385" y="1"/>
                </a:cubicBezTo>
                <a:cubicBezTo>
                  <a:pt x="5386" y="1"/>
                  <a:pt x="5389" y="0"/>
                  <a:pt x="5390" y="0"/>
                </a:cubicBezTo>
                <a:cubicBezTo>
                  <a:pt x="5390" y="0"/>
                  <a:pt x="5391" y="0"/>
                  <a:pt x="5391" y="1"/>
                </a:cubicBezTo>
                <a:cubicBezTo>
                  <a:pt x="5391" y="2"/>
                  <a:pt x="5391" y="6"/>
                  <a:pt x="5392" y="8"/>
                </a:cubicBezTo>
                <a:cubicBezTo>
                  <a:pt x="5392" y="11"/>
                  <a:pt x="5392" y="14"/>
                  <a:pt x="5393" y="17"/>
                </a:cubicBezTo>
                <a:cubicBezTo>
                  <a:pt x="5393" y="20"/>
                  <a:pt x="5393" y="24"/>
                  <a:pt x="5394" y="28"/>
                </a:cubicBezTo>
                <a:cubicBezTo>
                  <a:pt x="5395" y="31"/>
                  <a:pt x="5396" y="33"/>
                  <a:pt x="5397" y="36"/>
                </a:cubicBezTo>
                <a:cubicBezTo>
                  <a:pt x="5398" y="39"/>
                  <a:pt x="5398" y="43"/>
                  <a:pt x="5398" y="45"/>
                </a:cubicBezTo>
                <a:cubicBezTo>
                  <a:pt x="5398" y="48"/>
                  <a:pt x="5399" y="50"/>
                  <a:pt x="5399" y="52"/>
                </a:cubicBezTo>
                <a:cubicBezTo>
                  <a:pt x="5399" y="54"/>
                  <a:pt x="5400" y="55"/>
                  <a:pt x="5400" y="57"/>
                </a:cubicBezTo>
                <a:cubicBezTo>
                  <a:pt x="5400" y="58"/>
                  <a:pt x="5400" y="60"/>
                  <a:pt x="5401" y="61"/>
                </a:cubicBezTo>
                <a:cubicBezTo>
                  <a:pt x="5402" y="63"/>
                  <a:pt x="5403" y="64"/>
                  <a:pt x="5404" y="65"/>
                </a:cubicBezTo>
                <a:cubicBezTo>
                  <a:pt x="5405" y="66"/>
                  <a:pt x="5405" y="68"/>
                  <a:pt x="5405" y="69"/>
                </a:cubicBezTo>
                <a:cubicBezTo>
                  <a:pt x="5406" y="70"/>
                  <a:pt x="5406" y="71"/>
                  <a:pt x="5406" y="72"/>
                </a:cubicBezTo>
                <a:cubicBezTo>
                  <a:pt x="5407" y="74"/>
                  <a:pt x="5407" y="76"/>
                  <a:pt x="5407" y="77"/>
                </a:cubicBezTo>
                <a:cubicBezTo>
                  <a:pt x="5408" y="78"/>
                  <a:pt x="5408" y="79"/>
                  <a:pt x="5409" y="80"/>
                </a:cubicBezTo>
                <a:cubicBezTo>
                  <a:pt x="5409" y="81"/>
                  <a:pt x="5411" y="82"/>
                  <a:pt x="5412" y="83"/>
                </a:cubicBezTo>
                <a:cubicBezTo>
                  <a:pt x="5412" y="84"/>
                  <a:pt x="5412" y="84"/>
                  <a:pt x="5413" y="86"/>
                </a:cubicBezTo>
                <a:cubicBezTo>
                  <a:pt x="5413" y="87"/>
                  <a:pt x="5413" y="89"/>
                  <a:pt x="5414" y="90"/>
                </a:cubicBezTo>
                <a:cubicBezTo>
                  <a:pt x="5414" y="91"/>
                  <a:pt x="5415" y="91"/>
                  <a:pt x="5415" y="91"/>
                </a:cubicBezTo>
                <a:cubicBezTo>
                  <a:pt x="5415" y="92"/>
                  <a:pt x="5415" y="92"/>
                  <a:pt x="5416" y="93"/>
                </a:cubicBezTo>
                <a:cubicBezTo>
                  <a:pt x="5416" y="93"/>
                  <a:pt x="5418" y="94"/>
                  <a:pt x="5419" y="94"/>
                </a:cubicBezTo>
                <a:cubicBezTo>
                  <a:pt x="5420" y="94"/>
                  <a:pt x="5420" y="94"/>
                  <a:pt x="5420" y="95"/>
                </a:cubicBezTo>
                <a:cubicBezTo>
                  <a:pt x="5420" y="95"/>
                  <a:pt x="5421" y="95"/>
                  <a:pt x="5421" y="95"/>
                </a:cubicBezTo>
                <a:cubicBezTo>
                  <a:pt x="5421" y="95"/>
                  <a:pt x="5422" y="94"/>
                  <a:pt x="5422" y="94"/>
                </a:cubicBezTo>
                <a:cubicBezTo>
                  <a:pt x="5422" y="94"/>
                  <a:pt x="5422" y="93"/>
                  <a:pt x="5423" y="93"/>
                </a:cubicBezTo>
                <a:cubicBezTo>
                  <a:pt x="5424" y="92"/>
                  <a:pt x="5426" y="92"/>
                  <a:pt x="5426" y="92"/>
                </a:cubicBezTo>
                <a:cubicBezTo>
                  <a:pt x="5427" y="92"/>
                  <a:pt x="5427" y="93"/>
                  <a:pt x="5427" y="93"/>
                </a:cubicBezTo>
                <a:cubicBezTo>
                  <a:pt x="5428" y="93"/>
                  <a:pt x="5428" y="93"/>
                  <a:pt x="5428" y="93"/>
                </a:cubicBezTo>
                <a:cubicBezTo>
                  <a:pt x="5429" y="93"/>
                  <a:pt x="5429" y="93"/>
                  <a:pt x="5429" y="93"/>
                </a:cubicBezTo>
                <a:cubicBezTo>
                  <a:pt x="5430" y="93"/>
                  <a:pt x="5430" y="93"/>
                  <a:pt x="5431" y="93"/>
                </a:cubicBezTo>
                <a:cubicBezTo>
                  <a:pt x="5431" y="94"/>
                  <a:pt x="5434" y="94"/>
                  <a:pt x="5435" y="94"/>
                </a:cubicBezTo>
                <a:cubicBezTo>
                  <a:pt x="5435" y="94"/>
                  <a:pt x="5435" y="95"/>
                  <a:pt x="5436" y="95"/>
                </a:cubicBezTo>
                <a:cubicBezTo>
                  <a:pt x="5436" y="96"/>
                  <a:pt x="5436" y="96"/>
                  <a:pt x="5437" y="96"/>
                </a:cubicBezTo>
                <a:cubicBezTo>
                  <a:pt x="5437" y="97"/>
                  <a:pt x="5437" y="97"/>
                  <a:pt x="5438" y="98"/>
                </a:cubicBezTo>
                <a:cubicBezTo>
                  <a:pt x="5439" y="98"/>
                  <a:pt x="5440" y="99"/>
                  <a:pt x="5441" y="99"/>
                </a:cubicBezTo>
                <a:cubicBezTo>
                  <a:pt x="5442" y="100"/>
                  <a:pt x="5442" y="101"/>
                  <a:pt x="5442" y="101"/>
                </a:cubicBezTo>
                <a:cubicBezTo>
                  <a:pt x="5442" y="102"/>
                  <a:pt x="5443" y="103"/>
                  <a:pt x="5443" y="103"/>
                </a:cubicBezTo>
                <a:cubicBezTo>
                  <a:pt x="5444" y="103"/>
                  <a:pt x="5444" y="103"/>
                  <a:pt x="5444" y="102"/>
                </a:cubicBezTo>
                <a:cubicBezTo>
                  <a:pt x="5445" y="102"/>
                  <a:pt x="5445" y="101"/>
                  <a:pt x="5445" y="101"/>
                </a:cubicBezTo>
                <a:cubicBezTo>
                  <a:pt x="5446" y="102"/>
                  <a:pt x="5448" y="103"/>
                  <a:pt x="5448" y="104"/>
                </a:cubicBezTo>
                <a:cubicBezTo>
                  <a:pt x="5449" y="104"/>
                  <a:pt x="5449" y="105"/>
                  <a:pt x="5449" y="106"/>
                </a:cubicBezTo>
                <a:cubicBezTo>
                  <a:pt x="5450" y="107"/>
                  <a:pt x="5450" y="109"/>
                  <a:pt x="5451" y="110"/>
                </a:cubicBezTo>
                <a:cubicBezTo>
                  <a:pt x="5451" y="111"/>
                  <a:pt x="5451" y="112"/>
                  <a:pt x="5451" y="113"/>
                </a:cubicBezTo>
                <a:cubicBezTo>
                  <a:pt x="5452" y="114"/>
                  <a:pt x="5452" y="114"/>
                  <a:pt x="5452" y="115"/>
                </a:cubicBezTo>
                <a:cubicBezTo>
                  <a:pt x="5453" y="115"/>
                  <a:pt x="5455" y="117"/>
                  <a:pt x="5456" y="117"/>
                </a:cubicBezTo>
                <a:cubicBezTo>
                  <a:pt x="5456" y="118"/>
                  <a:pt x="5457" y="118"/>
                  <a:pt x="5457" y="119"/>
                </a:cubicBezTo>
                <a:cubicBezTo>
                  <a:pt x="5457" y="119"/>
                  <a:pt x="5457" y="120"/>
                  <a:pt x="5458" y="120"/>
                </a:cubicBezTo>
                <a:cubicBezTo>
                  <a:pt x="5458" y="121"/>
                  <a:pt x="5458" y="121"/>
                  <a:pt x="5459" y="122"/>
                </a:cubicBezTo>
                <a:cubicBezTo>
                  <a:pt x="5459" y="122"/>
                  <a:pt x="5459" y="122"/>
                  <a:pt x="5460" y="122"/>
                </a:cubicBezTo>
                <a:cubicBezTo>
                  <a:pt x="5461" y="122"/>
                  <a:pt x="5462" y="122"/>
                  <a:pt x="5463" y="123"/>
                </a:cubicBezTo>
                <a:cubicBezTo>
                  <a:pt x="5463" y="123"/>
                  <a:pt x="5464" y="123"/>
                  <a:pt x="5464" y="123"/>
                </a:cubicBezTo>
                <a:cubicBezTo>
                  <a:pt x="5464" y="123"/>
                  <a:pt x="5465" y="122"/>
                  <a:pt x="5465" y="122"/>
                </a:cubicBezTo>
                <a:cubicBezTo>
                  <a:pt x="5465" y="122"/>
                  <a:pt x="5466" y="122"/>
                  <a:pt x="5466" y="122"/>
                </a:cubicBezTo>
                <a:cubicBezTo>
                  <a:pt x="5466" y="122"/>
                  <a:pt x="5467" y="122"/>
                  <a:pt x="5467" y="122"/>
                </a:cubicBezTo>
                <a:cubicBezTo>
                  <a:pt x="5468" y="122"/>
                  <a:pt x="5470" y="122"/>
                  <a:pt x="5470" y="122"/>
                </a:cubicBezTo>
                <a:cubicBezTo>
                  <a:pt x="5471" y="122"/>
                  <a:pt x="5471" y="122"/>
                  <a:pt x="5471" y="121"/>
                </a:cubicBezTo>
                <a:cubicBezTo>
                  <a:pt x="5472" y="121"/>
                  <a:pt x="5472" y="121"/>
                  <a:pt x="5473" y="121"/>
                </a:cubicBezTo>
                <a:cubicBezTo>
                  <a:pt x="5473" y="121"/>
                  <a:pt x="5473" y="121"/>
                  <a:pt x="5474" y="121"/>
                </a:cubicBezTo>
                <a:cubicBezTo>
                  <a:pt x="5475" y="121"/>
                  <a:pt x="5477" y="122"/>
                  <a:pt x="5478" y="121"/>
                </a:cubicBezTo>
                <a:cubicBezTo>
                  <a:pt x="5479" y="120"/>
                  <a:pt x="5478" y="118"/>
                  <a:pt x="5479" y="118"/>
                </a:cubicBezTo>
                <a:cubicBezTo>
                  <a:pt x="5479" y="117"/>
                  <a:pt x="5480" y="116"/>
                  <a:pt x="5480" y="115"/>
                </a:cubicBezTo>
                <a:cubicBezTo>
                  <a:pt x="5480" y="114"/>
                  <a:pt x="5481" y="113"/>
                  <a:pt x="5481" y="112"/>
                </a:cubicBezTo>
                <a:cubicBezTo>
                  <a:pt x="5481" y="112"/>
                  <a:pt x="5481" y="111"/>
                  <a:pt x="5482" y="110"/>
                </a:cubicBezTo>
                <a:cubicBezTo>
                  <a:pt x="5483" y="110"/>
                  <a:pt x="5484" y="109"/>
                  <a:pt x="5485" y="108"/>
                </a:cubicBezTo>
                <a:cubicBezTo>
                  <a:pt x="5486" y="107"/>
                  <a:pt x="5486" y="107"/>
                  <a:pt x="5486" y="106"/>
                </a:cubicBezTo>
                <a:cubicBezTo>
                  <a:pt x="5487" y="105"/>
                  <a:pt x="5487" y="105"/>
                  <a:pt x="5487" y="104"/>
                </a:cubicBezTo>
                <a:cubicBezTo>
                  <a:pt x="5487" y="103"/>
                  <a:pt x="5488" y="102"/>
                  <a:pt x="5488" y="101"/>
                </a:cubicBezTo>
                <a:cubicBezTo>
                  <a:pt x="5489" y="100"/>
                  <a:pt x="5489" y="99"/>
                  <a:pt x="5489" y="98"/>
                </a:cubicBezTo>
                <a:cubicBezTo>
                  <a:pt x="5490" y="98"/>
                  <a:pt x="5492" y="97"/>
                  <a:pt x="5493" y="96"/>
                </a:cubicBezTo>
                <a:cubicBezTo>
                  <a:pt x="5493" y="96"/>
                  <a:pt x="5493" y="95"/>
                  <a:pt x="5493" y="95"/>
                </a:cubicBezTo>
                <a:cubicBezTo>
                  <a:pt x="5494" y="94"/>
                  <a:pt x="5494" y="93"/>
                  <a:pt x="5494" y="93"/>
                </a:cubicBezTo>
                <a:cubicBezTo>
                  <a:pt x="5495" y="92"/>
                  <a:pt x="5495" y="92"/>
                  <a:pt x="5496" y="91"/>
                </a:cubicBezTo>
                <a:cubicBezTo>
                  <a:pt x="5496" y="91"/>
                  <a:pt x="5496" y="90"/>
                  <a:pt x="5497" y="89"/>
                </a:cubicBezTo>
                <a:cubicBezTo>
                  <a:pt x="5497" y="88"/>
                  <a:pt x="5499" y="88"/>
                  <a:pt x="5500" y="88"/>
                </a:cubicBezTo>
                <a:cubicBezTo>
                  <a:pt x="5500" y="87"/>
                  <a:pt x="5500" y="86"/>
                  <a:pt x="5501" y="86"/>
                </a:cubicBezTo>
                <a:cubicBezTo>
                  <a:pt x="5501" y="85"/>
                  <a:pt x="5501" y="84"/>
                  <a:pt x="5502" y="84"/>
                </a:cubicBezTo>
                <a:cubicBezTo>
                  <a:pt x="5502" y="83"/>
                  <a:pt x="5503" y="83"/>
                  <a:pt x="5503" y="82"/>
                </a:cubicBezTo>
                <a:cubicBezTo>
                  <a:pt x="5503" y="82"/>
                  <a:pt x="5503" y="81"/>
                  <a:pt x="5504" y="80"/>
                </a:cubicBezTo>
                <a:cubicBezTo>
                  <a:pt x="5505" y="79"/>
                  <a:pt x="5506" y="78"/>
                  <a:pt x="5507" y="78"/>
                </a:cubicBezTo>
                <a:cubicBezTo>
                  <a:pt x="5508" y="77"/>
                  <a:pt x="5508" y="76"/>
                  <a:pt x="5508" y="76"/>
                </a:cubicBezTo>
                <a:cubicBezTo>
                  <a:pt x="5509" y="76"/>
                  <a:pt x="5509" y="76"/>
                  <a:pt x="5509" y="75"/>
                </a:cubicBezTo>
                <a:cubicBezTo>
                  <a:pt x="5510" y="75"/>
                  <a:pt x="5510" y="75"/>
                  <a:pt x="5510" y="75"/>
                </a:cubicBezTo>
                <a:cubicBezTo>
                  <a:pt x="5511" y="75"/>
                  <a:pt x="5511" y="74"/>
                  <a:pt x="5511" y="74"/>
                </a:cubicBezTo>
                <a:cubicBezTo>
                  <a:pt x="5512" y="74"/>
                  <a:pt x="5514" y="75"/>
                  <a:pt x="5514" y="74"/>
                </a:cubicBezTo>
                <a:cubicBezTo>
                  <a:pt x="5515" y="74"/>
                  <a:pt x="5515" y="74"/>
                  <a:pt x="5516" y="73"/>
                </a:cubicBezTo>
                <a:cubicBezTo>
                  <a:pt x="5516" y="73"/>
                  <a:pt x="5516" y="73"/>
                  <a:pt x="5517" y="73"/>
                </a:cubicBezTo>
                <a:cubicBezTo>
                  <a:pt x="5517" y="73"/>
                  <a:pt x="5517" y="72"/>
                  <a:pt x="5517" y="73"/>
                </a:cubicBezTo>
                <a:cubicBezTo>
                  <a:pt x="5518" y="73"/>
                  <a:pt x="5518" y="73"/>
                  <a:pt x="5519" y="73"/>
                </a:cubicBezTo>
                <a:cubicBezTo>
                  <a:pt x="5519" y="73"/>
                  <a:pt x="5521" y="73"/>
                  <a:pt x="5522" y="74"/>
                </a:cubicBezTo>
                <a:cubicBezTo>
                  <a:pt x="5522" y="74"/>
                  <a:pt x="5523" y="74"/>
                  <a:pt x="5523" y="74"/>
                </a:cubicBezTo>
                <a:cubicBezTo>
                  <a:pt x="5523" y="74"/>
                  <a:pt x="5523" y="74"/>
                  <a:pt x="5524" y="74"/>
                </a:cubicBezTo>
                <a:cubicBezTo>
                  <a:pt x="5524" y="74"/>
                  <a:pt x="5525" y="74"/>
                  <a:pt x="5525" y="74"/>
                </a:cubicBezTo>
                <a:cubicBezTo>
                  <a:pt x="5525" y="74"/>
                  <a:pt x="5525" y="74"/>
                  <a:pt x="5526" y="75"/>
                </a:cubicBezTo>
                <a:cubicBezTo>
                  <a:pt x="5527" y="75"/>
                  <a:pt x="5529" y="75"/>
                  <a:pt x="5529" y="76"/>
                </a:cubicBezTo>
                <a:cubicBezTo>
                  <a:pt x="5530" y="76"/>
                  <a:pt x="5530" y="77"/>
                  <a:pt x="5530" y="78"/>
                </a:cubicBezTo>
                <a:cubicBezTo>
                  <a:pt x="5530" y="78"/>
                  <a:pt x="5531" y="79"/>
                  <a:pt x="5531" y="80"/>
                </a:cubicBezTo>
                <a:cubicBezTo>
                  <a:pt x="5532" y="80"/>
                  <a:pt x="5532" y="80"/>
                  <a:pt x="5532" y="81"/>
                </a:cubicBezTo>
                <a:cubicBezTo>
                  <a:pt x="5533" y="81"/>
                  <a:pt x="5533" y="82"/>
                  <a:pt x="5533" y="82"/>
                </a:cubicBezTo>
                <a:cubicBezTo>
                  <a:pt x="5534" y="83"/>
                  <a:pt x="5536" y="84"/>
                  <a:pt x="5536" y="84"/>
                </a:cubicBezTo>
                <a:cubicBezTo>
                  <a:pt x="5537" y="85"/>
                  <a:pt x="5537" y="86"/>
                  <a:pt x="5538" y="86"/>
                </a:cubicBezTo>
                <a:cubicBezTo>
                  <a:pt x="5538" y="86"/>
                  <a:pt x="5538" y="85"/>
                  <a:pt x="5539" y="84"/>
                </a:cubicBezTo>
                <a:cubicBezTo>
                  <a:pt x="5539" y="83"/>
                  <a:pt x="5539" y="83"/>
                  <a:pt x="5540" y="82"/>
                </a:cubicBezTo>
                <a:cubicBezTo>
                  <a:pt x="5540" y="82"/>
                  <a:pt x="5540" y="81"/>
                  <a:pt x="5541" y="81"/>
                </a:cubicBezTo>
                <a:cubicBezTo>
                  <a:pt x="5541" y="81"/>
                  <a:pt x="5544" y="82"/>
                  <a:pt x="5545" y="83"/>
                </a:cubicBezTo>
                <a:cubicBezTo>
                  <a:pt x="5546" y="84"/>
                  <a:pt x="5546" y="85"/>
                  <a:pt x="5546" y="86"/>
                </a:cubicBezTo>
                <a:cubicBezTo>
                  <a:pt x="5546" y="87"/>
                  <a:pt x="5547" y="88"/>
                  <a:pt x="5547" y="88"/>
                </a:cubicBezTo>
                <a:cubicBezTo>
                  <a:pt x="5547" y="89"/>
                  <a:pt x="5547" y="90"/>
                  <a:pt x="5548" y="91"/>
                </a:cubicBezTo>
                <a:cubicBezTo>
                  <a:pt x="5549" y="92"/>
                  <a:pt x="5550" y="93"/>
                  <a:pt x="5551" y="93"/>
                </a:cubicBezTo>
                <a:cubicBezTo>
                  <a:pt x="5552" y="94"/>
                  <a:pt x="5552" y="95"/>
                  <a:pt x="5552" y="95"/>
                </a:cubicBezTo>
                <a:cubicBezTo>
                  <a:pt x="5553" y="96"/>
                  <a:pt x="5553" y="97"/>
                  <a:pt x="5553" y="98"/>
                </a:cubicBezTo>
                <a:cubicBezTo>
                  <a:pt x="5554" y="99"/>
                  <a:pt x="5554" y="100"/>
                  <a:pt x="5554" y="100"/>
                </a:cubicBezTo>
                <a:cubicBezTo>
                  <a:pt x="5555" y="101"/>
                  <a:pt x="5555" y="102"/>
                  <a:pt x="5555" y="103"/>
                </a:cubicBezTo>
                <a:cubicBezTo>
                  <a:pt x="5556" y="103"/>
                  <a:pt x="5558" y="103"/>
                  <a:pt x="5559" y="104"/>
                </a:cubicBezTo>
                <a:cubicBezTo>
                  <a:pt x="5559" y="104"/>
                  <a:pt x="5559" y="104"/>
                  <a:pt x="5560" y="105"/>
                </a:cubicBezTo>
                <a:cubicBezTo>
                  <a:pt x="5560" y="105"/>
                  <a:pt x="5560" y="104"/>
                  <a:pt x="5561" y="105"/>
                </a:cubicBezTo>
                <a:cubicBezTo>
                  <a:pt x="5561" y="105"/>
                  <a:pt x="5561" y="105"/>
                  <a:pt x="5562" y="105"/>
                </a:cubicBezTo>
                <a:cubicBezTo>
                  <a:pt x="5562" y="105"/>
                  <a:pt x="5562" y="105"/>
                  <a:pt x="5563" y="106"/>
                </a:cubicBezTo>
                <a:cubicBezTo>
                  <a:pt x="5563" y="106"/>
                  <a:pt x="5565" y="106"/>
                  <a:pt x="5566" y="106"/>
                </a:cubicBezTo>
                <a:cubicBezTo>
                  <a:pt x="5566" y="106"/>
                  <a:pt x="5567" y="107"/>
                  <a:pt x="5567" y="107"/>
                </a:cubicBezTo>
                <a:cubicBezTo>
                  <a:pt x="5567" y="107"/>
                  <a:pt x="5568" y="108"/>
                  <a:pt x="5568" y="108"/>
                </a:cubicBezTo>
                <a:cubicBezTo>
                  <a:pt x="5568" y="109"/>
                  <a:pt x="5569" y="109"/>
                  <a:pt x="5569" y="110"/>
                </a:cubicBezTo>
                <a:cubicBezTo>
                  <a:pt x="5569" y="111"/>
                  <a:pt x="5569" y="112"/>
                  <a:pt x="5570" y="112"/>
                </a:cubicBezTo>
                <a:cubicBezTo>
                  <a:pt x="5571" y="112"/>
                  <a:pt x="5572" y="113"/>
                  <a:pt x="5573" y="113"/>
                </a:cubicBezTo>
                <a:cubicBezTo>
                  <a:pt x="5574" y="113"/>
                  <a:pt x="5574" y="112"/>
                  <a:pt x="5574" y="111"/>
                </a:cubicBezTo>
                <a:cubicBezTo>
                  <a:pt x="5575" y="111"/>
                  <a:pt x="5575" y="111"/>
                  <a:pt x="5575" y="111"/>
                </a:cubicBezTo>
                <a:cubicBezTo>
                  <a:pt x="5576" y="111"/>
                  <a:pt x="5576" y="112"/>
                  <a:pt x="5576" y="112"/>
                </a:cubicBezTo>
                <a:cubicBezTo>
                  <a:pt x="5577" y="112"/>
                  <a:pt x="5577" y="112"/>
                  <a:pt x="5578" y="112"/>
                </a:cubicBezTo>
                <a:cubicBezTo>
                  <a:pt x="5578" y="112"/>
                  <a:pt x="5580" y="112"/>
                  <a:pt x="5581" y="112"/>
                </a:cubicBezTo>
                <a:cubicBezTo>
                  <a:pt x="5581" y="112"/>
                  <a:pt x="5581" y="112"/>
                  <a:pt x="5582" y="112"/>
                </a:cubicBezTo>
                <a:cubicBezTo>
                  <a:pt x="5582" y="113"/>
                  <a:pt x="5582" y="113"/>
                  <a:pt x="5583" y="113"/>
                </a:cubicBezTo>
                <a:cubicBezTo>
                  <a:pt x="5583" y="113"/>
                  <a:pt x="5583" y="113"/>
                  <a:pt x="5584" y="114"/>
                </a:cubicBezTo>
                <a:cubicBezTo>
                  <a:pt x="5584" y="114"/>
                  <a:pt x="5584" y="114"/>
                  <a:pt x="5585" y="114"/>
                </a:cubicBezTo>
                <a:cubicBezTo>
                  <a:pt x="5585" y="114"/>
                  <a:pt x="5587" y="115"/>
                  <a:pt x="5588" y="115"/>
                </a:cubicBezTo>
                <a:cubicBezTo>
                  <a:pt x="5589" y="115"/>
                  <a:pt x="5589" y="115"/>
                  <a:pt x="5589" y="115"/>
                </a:cubicBezTo>
                <a:cubicBezTo>
                  <a:pt x="5589" y="115"/>
                  <a:pt x="5590" y="115"/>
                  <a:pt x="5590" y="115"/>
                </a:cubicBezTo>
                <a:cubicBezTo>
                  <a:pt x="5590" y="116"/>
                  <a:pt x="5591" y="116"/>
                  <a:pt x="5591" y="116"/>
                </a:cubicBezTo>
                <a:cubicBezTo>
                  <a:pt x="5591" y="116"/>
                  <a:pt x="5592" y="116"/>
                  <a:pt x="5592" y="116"/>
                </a:cubicBezTo>
                <a:cubicBezTo>
                  <a:pt x="5593" y="116"/>
                  <a:pt x="5595" y="115"/>
                  <a:pt x="5595" y="115"/>
                </a:cubicBezTo>
                <a:cubicBezTo>
                  <a:pt x="5596" y="114"/>
                  <a:pt x="5596" y="114"/>
                  <a:pt x="5596" y="113"/>
                </a:cubicBezTo>
                <a:cubicBezTo>
                  <a:pt x="5597" y="112"/>
                  <a:pt x="5597" y="111"/>
                  <a:pt x="5597" y="110"/>
                </a:cubicBezTo>
                <a:cubicBezTo>
                  <a:pt x="5598" y="109"/>
                  <a:pt x="5598" y="109"/>
                  <a:pt x="5598" y="109"/>
                </a:cubicBezTo>
                <a:cubicBezTo>
                  <a:pt x="5599" y="108"/>
                  <a:pt x="5599" y="107"/>
                  <a:pt x="5599" y="107"/>
                </a:cubicBezTo>
                <a:cubicBezTo>
                  <a:pt x="5600" y="107"/>
                  <a:pt x="5602" y="106"/>
                  <a:pt x="5603" y="106"/>
                </a:cubicBezTo>
                <a:cubicBezTo>
                  <a:pt x="5603" y="106"/>
                  <a:pt x="5603" y="106"/>
                  <a:pt x="5604" y="106"/>
                </a:cubicBezTo>
                <a:cubicBezTo>
                  <a:pt x="5604" y="106"/>
                  <a:pt x="5604" y="107"/>
                  <a:pt x="5605" y="107"/>
                </a:cubicBezTo>
                <a:cubicBezTo>
                  <a:pt x="5605" y="107"/>
                  <a:pt x="5605" y="107"/>
                  <a:pt x="5606" y="107"/>
                </a:cubicBezTo>
                <a:cubicBezTo>
                  <a:pt x="5606" y="107"/>
                  <a:pt x="5606" y="107"/>
                  <a:pt x="5607" y="107"/>
                </a:cubicBezTo>
                <a:cubicBezTo>
                  <a:pt x="5608" y="107"/>
                  <a:pt x="5609" y="107"/>
                  <a:pt x="5610" y="107"/>
                </a:cubicBezTo>
                <a:cubicBezTo>
                  <a:pt x="5610" y="107"/>
                  <a:pt x="5611" y="107"/>
                  <a:pt x="5611" y="107"/>
                </a:cubicBezTo>
                <a:cubicBezTo>
                  <a:pt x="5611" y="107"/>
                  <a:pt x="5612" y="107"/>
                  <a:pt x="5612" y="106"/>
                </a:cubicBezTo>
                <a:cubicBezTo>
                  <a:pt x="5612" y="106"/>
                  <a:pt x="5613" y="105"/>
                  <a:pt x="5613" y="105"/>
                </a:cubicBezTo>
                <a:cubicBezTo>
                  <a:pt x="5614" y="104"/>
                  <a:pt x="5614" y="104"/>
                  <a:pt x="5614" y="104"/>
                </a:cubicBezTo>
                <a:cubicBezTo>
                  <a:pt x="5615" y="104"/>
                  <a:pt x="5617" y="103"/>
                  <a:pt x="5617" y="103"/>
                </a:cubicBezTo>
                <a:cubicBezTo>
                  <a:pt x="5618" y="103"/>
                  <a:pt x="5618" y="103"/>
                  <a:pt x="5618" y="103"/>
                </a:cubicBezTo>
                <a:cubicBezTo>
                  <a:pt x="5619" y="103"/>
                  <a:pt x="5619" y="102"/>
                  <a:pt x="5620" y="102"/>
                </a:cubicBezTo>
                <a:cubicBezTo>
                  <a:pt x="5620" y="102"/>
                  <a:pt x="5620" y="102"/>
                  <a:pt x="5620" y="102"/>
                </a:cubicBezTo>
                <a:cubicBezTo>
                  <a:pt x="5621" y="102"/>
                  <a:pt x="5621" y="101"/>
                  <a:pt x="5621" y="101"/>
                </a:cubicBezTo>
                <a:cubicBezTo>
                  <a:pt x="5622" y="101"/>
                  <a:pt x="5624" y="102"/>
                  <a:pt x="5625" y="103"/>
                </a:cubicBezTo>
                <a:cubicBezTo>
                  <a:pt x="5625" y="103"/>
                  <a:pt x="5625" y="103"/>
                  <a:pt x="5626" y="104"/>
                </a:cubicBezTo>
                <a:cubicBezTo>
                  <a:pt x="5626" y="105"/>
                  <a:pt x="5626" y="106"/>
                  <a:pt x="5627" y="107"/>
                </a:cubicBezTo>
                <a:cubicBezTo>
                  <a:pt x="5627" y="107"/>
                  <a:pt x="5628" y="107"/>
                  <a:pt x="5629" y="108"/>
                </a:cubicBezTo>
                <a:cubicBezTo>
                  <a:pt x="5630" y="108"/>
                  <a:pt x="5631" y="109"/>
                  <a:pt x="5632" y="109"/>
                </a:cubicBezTo>
                <a:cubicBezTo>
                  <a:pt x="5633" y="110"/>
                  <a:pt x="5633" y="110"/>
                  <a:pt x="5633" y="110"/>
                </a:cubicBezTo>
                <a:cubicBezTo>
                  <a:pt x="5633" y="110"/>
                  <a:pt x="5634" y="111"/>
                  <a:pt x="5634" y="111"/>
                </a:cubicBezTo>
                <a:cubicBezTo>
                  <a:pt x="5634" y="110"/>
                  <a:pt x="5635" y="108"/>
                  <a:pt x="5635" y="107"/>
                </a:cubicBezTo>
                <a:cubicBezTo>
                  <a:pt x="5636" y="106"/>
                  <a:pt x="5636" y="105"/>
                  <a:pt x="5636" y="105"/>
                </a:cubicBezTo>
                <a:cubicBezTo>
                  <a:pt x="5637" y="105"/>
                  <a:pt x="5639" y="105"/>
                  <a:pt x="5639" y="105"/>
                </a:cubicBezTo>
                <a:cubicBezTo>
                  <a:pt x="5640" y="105"/>
                  <a:pt x="5640" y="105"/>
                  <a:pt x="5640" y="105"/>
                </a:cubicBezTo>
                <a:cubicBezTo>
                  <a:pt x="5641" y="105"/>
                  <a:pt x="5641" y="105"/>
                  <a:pt x="5641" y="105"/>
                </a:cubicBezTo>
                <a:cubicBezTo>
                  <a:pt x="5642" y="105"/>
                  <a:pt x="5642" y="106"/>
                  <a:pt x="5643" y="106"/>
                </a:cubicBezTo>
                <a:cubicBezTo>
                  <a:pt x="5643" y="106"/>
                  <a:pt x="5643" y="107"/>
                  <a:pt x="5644" y="107"/>
                </a:cubicBezTo>
                <a:cubicBezTo>
                  <a:pt x="5644" y="107"/>
                  <a:pt x="5646" y="107"/>
                  <a:pt x="5647" y="107"/>
                </a:cubicBezTo>
                <a:cubicBezTo>
                  <a:pt x="5647" y="107"/>
                  <a:pt x="5647" y="107"/>
                  <a:pt x="5648" y="107"/>
                </a:cubicBezTo>
                <a:cubicBezTo>
                  <a:pt x="5648" y="108"/>
                  <a:pt x="5648" y="108"/>
                  <a:pt x="5649" y="108"/>
                </a:cubicBezTo>
                <a:cubicBezTo>
                  <a:pt x="5649" y="109"/>
                  <a:pt x="5650" y="109"/>
                  <a:pt x="5650" y="109"/>
                </a:cubicBezTo>
                <a:cubicBezTo>
                  <a:pt x="5650" y="110"/>
                  <a:pt x="5650" y="110"/>
                  <a:pt x="5651" y="110"/>
                </a:cubicBezTo>
                <a:cubicBezTo>
                  <a:pt x="5652" y="111"/>
                  <a:pt x="5653" y="111"/>
                  <a:pt x="5654" y="111"/>
                </a:cubicBezTo>
                <a:cubicBezTo>
                  <a:pt x="5655" y="111"/>
                  <a:pt x="5655" y="111"/>
                  <a:pt x="5655" y="111"/>
                </a:cubicBezTo>
                <a:cubicBezTo>
                  <a:pt x="5656" y="111"/>
                  <a:pt x="5656" y="111"/>
                  <a:pt x="5656" y="111"/>
                </a:cubicBezTo>
                <a:cubicBezTo>
                  <a:pt x="5656" y="111"/>
                  <a:pt x="5657" y="112"/>
                  <a:pt x="5657" y="112"/>
                </a:cubicBezTo>
                <a:cubicBezTo>
                  <a:pt x="5658" y="112"/>
                  <a:pt x="5661" y="112"/>
                  <a:pt x="5661" y="112"/>
                </a:cubicBezTo>
                <a:cubicBezTo>
                  <a:pt x="5662" y="112"/>
                  <a:pt x="5662" y="112"/>
                  <a:pt x="5662" y="112"/>
                </a:cubicBezTo>
                <a:cubicBezTo>
                  <a:pt x="5663" y="112"/>
                  <a:pt x="5663" y="112"/>
                  <a:pt x="5663" y="112"/>
                </a:cubicBezTo>
                <a:cubicBezTo>
                  <a:pt x="5664" y="113"/>
                  <a:pt x="5664" y="113"/>
                  <a:pt x="5665" y="113"/>
                </a:cubicBezTo>
                <a:cubicBezTo>
                  <a:pt x="5665" y="113"/>
                  <a:pt x="5668" y="113"/>
                  <a:pt x="5669" y="113"/>
                </a:cubicBezTo>
                <a:cubicBezTo>
                  <a:pt x="5669" y="113"/>
                  <a:pt x="5669" y="113"/>
                  <a:pt x="5670" y="112"/>
                </a:cubicBezTo>
                <a:cubicBezTo>
                  <a:pt x="5670" y="112"/>
                  <a:pt x="5670" y="112"/>
                  <a:pt x="5671" y="112"/>
                </a:cubicBezTo>
                <a:cubicBezTo>
                  <a:pt x="5671" y="111"/>
                  <a:pt x="5672" y="111"/>
                  <a:pt x="5672" y="111"/>
                </a:cubicBezTo>
                <a:cubicBezTo>
                  <a:pt x="5672" y="111"/>
                  <a:pt x="5672" y="111"/>
                  <a:pt x="5673" y="110"/>
                </a:cubicBezTo>
                <a:cubicBezTo>
                  <a:pt x="5674" y="110"/>
                  <a:pt x="5675" y="109"/>
                  <a:pt x="5676" y="109"/>
                </a:cubicBezTo>
                <a:cubicBezTo>
                  <a:pt x="5677" y="109"/>
                  <a:pt x="5677" y="109"/>
                  <a:pt x="5677" y="109"/>
                </a:cubicBezTo>
                <a:cubicBezTo>
                  <a:pt x="5677" y="109"/>
                  <a:pt x="5678" y="109"/>
                  <a:pt x="5678" y="109"/>
                </a:cubicBezTo>
                <a:cubicBezTo>
                  <a:pt x="5679" y="109"/>
                  <a:pt x="5679" y="109"/>
                  <a:pt x="5679" y="109"/>
                </a:cubicBezTo>
                <a:cubicBezTo>
                  <a:pt x="5680" y="109"/>
                  <a:pt x="5680" y="108"/>
                  <a:pt x="5680" y="108"/>
                </a:cubicBezTo>
                <a:cubicBezTo>
                  <a:pt x="5681" y="107"/>
                  <a:pt x="5684" y="107"/>
                  <a:pt x="5685" y="106"/>
                </a:cubicBezTo>
                <a:cubicBezTo>
                  <a:pt x="5685" y="106"/>
                  <a:pt x="5685" y="106"/>
                  <a:pt x="5686" y="106"/>
                </a:cubicBezTo>
                <a:cubicBezTo>
                  <a:pt x="5686" y="106"/>
                  <a:pt x="5686" y="106"/>
                  <a:pt x="5686" y="106"/>
                </a:cubicBezTo>
                <a:cubicBezTo>
                  <a:pt x="5687" y="106"/>
                  <a:pt x="5687" y="106"/>
                  <a:pt x="5688" y="106"/>
                </a:cubicBezTo>
                <a:cubicBezTo>
                  <a:pt x="5688" y="106"/>
                  <a:pt x="5690" y="106"/>
                  <a:pt x="5691" y="106"/>
                </a:cubicBezTo>
                <a:cubicBezTo>
                  <a:pt x="5691" y="106"/>
                  <a:pt x="5692" y="106"/>
                  <a:pt x="5692" y="106"/>
                </a:cubicBezTo>
                <a:cubicBezTo>
                  <a:pt x="5692" y="105"/>
                  <a:pt x="5692" y="104"/>
                  <a:pt x="5693" y="104"/>
                </a:cubicBezTo>
                <a:cubicBezTo>
                  <a:pt x="5693" y="103"/>
                  <a:pt x="5693" y="103"/>
                  <a:pt x="5694" y="102"/>
                </a:cubicBezTo>
                <a:cubicBezTo>
                  <a:pt x="5694" y="101"/>
                  <a:pt x="5694" y="101"/>
                  <a:pt x="5695" y="100"/>
                </a:cubicBezTo>
                <a:cubicBezTo>
                  <a:pt x="5696" y="99"/>
                  <a:pt x="5697" y="98"/>
                  <a:pt x="5698" y="98"/>
                </a:cubicBezTo>
                <a:cubicBezTo>
                  <a:pt x="5699" y="98"/>
                  <a:pt x="5699" y="98"/>
                  <a:pt x="5699" y="99"/>
                </a:cubicBezTo>
                <a:cubicBezTo>
                  <a:pt x="5699" y="99"/>
                  <a:pt x="5700" y="101"/>
                  <a:pt x="5700" y="101"/>
                </a:cubicBezTo>
                <a:cubicBezTo>
                  <a:pt x="5701" y="102"/>
                  <a:pt x="5701" y="102"/>
                  <a:pt x="5701" y="103"/>
                </a:cubicBezTo>
                <a:cubicBezTo>
                  <a:pt x="5702" y="103"/>
                  <a:pt x="5702" y="103"/>
                  <a:pt x="5702" y="104"/>
                </a:cubicBezTo>
                <a:cubicBezTo>
                  <a:pt x="5703" y="104"/>
                  <a:pt x="5705" y="104"/>
                  <a:pt x="5705" y="104"/>
                </a:cubicBezTo>
                <a:cubicBezTo>
                  <a:pt x="5706" y="105"/>
                  <a:pt x="5706" y="105"/>
                  <a:pt x="5706" y="105"/>
                </a:cubicBezTo>
                <a:cubicBezTo>
                  <a:pt x="5707" y="106"/>
                  <a:pt x="5707" y="106"/>
                  <a:pt x="5708" y="106"/>
                </a:cubicBezTo>
                <a:cubicBezTo>
                  <a:pt x="5708" y="106"/>
                  <a:pt x="5708" y="106"/>
                  <a:pt x="5709" y="106"/>
                </a:cubicBezTo>
                <a:cubicBezTo>
                  <a:pt x="5709" y="106"/>
                  <a:pt x="5709" y="107"/>
                  <a:pt x="5710" y="107"/>
                </a:cubicBezTo>
                <a:cubicBezTo>
                  <a:pt x="5710" y="107"/>
                  <a:pt x="5713" y="106"/>
                  <a:pt x="5714" y="106"/>
                </a:cubicBezTo>
                <a:cubicBezTo>
                  <a:pt x="5714" y="106"/>
                  <a:pt x="5715" y="106"/>
                  <a:pt x="5715" y="106"/>
                </a:cubicBezTo>
                <a:cubicBezTo>
                  <a:pt x="5715" y="106"/>
                  <a:pt x="5716" y="106"/>
                  <a:pt x="5716" y="106"/>
                </a:cubicBezTo>
                <a:cubicBezTo>
                  <a:pt x="5716" y="105"/>
                  <a:pt x="5716" y="105"/>
                  <a:pt x="5717" y="105"/>
                </a:cubicBezTo>
                <a:cubicBezTo>
                  <a:pt x="5718" y="104"/>
                  <a:pt x="5719" y="104"/>
                  <a:pt x="5720" y="104"/>
                </a:cubicBezTo>
                <a:cubicBezTo>
                  <a:pt x="5721" y="104"/>
                  <a:pt x="5721" y="104"/>
                  <a:pt x="5721" y="104"/>
                </a:cubicBezTo>
                <a:cubicBezTo>
                  <a:pt x="5722" y="104"/>
                  <a:pt x="5722" y="104"/>
                  <a:pt x="5722" y="104"/>
                </a:cubicBezTo>
                <a:cubicBezTo>
                  <a:pt x="5722" y="105"/>
                  <a:pt x="5723" y="105"/>
                  <a:pt x="5723" y="105"/>
                </a:cubicBezTo>
                <a:cubicBezTo>
                  <a:pt x="5724" y="106"/>
                  <a:pt x="5724" y="106"/>
                  <a:pt x="5724" y="107"/>
                </a:cubicBezTo>
                <a:cubicBezTo>
                  <a:pt x="5725" y="107"/>
                  <a:pt x="5727" y="108"/>
                  <a:pt x="5728" y="109"/>
                </a:cubicBezTo>
                <a:cubicBezTo>
                  <a:pt x="5728" y="109"/>
                  <a:pt x="5728" y="110"/>
                  <a:pt x="5728" y="110"/>
                </a:cubicBezTo>
                <a:cubicBezTo>
                  <a:pt x="5729" y="111"/>
                  <a:pt x="5729" y="111"/>
                  <a:pt x="5730" y="111"/>
                </a:cubicBezTo>
                <a:cubicBezTo>
                  <a:pt x="5730" y="110"/>
                  <a:pt x="5730" y="108"/>
                  <a:pt x="5731" y="107"/>
                </a:cubicBezTo>
                <a:cubicBezTo>
                  <a:pt x="5731" y="106"/>
                  <a:pt x="5731" y="105"/>
                  <a:pt x="5732" y="105"/>
                </a:cubicBezTo>
                <a:cubicBezTo>
                  <a:pt x="5732" y="105"/>
                  <a:pt x="5734" y="105"/>
                  <a:pt x="5735" y="105"/>
                </a:cubicBezTo>
                <a:cubicBezTo>
                  <a:pt x="5735" y="106"/>
                  <a:pt x="5735" y="106"/>
                  <a:pt x="5736" y="106"/>
                </a:cubicBezTo>
                <a:cubicBezTo>
                  <a:pt x="5736" y="107"/>
                  <a:pt x="5737" y="107"/>
                  <a:pt x="5737" y="107"/>
                </a:cubicBezTo>
                <a:cubicBezTo>
                  <a:pt x="5737" y="108"/>
                  <a:pt x="5738" y="108"/>
                  <a:pt x="5738" y="109"/>
                </a:cubicBezTo>
                <a:cubicBezTo>
                  <a:pt x="5738" y="109"/>
                  <a:pt x="5738" y="110"/>
                  <a:pt x="5739" y="110"/>
                </a:cubicBezTo>
                <a:cubicBezTo>
                  <a:pt x="5740" y="111"/>
                  <a:pt x="5741" y="111"/>
                  <a:pt x="5742" y="112"/>
                </a:cubicBezTo>
                <a:cubicBezTo>
                  <a:pt x="5743" y="113"/>
                  <a:pt x="5743" y="113"/>
                  <a:pt x="5743" y="114"/>
                </a:cubicBezTo>
                <a:cubicBezTo>
                  <a:pt x="5744" y="115"/>
                  <a:pt x="5744" y="116"/>
                  <a:pt x="5744" y="117"/>
                </a:cubicBezTo>
                <a:cubicBezTo>
                  <a:pt x="5745" y="118"/>
                  <a:pt x="5745" y="119"/>
                  <a:pt x="5745" y="119"/>
                </a:cubicBezTo>
                <a:cubicBezTo>
                  <a:pt x="5746" y="120"/>
                  <a:pt x="5746" y="121"/>
                  <a:pt x="5747" y="122"/>
                </a:cubicBezTo>
                <a:cubicBezTo>
                  <a:pt x="5747" y="123"/>
                  <a:pt x="5749" y="124"/>
                  <a:pt x="5750" y="124"/>
                </a:cubicBezTo>
                <a:cubicBezTo>
                  <a:pt x="5750" y="125"/>
                  <a:pt x="5751" y="125"/>
                  <a:pt x="5752" y="125"/>
                </a:cubicBezTo>
                <a:cubicBezTo>
                  <a:pt x="5752" y="126"/>
                  <a:pt x="5752" y="126"/>
                  <a:pt x="5753" y="127"/>
                </a:cubicBezTo>
                <a:cubicBezTo>
                  <a:pt x="5753" y="128"/>
                  <a:pt x="5753" y="129"/>
                  <a:pt x="5754" y="130"/>
                </a:cubicBezTo>
                <a:cubicBezTo>
                  <a:pt x="5754" y="131"/>
                  <a:pt x="5756" y="131"/>
                  <a:pt x="5757" y="131"/>
                </a:cubicBezTo>
                <a:cubicBezTo>
                  <a:pt x="5758" y="132"/>
                  <a:pt x="5758" y="132"/>
                  <a:pt x="5758" y="133"/>
                </a:cubicBezTo>
                <a:cubicBezTo>
                  <a:pt x="5758" y="134"/>
                  <a:pt x="5759" y="135"/>
                  <a:pt x="5759" y="135"/>
                </a:cubicBezTo>
                <a:cubicBezTo>
                  <a:pt x="5759" y="136"/>
                  <a:pt x="5759" y="137"/>
                  <a:pt x="5760" y="138"/>
                </a:cubicBezTo>
                <a:cubicBezTo>
                  <a:pt x="5761" y="139"/>
                  <a:pt x="5763" y="140"/>
                  <a:pt x="5764" y="141"/>
                </a:cubicBezTo>
                <a:cubicBezTo>
                  <a:pt x="5765" y="141"/>
                  <a:pt x="5765" y="142"/>
                  <a:pt x="5765" y="142"/>
                </a:cubicBezTo>
                <a:cubicBezTo>
                  <a:pt x="5766" y="143"/>
                  <a:pt x="5766" y="143"/>
                  <a:pt x="5766" y="143"/>
                </a:cubicBezTo>
                <a:cubicBezTo>
                  <a:pt x="5767" y="143"/>
                  <a:pt x="5767" y="143"/>
                  <a:pt x="5767" y="143"/>
                </a:cubicBezTo>
                <a:cubicBezTo>
                  <a:pt x="5768" y="143"/>
                  <a:pt x="5768" y="143"/>
                  <a:pt x="5768" y="143"/>
                </a:cubicBezTo>
                <a:cubicBezTo>
                  <a:pt x="5769" y="143"/>
                  <a:pt x="5771" y="143"/>
                  <a:pt x="5771" y="142"/>
                </a:cubicBezTo>
                <a:cubicBezTo>
                  <a:pt x="5772" y="142"/>
                  <a:pt x="5772" y="142"/>
                  <a:pt x="5773" y="142"/>
                </a:cubicBezTo>
                <a:cubicBezTo>
                  <a:pt x="5773" y="142"/>
                  <a:pt x="5773" y="141"/>
                  <a:pt x="5774" y="141"/>
                </a:cubicBezTo>
                <a:cubicBezTo>
                  <a:pt x="5774" y="141"/>
                  <a:pt x="5774" y="140"/>
                  <a:pt x="5775" y="140"/>
                </a:cubicBezTo>
                <a:cubicBezTo>
                  <a:pt x="5775" y="140"/>
                  <a:pt x="5775" y="139"/>
                  <a:pt x="5776" y="139"/>
                </a:cubicBezTo>
                <a:cubicBezTo>
                  <a:pt x="5777" y="138"/>
                  <a:pt x="5778" y="138"/>
                  <a:pt x="5779" y="138"/>
                </a:cubicBezTo>
                <a:cubicBezTo>
                  <a:pt x="5780" y="138"/>
                  <a:pt x="5780" y="137"/>
                  <a:pt x="5780" y="137"/>
                </a:cubicBezTo>
                <a:cubicBezTo>
                  <a:pt x="5780" y="137"/>
                  <a:pt x="5781" y="137"/>
                  <a:pt x="5781" y="136"/>
                </a:cubicBezTo>
                <a:cubicBezTo>
                  <a:pt x="5781" y="136"/>
                  <a:pt x="5782" y="136"/>
                  <a:pt x="5782" y="136"/>
                </a:cubicBezTo>
                <a:cubicBezTo>
                  <a:pt x="5782" y="135"/>
                  <a:pt x="5783" y="135"/>
                  <a:pt x="5783" y="135"/>
                </a:cubicBezTo>
                <a:cubicBezTo>
                  <a:pt x="5784" y="135"/>
                  <a:pt x="5786" y="134"/>
                  <a:pt x="5786" y="134"/>
                </a:cubicBezTo>
                <a:cubicBezTo>
                  <a:pt x="5787" y="134"/>
                  <a:pt x="5787" y="134"/>
                  <a:pt x="5787" y="134"/>
                </a:cubicBezTo>
                <a:cubicBezTo>
                  <a:pt x="5788" y="134"/>
                  <a:pt x="5788" y="133"/>
                  <a:pt x="5788" y="133"/>
                </a:cubicBezTo>
                <a:cubicBezTo>
                  <a:pt x="5789" y="133"/>
                  <a:pt x="5789" y="132"/>
                  <a:pt x="5789" y="132"/>
                </a:cubicBezTo>
                <a:cubicBezTo>
                  <a:pt x="5790" y="131"/>
                  <a:pt x="5790" y="130"/>
                  <a:pt x="5790" y="130"/>
                </a:cubicBezTo>
                <a:cubicBezTo>
                  <a:pt x="5791" y="129"/>
                  <a:pt x="5793" y="129"/>
                  <a:pt x="5794" y="128"/>
                </a:cubicBezTo>
                <a:cubicBezTo>
                  <a:pt x="5794" y="127"/>
                  <a:pt x="5794" y="127"/>
                  <a:pt x="5795" y="126"/>
                </a:cubicBezTo>
                <a:cubicBezTo>
                  <a:pt x="5795" y="126"/>
                  <a:pt x="5795" y="126"/>
                  <a:pt x="5796" y="125"/>
                </a:cubicBezTo>
                <a:cubicBezTo>
                  <a:pt x="5796" y="125"/>
                  <a:pt x="5796" y="125"/>
                  <a:pt x="5797" y="124"/>
                </a:cubicBezTo>
                <a:cubicBezTo>
                  <a:pt x="5797" y="124"/>
                  <a:pt x="5797" y="124"/>
                  <a:pt x="5798" y="124"/>
                </a:cubicBezTo>
                <a:cubicBezTo>
                  <a:pt x="5799" y="123"/>
                  <a:pt x="5800" y="123"/>
                  <a:pt x="5801" y="123"/>
                </a:cubicBezTo>
                <a:cubicBezTo>
                  <a:pt x="5802" y="122"/>
                  <a:pt x="5802" y="122"/>
                  <a:pt x="5802" y="121"/>
                </a:cubicBezTo>
                <a:cubicBezTo>
                  <a:pt x="5802" y="121"/>
                  <a:pt x="5803" y="120"/>
                  <a:pt x="5803" y="119"/>
                </a:cubicBezTo>
                <a:cubicBezTo>
                  <a:pt x="5803" y="119"/>
                  <a:pt x="5804" y="119"/>
                  <a:pt x="5804" y="119"/>
                </a:cubicBezTo>
                <a:cubicBezTo>
                  <a:pt x="5804" y="119"/>
                  <a:pt x="5805" y="119"/>
                  <a:pt x="5805" y="119"/>
                </a:cubicBezTo>
                <a:cubicBezTo>
                  <a:pt x="5806" y="119"/>
                  <a:pt x="5808" y="118"/>
                  <a:pt x="5808" y="118"/>
                </a:cubicBezTo>
                <a:cubicBezTo>
                  <a:pt x="5809" y="118"/>
                  <a:pt x="5809" y="118"/>
                  <a:pt x="5809" y="117"/>
                </a:cubicBezTo>
                <a:cubicBezTo>
                  <a:pt x="5810" y="117"/>
                  <a:pt x="5810" y="116"/>
                  <a:pt x="5810" y="115"/>
                </a:cubicBezTo>
                <a:cubicBezTo>
                  <a:pt x="5811" y="115"/>
                  <a:pt x="5811" y="115"/>
                  <a:pt x="5812" y="114"/>
                </a:cubicBezTo>
                <a:cubicBezTo>
                  <a:pt x="5812" y="114"/>
                  <a:pt x="5812" y="113"/>
                  <a:pt x="5813" y="113"/>
                </a:cubicBezTo>
                <a:cubicBezTo>
                  <a:pt x="5813" y="112"/>
                  <a:pt x="5815" y="112"/>
                  <a:pt x="5816" y="112"/>
                </a:cubicBezTo>
                <a:cubicBezTo>
                  <a:pt x="5816" y="111"/>
                  <a:pt x="5816" y="111"/>
                  <a:pt x="5817" y="110"/>
                </a:cubicBezTo>
                <a:cubicBezTo>
                  <a:pt x="5817" y="110"/>
                  <a:pt x="5817" y="110"/>
                  <a:pt x="5818" y="110"/>
                </a:cubicBezTo>
                <a:cubicBezTo>
                  <a:pt x="5818" y="110"/>
                  <a:pt x="5819" y="109"/>
                  <a:pt x="5819" y="109"/>
                </a:cubicBezTo>
                <a:cubicBezTo>
                  <a:pt x="5819" y="109"/>
                  <a:pt x="5819" y="109"/>
                  <a:pt x="5820" y="109"/>
                </a:cubicBezTo>
                <a:cubicBezTo>
                  <a:pt x="5821" y="109"/>
                  <a:pt x="5823" y="108"/>
                  <a:pt x="5824" y="108"/>
                </a:cubicBezTo>
                <a:cubicBezTo>
                  <a:pt x="5825" y="107"/>
                  <a:pt x="5825" y="107"/>
                  <a:pt x="5825" y="106"/>
                </a:cubicBezTo>
                <a:cubicBezTo>
                  <a:pt x="5825" y="105"/>
                  <a:pt x="5826" y="103"/>
                  <a:pt x="5826" y="102"/>
                </a:cubicBezTo>
                <a:cubicBezTo>
                  <a:pt x="5826" y="101"/>
                  <a:pt x="5826" y="100"/>
                  <a:pt x="5827" y="99"/>
                </a:cubicBezTo>
                <a:cubicBezTo>
                  <a:pt x="5828" y="99"/>
                  <a:pt x="5830" y="99"/>
                  <a:pt x="5830" y="99"/>
                </a:cubicBezTo>
                <a:cubicBezTo>
                  <a:pt x="5831" y="99"/>
                  <a:pt x="5831" y="99"/>
                  <a:pt x="5831" y="100"/>
                </a:cubicBezTo>
                <a:cubicBezTo>
                  <a:pt x="5832" y="100"/>
                  <a:pt x="5832" y="100"/>
                  <a:pt x="5832" y="100"/>
                </a:cubicBezTo>
                <a:cubicBezTo>
                  <a:pt x="5833" y="101"/>
                  <a:pt x="5833" y="102"/>
                  <a:pt x="5833" y="102"/>
                </a:cubicBezTo>
                <a:cubicBezTo>
                  <a:pt x="5834" y="103"/>
                  <a:pt x="5834" y="103"/>
                  <a:pt x="5835" y="103"/>
                </a:cubicBezTo>
                <a:cubicBezTo>
                  <a:pt x="5835" y="103"/>
                  <a:pt x="5837" y="103"/>
                  <a:pt x="5838" y="103"/>
                </a:cubicBezTo>
                <a:cubicBezTo>
                  <a:pt x="5838" y="103"/>
                  <a:pt x="5838" y="104"/>
                  <a:pt x="5839" y="104"/>
                </a:cubicBezTo>
                <a:cubicBezTo>
                  <a:pt x="5839" y="104"/>
                  <a:pt x="5839" y="104"/>
                  <a:pt x="5840" y="104"/>
                </a:cubicBezTo>
                <a:cubicBezTo>
                  <a:pt x="5840" y="105"/>
                  <a:pt x="5840" y="105"/>
                  <a:pt x="5841" y="106"/>
                </a:cubicBezTo>
                <a:cubicBezTo>
                  <a:pt x="5841" y="106"/>
                  <a:pt x="5841" y="106"/>
                  <a:pt x="5842" y="106"/>
                </a:cubicBezTo>
                <a:cubicBezTo>
                  <a:pt x="5843" y="106"/>
                  <a:pt x="5844" y="107"/>
                  <a:pt x="5845" y="107"/>
                </a:cubicBezTo>
                <a:cubicBezTo>
                  <a:pt x="5846" y="107"/>
                  <a:pt x="5846" y="107"/>
                  <a:pt x="5846" y="108"/>
                </a:cubicBezTo>
                <a:cubicBezTo>
                  <a:pt x="5846" y="108"/>
                  <a:pt x="5847" y="108"/>
                  <a:pt x="5847" y="109"/>
                </a:cubicBezTo>
                <a:cubicBezTo>
                  <a:pt x="5848" y="109"/>
                  <a:pt x="5848" y="110"/>
                  <a:pt x="5848" y="110"/>
                </a:cubicBezTo>
                <a:cubicBezTo>
                  <a:pt x="5849" y="110"/>
                  <a:pt x="5849" y="111"/>
                  <a:pt x="5849" y="111"/>
                </a:cubicBezTo>
                <a:cubicBezTo>
                  <a:pt x="5850" y="111"/>
                  <a:pt x="5852" y="111"/>
                  <a:pt x="5852" y="112"/>
                </a:cubicBezTo>
                <a:cubicBezTo>
                  <a:pt x="5853" y="112"/>
                  <a:pt x="5853" y="113"/>
                  <a:pt x="5853" y="113"/>
                </a:cubicBezTo>
                <a:cubicBezTo>
                  <a:pt x="5854" y="114"/>
                  <a:pt x="5854" y="115"/>
                  <a:pt x="5855" y="116"/>
                </a:cubicBezTo>
                <a:cubicBezTo>
                  <a:pt x="5855" y="116"/>
                  <a:pt x="5855" y="117"/>
                  <a:pt x="5855" y="117"/>
                </a:cubicBezTo>
                <a:cubicBezTo>
                  <a:pt x="5856" y="118"/>
                  <a:pt x="5856" y="119"/>
                  <a:pt x="5857" y="119"/>
                </a:cubicBezTo>
                <a:cubicBezTo>
                  <a:pt x="5857" y="118"/>
                  <a:pt x="5860" y="117"/>
                  <a:pt x="5861" y="116"/>
                </a:cubicBezTo>
                <a:cubicBezTo>
                  <a:pt x="5861" y="116"/>
                  <a:pt x="5862" y="117"/>
                  <a:pt x="5862" y="117"/>
                </a:cubicBezTo>
                <a:cubicBezTo>
                  <a:pt x="5862" y="117"/>
                  <a:pt x="5862" y="116"/>
                  <a:pt x="5863" y="116"/>
                </a:cubicBezTo>
                <a:cubicBezTo>
                  <a:pt x="5863" y="116"/>
                  <a:pt x="5863" y="117"/>
                  <a:pt x="5864" y="117"/>
                </a:cubicBezTo>
                <a:cubicBezTo>
                  <a:pt x="5865" y="117"/>
                  <a:pt x="5866" y="117"/>
                  <a:pt x="5867" y="117"/>
                </a:cubicBezTo>
                <a:cubicBezTo>
                  <a:pt x="5868" y="117"/>
                  <a:pt x="5868" y="117"/>
                  <a:pt x="5868" y="117"/>
                </a:cubicBezTo>
                <a:cubicBezTo>
                  <a:pt x="5868" y="117"/>
                  <a:pt x="5869" y="117"/>
                  <a:pt x="5869" y="118"/>
                </a:cubicBezTo>
                <a:cubicBezTo>
                  <a:pt x="5869" y="118"/>
                  <a:pt x="5870" y="118"/>
                  <a:pt x="5870" y="118"/>
                </a:cubicBezTo>
                <a:cubicBezTo>
                  <a:pt x="5870" y="118"/>
                  <a:pt x="5871" y="118"/>
                  <a:pt x="5871" y="118"/>
                </a:cubicBezTo>
                <a:cubicBezTo>
                  <a:pt x="5872" y="118"/>
                  <a:pt x="5874" y="118"/>
                  <a:pt x="5874" y="118"/>
                </a:cubicBezTo>
                <a:cubicBezTo>
                  <a:pt x="5875" y="118"/>
                  <a:pt x="5875" y="118"/>
                  <a:pt x="5875" y="118"/>
                </a:cubicBezTo>
                <a:cubicBezTo>
                  <a:pt x="5876" y="118"/>
                  <a:pt x="5876" y="118"/>
                  <a:pt x="5877" y="118"/>
                </a:cubicBezTo>
                <a:cubicBezTo>
                  <a:pt x="5877" y="118"/>
                  <a:pt x="5877" y="118"/>
                  <a:pt x="5878" y="117"/>
                </a:cubicBezTo>
                <a:cubicBezTo>
                  <a:pt x="5878" y="117"/>
                  <a:pt x="5878" y="117"/>
                  <a:pt x="5879" y="117"/>
                </a:cubicBezTo>
                <a:cubicBezTo>
                  <a:pt x="5879" y="117"/>
                  <a:pt x="5881" y="117"/>
                  <a:pt x="5882" y="116"/>
                </a:cubicBezTo>
                <a:cubicBezTo>
                  <a:pt x="5882" y="116"/>
                  <a:pt x="5882" y="116"/>
                  <a:pt x="5883" y="115"/>
                </a:cubicBezTo>
                <a:cubicBezTo>
                  <a:pt x="5883" y="115"/>
                  <a:pt x="5884" y="115"/>
                  <a:pt x="5884" y="114"/>
                </a:cubicBezTo>
                <a:cubicBezTo>
                  <a:pt x="5884" y="114"/>
                  <a:pt x="5885" y="114"/>
                  <a:pt x="5885" y="114"/>
                </a:cubicBezTo>
                <a:cubicBezTo>
                  <a:pt x="5885" y="114"/>
                  <a:pt x="5885" y="114"/>
                  <a:pt x="5886" y="113"/>
                </a:cubicBezTo>
                <a:cubicBezTo>
                  <a:pt x="5887" y="113"/>
                  <a:pt x="5888" y="112"/>
                  <a:pt x="5889" y="112"/>
                </a:cubicBezTo>
                <a:cubicBezTo>
                  <a:pt x="5890" y="112"/>
                  <a:pt x="5890" y="112"/>
                  <a:pt x="5890" y="111"/>
                </a:cubicBezTo>
                <a:cubicBezTo>
                  <a:pt x="5891" y="110"/>
                  <a:pt x="5891" y="109"/>
                  <a:pt x="5891" y="108"/>
                </a:cubicBezTo>
                <a:cubicBezTo>
                  <a:pt x="5891" y="107"/>
                  <a:pt x="5892" y="106"/>
                  <a:pt x="5892" y="105"/>
                </a:cubicBezTo>
                <a:cubicBezTo>
                  <a:pt x="5893" y="104"/>
                  <a:pt x="5893" y="102"/>
                  <a:pt x="5893" y="102"/>
                </a:cubicBezTo>
                <a:cubicBezTo>
                  <a:pt x="5894" y="101"/>
                  <a:pt x="5896" y="101"/>
                  <a:pt x="5897" y="101"/>
                </a:cubicBezTo>
                <a:cubicBezTo>
                  <a:pt x="5897" y="101"/>
                  <a:pt x="5897" y="101"/>
                  <a:pt x="5897" y="100"/>
                </a:cubicBezTo>
                <a:cubicBezTo>
                  <a:pt x="5898" y="100"/>
                  <a:pt x="5898" y="100"/>
                  <a:pt x="5898" y="100"/>
                </a:cubicBezTo>
                <a:cubicBezTo>
                  <a:pt x="5899" y="100"/>
                  <a:pt x="5899" y="100"/>
                  <a:pt x="5900" y="100"/>
                </a:cubicBezTo>
                <a:cubicBezTo>
                  <a:pt x="5900" y="100"/>
                  <a:pt x="5900" y="101"/>
                  <a:pt x="5901" y="101"/>
                </a:cubicBezTo>
                <a:cubicBezTo>
                  <a:pt x="5901" y="101"/>
                  <a:pt x="5903" y="102"/>
                  <a:pt x="5904" y="103"/>
                </a:cubicBezTo>
                <a:cubicBezTo>
                  <a:pt x="5904" y="103"/>
                  <a:pt x="5905" y="103"/>
                  <a:pt x="5905" y="103"/>
                </a:cubicBezTo>
                <a:cubicBezTo>
                  <a:pt x="5905" y="103"/>
                  <a:pt x="5906" y="103"/>
                  <a:pt x="5906" y="103"/>
                </a:cubicBezTo>
                <a:cubicBezTo>
                  <a:pt x="5906" y="102"/>
                  <a:pt x="5907" y="102"/>
                  <a:pt x="5907" y="102"/>
                </a:cubicBezTo>
                <a:cubicBezTo>
                  <a:pt x="5907" y="102"/>
                  <a:pt x="5907" y="101"/>
                  <a:pt x="5908" y="101"/>
                </a:cubicBezTo>
                <a:cubicBezTo>
                  <a:pt x="5909" y="101"/>
                  <a:pt x="5910" y="101"/>
                  <a:pt x="5911" y="101"/>
                </a:cubicBezTo>
                <a:cubicBezTo>
                  <a:pt x="5912" y="101"/>
                  <a:pt x="5912" y="102"/>
                  <a:pt x="5912" y="102"/>
                </a:cubicBezTo>
                <a:cubicBezTo>
                  <a:pt x="5913" y="102"/>
                  <a:pt x="5913" y="102"/>
                  <a:pt x="5913" y="102"/>
                </a:cubicBezTo>
                <a:cubicBezTo>
                  <a:pt x="5914" y="102"/>
                  <a:pt x="5914" y="102"/>
                  <a:pt x="5914" y="102"/>
                </a:cubicBezTo>
                <a:cubicBezTo>
                  <a:pt x="5915" y="102"/>
                  <a:pt x="5915" y="102"/>
                  <a:pt x="5915" y="102"/>
                </a:cubicBezTo>
                <a:cubicBezTo>
                  <a:pt x="5916" y="102"/>
                  <a:pt x="5918" y="103"/>
                  <a:pt x="5918" y="103"/>
                </a:cubicBezTo>
                <a:cubicBezTo>
                  <a:pt x="5919" y="104"/>
                  <a:pt x="5919" y="104"/>
                  <a:pt x="5920" y="104"/>
                </a:cubicBezTo>
                <a:cubicBezTo>
                  <a:pt x="5920" y="105"/>
                  <a:pt x="5920" y="105"/>
                  <a:pt x="5921" y="105"/>
                </a:cubicBezTo>
                <a:cubicBezTo>
                  <a:pt x="5921" y="105"/>
                  <a:pt x="5921" y="105"/>
                  <a:pt x="5922" y="105"/>
                </a:cubicBezTo>
                <a:cubicBezTo>
                  <a:pt x="5922" y="105"/>
                  <a:pt x="5922" y="106"/>
                  <a:pt x="5923" y="106"/>
                </a:cubicBezTo>
                <a:cubicBezTo>
                  <a:pt x="5924" y="105"/>
                  <a:pt x="5926" y="103"/>
                  <a:pt x="5927" y="102"/>
                </a:cubicBezTo>
                <a:cubicBezTo>
                  <a:pt x="5927" y="102"/>
                  <a:pt x="5928" y="102"/>
                  <a:pt x="5928" y="102"/>
                </a:cubicBezTo>
                <a:cubicBezTo>
                  <a:pt x="5928" y="101"/>
                  <a:pt x="5929" y="101"/>
                  <a:pt x="5929" y="101"/>
                </a:cubicBezTo>
                <a:cubicBezTo>
                  <a:pt x="5929" y="100"/>
                  <a:pt x="5929" y="100"/>
                  <a:pt x="5930" y="99"/>
                </a:cubicBezTo>
                <a:cubicBezTo>
                  <a:pt x="5931" y="99"/>
                  <a:pt x="5933" y="99"/>
                  <a:pt x="5933" y="98"/>
                </a:cubicBezTo>
                <a:cubicBezTo>
                  <a:pt x="5934" y="98"/>
                  <a:pt x="5934" y="97"/>
                  <a:pt x="5934" y="97"/>
                </a:cubicBezTo>
                <a:cubicBezTo>
                  <a:pt x="5934" y="97"/>
                  <a:pt x="5935" y="96"/>
                  <a:pt x="5935" y="96"/>
                </a:cubicBezTo>
                <a:cubicBezTo>
                  <a:pt x="5936" y="96"/>
                  <a:pt x="5936" y="96"/>
                  <a:pt x="5936" y="96"/>
                </a:cubicBezTo>
                <a:cubicBezTo>
                  <a:pt x="5937" y="96"/>
                  <a:pt x="5937" y="96"/>
                  <a:pt x="5937" y="96"/>
                </a:cubicBezTo>
                <a:cubicBezTo>
                  <a:pt x="5938" y="96"/>
                  <a:pt x="5940" y="95"/>
                  <a:pt x="5940" y="94"/>
                </a:cubicBezTo>
                <a:cubicBezTo>
                  <a:pt x="5941" y="94"/>
                  <a:pt x="5941" y="94"/>
                  <a:pt x="5942" y="94"/>
                </a:cubicBezTo>
                <a:cubicBezTo>
                  <a:pt x="5942" y="93"/>
                  <a:pt x="5942" y="93"/>
                  <a:pt x="5943" y="93"/>
                </a:cubicBezTo>
                <a:cubicBezTo>
                  <a:pt x="5943" y="93"/>
                  <a:pt x="5943" y="93"/>
                  <a:pt x="5944" y="93"/>
                </a:cubicBezTo>
                <a:cubicBezTo>
                  <a:pt x="5944" y="93"/>
                  <a:pt x="5944" y="93"/>
                  <a:pt x="5945" y="93"/>
                </a:cubicBezTo>
                <a:cubicBezTo>
                  <a:pt x="5946" y="93"/>
                  <a:pt x="5947" y="93"/>
                  <a:pt x="5948" y="93"/>
                </a:cubicBezTo>
                <a:cubicBezTo>
                  <a:pt x="5949" y="93"/>
                  <a:pt x="5949" y="92"/>
                  <a:pt x="5949" y="92"/>
                </a:cubicBezTo>
                <a:cubicBezTo>
                  <a:pt x="5949" y="91"/>
                  <a:pt x="5950" y="91"/>
                  <a:pt x="5950" y="91"/>
                </a:cubicBezTo>
                <a:cubicBezTo>
                  <a:pt x="5950" y="91"/>
                  <a:pt x="5951" y="91"/>
                  <a:pt x="5951" y="91"/>
                </a:cubicBezTo>
                <a:cubicBezTo>
                  <a:pt x="5951" y="91"/>
                  <a:pt x="5952" y="91"/>
                  <a:pt x="5952" y="91"/>
                </a:cubicBezTo>
                <a:cubicBezTo>
                  <a:pt x="5953" y="91"/>
                  <a:pt x="5955" y="91"/>
                  <a:pt x="5955" y="91"/>
                </a:cubicBezTo>
                <a:cubicBezTo>
                  <a:pt x="5956" y="91"/>
                  <a:pt x="5956" y="92"/>
                  <a:pt x="5956" y="92"/>
                </a:cubicBezTo>
                <a:cubicBezTo>
                  <a:pt x="5957" y="92"/>
                  <a:pt x="5957" y="93"/>
                  <a:pt x="5957" y="93"/>
                </a:cubicBezTo>
                <a:cubicBezTo>
                  <a:pt x="5958" y="93"/>
                  <a:pt x="5958" y="93"/>
                  <a:pt x="5958" y="94"/>
                </a:cubicBezTo>
                <a:cubicBezTo>
                  <a:pt x="5959" y="94"/>
                  <a:pt x="5959" y="95"/>
                  <a:pt x="5959" y="95"/>
                </a:cubicBezTo>
                <a:cubicBezTo>
                  <a:pt x="5960" y="96"/>
                  <a:pt x="5962" y="96"/>
                  <a:pt x="5963" y="97"/>
                </a:cubicBezTo>
                <a:cubicBezTo>
                  <a:pt x="5963" y="97"/>
                  <a:pt x="5963" y="98"/>
                  <a:pt x="5964" y="99"/>
                </a:cubicBezTo>
                <a:cubicBezTo>
                  <a:pt x="5964" y="99"/>
                  <a:pt x="5964" y="100"/>
                  <a:pt x="5965" y="100"/>
                </a:cubicBezTo>
                <a:cubicBezTo>
                  <a:pt x="5965" y="100"/>
                  <a:pt x="5965" y="101"/>
                  <a:pt x="5966" y="102"/>
                </a:cubicBezTo>
                <a:cubicBezTo>
                  <a:pt x="5966" y="102"/>
                  <a:pt x="5966" y="103"/>
                  <a:pt x="5967" y="103"/>
                </a:cubicBezTo>
                <a:cubicBezTo>
                  <a:pt x="5967" y="104"/>
                  <a:pt x="5969" y="105"/>
                  <a:pt x="5970" y="106"/>
                </a:cubicBezTo>
                <a:cubicBezTo>
                  <a:pt x="5971" y="107"/>
                  <a:pt x="5971" y="107"/>
                  <a:pt x="5971" y="108"/>
                </a:cubicBezTo>
                <a:cubicBezTo>
                  <a:pt x="5971" y="109"/>
                  <a:pt x="5972" y="110"/>
                  <a:pt x="5972" y="110"/>
                </a:cubicBezTo>
                <a:cubicBezTo>
                  <a:pt x="5972" y="111"/>
                  <a:pt x="5973" y="111"/>
                  <a:pt x="5973" y="112"/>
                </a:cubicBezTo>
                <a:cubicBezTo>
                  <a:pt x="5973" y="112"/>
                  <a:pt x="5974" y="112"/>
                  <a:pt x="5974" y="113"/>
                </a:cubicBezTo>
                <a:cubicBezTo>
                  <a:pt x="5975" y="113"/>
                  <a:pt x="5976" y="114"/>
                  <a:pt x="5977" y="114"/>
                </a:cubicBezTo>
                <a:cubicBezTo>
                  <a:pt x="5978" y="115"/>
                  <a:pt x="5978" y="116"/>
                  <a:pt x="5978" y="117"/>
                </a:cubicBezTo>
                <a:cubicBezTo>
                  <a:pt x="5979" y="117"/>
                  <a:pt x="5979" y="118"/>
                  <a:pt x="5979" y="118"/>
                </a:cubicBezTo>
                <a:cubicBezTo>
                  <a:pt x="5980" y="119"/>
                  <a:pt x="5980" y="119"/>
                  <a:pt x="5980" y="120"/>
                </a:cubicBezTo>
                <a:cubicBezTo>
                  <a:pt x="5981" y="120"/>
                  <a:pt x="5981" y="121"/>
                  <a:pt x="5982" y="121"/>
                </a:cubicBezTo>
                <a:cubicBezTo>
                  <a:pt x="5982" y="122"/>
                  <a:pt x="5984" y="122"/>
                  <a:pt x="5985" y="123"/>
                </a:cubicBezTo>
                <a:cubicBezTo>
                  <a:pt x="5985" y="123"/>
                  <a:pt x="5985" y="125"/>
                  <a:pt x="5986" y="125"/>
                </a:cubicBezTo>
                <a:cubicBezTo>
                  <a:pt x="5986" y="126"/>
                  <a:pt x="5986" y="126"/>
                  <a:pt x="5987" y="126"/>
                </a:cubicBezTo>
                <a:cubicBezTo>
                  <a:pt x="5987" y="126"/>
                  <a:pt x="5988" y="127"/>
                  <a:pt x="5988" y="127"/>
                </a:cubicBezTo>
                <a:cubicBezTo>
                  <a:pt x="5988" y="127"/>
                  <a:pt x="5988" y="127"/>
                  <a:pt x="5989" y="127"/>
                </a:cubicBezTo>
                <a:cubicBezTo>
                  <a:pt x="5989" y="127"/>
                  <a:pt x="5991" y="127"/>
                  <a:pt x="5992" y="127"/>
                </a:cubicBezTo>
                <a:cubicBezTo>
                  <a:pt x="5993" y="127"/>
                  <a:pt x="5993" y="127"/>
                  <a:pt x="5993" y="127"/>
                </a:cubicBezTo>
                <a:cubicBezTo>
                  <a:pt x="5993" y="127"/>
                  <a:pt x="5994" y="127"/>
                  <a:pt x="5994" y="127"/>
                </a:cubicBezTo>
                <a:cubicBezTo>
                  <a:pt x="5994" y="126"/>
                  <a:pt x="5995" y="126"/>
                  <a:pt x="5995" y="126"/>
                </a:cubicBezTo>
                <a:cubicBezTo>
                  <a:pt x="5995" y="126"/>
                  <a:pt x="5996" y="126"/>
                  <a:pt x="5996" y="126"/>
                </a:cubicBezTo>
                <a:cubicBezTo>
                  <a:pt x="5997" y="126"/>
                  <a:pt x="5999" y="126"/>
                  <a:pt x="5999" y="126"/>
                </a:cubicBezTo>
                <a:cubicBezTo>
                  <a:pt x="6000" y="126"/>
                  <a:pt x="6000" y="125"/>
                  <a:pt x="6000" y="125"/>
                </a:cubicBezTo>
                <a:cubicBezTo>
                  <a:pt x="6001" y="125"/>
                  <a:pt x="6001" y="125"/>
                  <a:pt x="6001" y="124"/>
                </a:cubicBezTo>
                <a:cubicBezTo>
                  <a:pt x="6002" y="124"/>
                  <a:pt x="6002" y="124"/>
                  <a:pt x="6002" y="124"/>
                </a:cubicBezTo>
                <a:cubicBezTo>
                  <a:pt x="6003" y="124"/>
                  <a:pt x="6003" y="123"/>
                  <a:pt x="6004" y="123"/>
                </a:cubicBezTo>
                <a:cubicBezTo>
                  <a:pt x="6004" y="123"/>
                  <a:pt x="6006" y="122"/>
                  <a:pt x="6007" y="122"/>
                </a:cubicBezTo>
                <a:cubicBezTo>
                  <a:pt x="6007" y="121"/>
                  <a:pt x="6007" y="121"/>
                  <a:pt x="6008" y="120"/>
                </a:cubicBezTo>
                <a:cubicBezTo>
                  <a:pt x="6008" y="120"/>
                  <a:pt x="6008" y="120"/>
                  <a:pt x="6009" y="119"/>
                </a:cubicBezTo>
                <a:cubicBezTo>
                  <a:pt x="6009" y="119"/>
                  <a:pt x="6010" y="117"/>
                  <a:pt x="6011" y="116"/>
                </a:cubicBezTo>
                <a:cubicBezTo>
                  <a:pt x="6012" y="114"/>
                  <a:pt x="6013" y="114"/>
                  <a:pt x="6014" y="113"/>
                </a:cubicBezTo>
                <a:cubicBezTo>
                  <a:pt x="6015" y="112"/>
                  <a:pt x="6015" y="112"/>
                  <a:pt x="6015" y="110"/>
                </a:cubicBezTo>
                <a:cubicBezTo>
                  <a:pt x="6015" y="109"/>
                  <a:pt x="6016" y="106"/>
                  <a:pt x="6016" y="104"/>
                </a:cubicBezTo>
                <a:cubicBezTo>
                  <a:pt x="6016" y="102"/>
                  <a:pt x="6017" y="100"/>
                  <a:pt x="6017" y="98"/>
                </a:cubicBezTo>
                <a:cubicBezTo>
                  <a:pt x="6018" y="95"/>
                  <a:pt x="6018" y="91"/>
                  <a:pt x="6018" y="89"/>
                </a:cubicBezTo>
                <a:cubicBezTo>
                  <a:pt x="6019" y="88"/>
                  <a:pt x="6021" y="88"/>
                  <a:pt x="6021" y="87"/>
                </a:cubicBezTo>
                <a:cubicBezTo>
                  <a:pt x="6022" y="87"/>
                  <a:pt x="6022" y="87"/>
                  <a:pt x="6022" y="86"/>
                </a:cubicBezTo>
                <a:cubicBezTo>
                  <a:pt x="6023" y="86"/>
                  <a:pt x="6023" y="86"/>
                  <a:pt x="6024" y="85"/>
                </a:cubicBezTo>
                <a:cubicBezTo>
                  <a:pt x="6024" y="85"/>
                  <a:pt x="6024" y="84"/>
                  <a:pt x="6024" y="84"/>
                </a:cubicBezTo>
                <a:cubicBezTo>
                  <a:pt x="6025" y="84"/>
                  <a:pt x="6025" y="83"/>
                  <a:pt x="6025" y="83"/>
                </a:cubicBezTo>
                <a:cubicBezTo>
                  <a:pt x="6026" y="82"/>
                  <a:pt x="6028" y="82"/>
                  <a:pt x="6029" y="81"/>
                </a:cubicBezTo>
                <a:cubicBezTo>
                  <a:pt x="6029" y="81"/>
                  <a:pt x="6029" y="80"/>
                  <a:pt x="6030" y="80"/>
                </a:cubicBezTo>
                <a:cubicBezTo>
                  <a:pt x="6030" y="79"/>
                  <a:pt x="6030" y="79"/>
                  <a:pt x="6031" y="78"/>
                </a:cubicBezTo>
                <a:cubicBezTo>
                  <a:pt x="6031" y="78"/>
                  <a:pt x="6031" y="77"/>
                  <a:pt x="6032" y="77"/>
                </a:cubicBezTo>
                <a:cubicBezTo>
                  <a:pt x="6032" y="76"/>
                  <a:pt x="6032" y="75"/>
                  <a:pt x="6033" y="75"/>
                </a:cubicBezTo>
                <a:cubicBezTo>
                  <a:pt x="6034" y="74"/>
                  <a:pt x="6035" y="72"/>
                  <a:pt x="6036" y="71"/>
                </a:cubicBezTo>
                <a:cubicBezTo>
                  <a:pt x="6037" y="70"/>
                  <a:pt x="6037" y="70"/>
                  <a:pt x="6037" y="70"/>
                </a:cubicBezTo>
                <a:cubicBezTo>
                  <a:pt x="6037" y="69"/>
                  <a:pt x="6038" y="69"/>
                  <a:pt x="6038" y="68"/>
                </a:cubicBezTo>
                <a:cubicBezTo>
                  <a:pt x="6038" y="68"/>
                  <a:pt x="6038" y="67"/>
                  <a:pt x="6039" y="67"/>
                </a:cubicBezTo>
                <a:cubicBezTo>
                  <a:pt x="6040" y="67"/>
                  <a:pt x="6042" y="69"/>
                  <a:pt x="6043" y="69"/>
                </a:cubicBezTo>
                <a:cubicBezTo>
                  <a:pt x="6044" y="69"/>
                  <a:pt x="6044" y="70"/>
                  <a:pt x="6044" y="70"/>
                </a:cubicBezTo>
                <a:cubicBezTo>
                  <a:pt x="6045" y="70"/>
                  <a:pt x="6045" y="70"/>
                  <a:pt x="6045" y="71"/>
                </a:cubicBezTo>
                <a:cubicBezTo>
                  <a:pt x="6046" y="72"/>
                  <a:pt x="6046" y="74"/>
                  <a:pt x="6047" y="75"/>
                </a:cubicBezTo>
                <a:cubicBezTo>
                  <a:pt x="6047" y="76"/>
                  <a:pt x="6047" y="77"/>
                  <a:pt x="6048" y="79"/>
                </a:cubicBezTo>
                <a:cubicBezTo>
                  <a:pt x="6048" y="80"/>
                  <a:pt x="6050" y="83"/>
                  <a:pt x="6051" y="84"/>
                </a:cubicBezTo>
                <a:cubicBezTo>
                  <a:pt x="6051" y="85"/>
                  <a:pt x="6052" y="85"/>
                  <a:pt x="6052" y="85"/>
                </a:cubicBezTo>
                <a:cubicBezTo>
                  <a:pt x="6052" y="85"/>
                  <a:pt x="6053" y="85"/>
                  <a:pt x="6053" y="85"/>
                </a:cubicBezTo>
                <a:cubicBezTo>
                  <a:pt x="6053" y="86"/>
                  <a:pt x="6054" y="86"/>
                  <a:pt x="6054" y="86"/>
                </a:cubicBezTo>
                <a:cubicBezTo>
                  <a:pt x="6054" y="87"/>
                  <a:pt x="6054" y="87"/>
                  <a:pt x="6055" y="88"/>
                </a:cubicBezTo>
                <a:cubicBezTo>
                  <a:pt x="6056" y="88"/>
                  <a:pt x="6057" y="88"/>
                  <a:pt x="6058" y="89"/>
                </a:cubicBezTo>
                <a:cubicBezTo>
                  <a:pt x="6059" y="89"/>
                  <a:pt x="6059" y="90"/>
                  <a:pt x="6059" y="91"/>
                </a:cubicBezTo>
                <a:cubicBezTo>
                  <a:pt x="6060" y="91"/>
                  <a:pt x="6060" y="92"/>
                  <a:pt x="6060" y="93"/>
                </a:cubicBezTo>
                <a:cubicBezTo>
                  <a:pt x="6060" y="94"/>
                  <a:pt x="6061" y="94"/>
                  <a:pt x="6061" y="95"/>
                </a:cubicBezTo>
                <a:cubicBezTo>
                  <a:pt x="6061" y="95"/>
                  <a:pt x="6061" y="96"/>
                  <a:pt x="6062" y="97"/>
                </a:cubicBezTo>
                <a:cubicBezTo>
                  <a:pt x="6063" y="98"/>
                  <a:pt x="6066" y="98"/>
                  <a:pt x="6066" y="99"/>
                </a:cubicBezTo>
                <a:cubicBezTo>
                  <a:pt x="6067" y="99"/>
                  <a:pt x="6067" y="100"/>
                  <a:pt x="6067" y="101"/>
                </a:cubicBezTo>
                <a:cubicBezTo>
                  <a:pt x="6068" y="102"/>
                  <a:pt x="6068" y="102"/>
                  <a:pt x="6069" y="102"/>
                </a:cubicBezTo>
                <a:cubicBezTo>
                  <a:pt x="6069" y="102"/>
                  <a:pt x="6069" y="102"/>
                  <a:pt x="6070" y="102"/>
                </a:cubicBezTo>
                <a:cubicBezTo>
                  <a:pt x="6070" y="102"/>
                  <a:pt x="6072" y="101"/>
                  <a:pt x="6073" y="101"/>
                </a:cubicBezTo>
                <a:cubicBezTo>
                  <a:pt x="6073" y="101"/>
                  <a:pt x="6073" y="100"/>
                  <a:pt x="6074" y="100"/>
                </a:cubicBezTo>
                <a:cubicBezTo>
                  <a:pt x="6074" y="100"/>
                  <a:pt x="6074" y="100"/>
                  <a:pt x="6075" y="100"/>
                </a:cubicBezTo>
                <a:cubicBezTo>
                  <a:pt x="6075" y="100"/>
                  <a:pt x="6076" y="100"/>
                  <a:pt x="6076" y="99"/>
                </a:cubicBezTo>
                <a:cubicBezTo>
                  <a:pt x="6076" y="99"/>
                  <a:pt x="6076" y="99"/>
                  <a:pt x="6077" y="99"/>
                </a:cubicBezTo>
                <a:cubicBezTo>
                  <a:pt x="6078" y="99"/>
                  <a:pt x="6079" y="98"/>
                  <a:pt x="6080" y="98"/>
                </a:cubicBezTo>
                <a:cubicBezTo>
                  <a:pt x="6081" y="98"/>
                  <a:pt x="6081" y="98"/>
                  <a:pt x="6081" y="99"/>
                </a:cubicBezTo>
                <a:cubicBezTo>
                  <a:pt x="6082" y="99"/>
                  <a:pt x="6082" y="100"/>
                  <a:pt x="6082" y="101"/>
                </a:cubicBezTo>
                <a:cubicBezTo>
                  <a:pt x="6083" y="101"/>
                  <a:pt x="6083" y="101"/>
                  <a:pt x="6083" y="101"/>
                </a:cubicBezTo>
                <a:cubicBezTo>
                  <a:pt x="6084" y="101"/>
                  <a:pt x="6084" y="102"/>
                  <a:pt x="6084" y="102"/>
                </a:cubicBezTo>
                <a:cubicBezTo>
                  <a:pt x="6085" y="101"/>
                  <a:pt x="6087" y="101"/>
                  <a:pt x="6087" y="101"/>
                </a:cubicBezTo>
                <a:cubicBezTo>
                  <a:pt x="6088" y="101"/>
                  <a:pt x="6088" y="101"/>
                  <a:pt x="6089" y="101"/>
                </a:cubicBezTo>
                <a:cubicBezTo>
                  <a:pt x="6089" y="101"/>
                  <a:pt x="6089" y="101"/>
                  <a:pt x="6090" y="101"/>
                </a:cubicBezTo>
                <a:cubicBezTo>
                  <a:pt x="6090" y="101"/>
                  <a:pt x="6090" y="100"/>
                  <a:pt x="6090" y="100"/>
                </a:cubicBezTo>
                <a:cubicBezTo>
                  <a:pt x="6091" y="100"/>
                  <a:pt x="6091" y="99"/>
                  <a:pt x="6092" y="99"/>
                </a:cubicBezTo>
                <a:cubicBezTo>
                  <a:pt x="6092" y="98"/>
                  <a:pt x="6094" y="97"/>
                  <a:pt x="6095" y="97"/>
                </a:cubicBezTo>
                <a:cubicBezTo>
                  <a:pt x="6095" y="97"/>
                  <a:pt x="6096" y="97"/>
                  <a:pt x="6096" y="97"/>
                </a:cubicBezTo>
                <a:cubicBezTo>
                  <a:pt x="6096" y="97"/>
                  <a:pt x="6096" y="97"/>
                  <a:pt x="6097" y="97"/>
                </a:cubicBezTo>
                <a:cubicBezTo>
                  <a:pt x="6097" y="97"/>
                  <a:pt x="6098" y="97"/>
                  <a:pt x="6098" y="98"/>
                </a:cubicBezTo>
                <a:cubicBezTo>
                  <a:pt x="6098" y="98"/>
                  <a:pt x="6098" y="98"/>
                  <a:pt x="6099" y="99"/>
                </a:cubicBezTo>
                <a:cubicBezTo>
                  <a:pt x="6100" y="99"/>
                  <a:pt x="6102" y="100"/>
                  <a:pt x="6103" y="100"/>
                </a:cubicBezTo>
                <a:cubicBezTo>
                  <a:pt x="6104" y="100"/>
                  <a:pt x="6104" y="101"/>
                  <a:pt x="6104" y="101"/>
                </a:cubicBezTo>
                <a:cubicBezTo>
                  <a:pt x="6105" y="101"/>
                  <a:pt x="6105" y="101"/>
                  <a:pt x="6105" y="101"/>
                </a:cubicBezTo>
                <a:cubicBezTo>
                  <a:pt x="6106" y="102"/>
                  <a:pt x="6106" y="102"/>
                  <a:pt x="6106" y="102"/>
                </a:cubicBezTo>
                <a:cubicBezTo>
                  <a:pt x="6107" y="103"/>
                  <a:pt x="6109" y="103"/>
                  <a:pt x="6109" y="103"/>
                </a:cubicBezTo>
                <a:cubicBezTo>
                  <a:pt x="6110" y="102"/>
                  <a:pt x="6110" y="100"/>
                  <a:pt x="6110" y="100"/>
                </a:cubicBezTo>
                <a:cubicBezTo>
                  <a:pt x="6111" y="99"/>
                  <a:pt x="6111" y="99"/>
                  <a:pt x="6112" y="98"/>
                </a:cubicBezTo>
                <a:cubicBezTo>
                  <a:pt x="6112" y="97"/>
                  <a:pt x="6112" y="96"/>
                  <a:pt x="6113" y="94"/>
                </a:cubicBezTo>
                <a:cubicBezTo>
                  <a:pt x="6113" y="93"/>
                  <a:pt x="6113" y="91"/>
                  <a:pt x="6114" y="90"/>
                </a:cubicBezTo>
                <a:cubicBezTo>
                  <a:pt x="6114" y="90"/>
                  <a:pt x="6116" y="90"/>
                  <a:pt x="6117" y="89"/>
                </a:cubicBezTo>
                <a:cubicBezTo>
                  <a:pt x="6117" y="89"/>
                  <a:pt x="6118" y="88"/>
                  <a:pt x="6118" y="88"/>
                </a:cubicBezTo>
                <a:cubicBezTo>
                  <a:pt x="6118" y="88"/>
                  <a:pt x="6119" y="88"/>
                  <a:pt x="6119" y="88"/>
                </a:cubicBezTo>
                <a:cubicBezTo>
                  <a:pt x="6119" y="88"/>
                  <a:pt x="6120" y="87"/>
                  <a:pt x="6120" y="87"/>
                </a:cubicBezTo>
                <a:cubicBezTo>
                  <a:pt x="6120" y="87"/>
                  <a:pt x="6120" y="87"/>
                  <a:pt x="6121" y="87"/>
                </a:cubicBezTo>
                <a:cubicBezTo>
                  <a:pt x="6122" y="87"/>
                  <a:pt x="6123" y="87"/>
                  <a:pt x="6124" y="88"/>
                </a:cubicBezTo>
                <a:cubicBezTo>
                  <a:pt x="6125" y="88"/>
                  <a:pt x="6125" y="88"/>
                  <a:pt x="6125" y="88"/>
                </a:cubicBezTo>
                <a:cubicBezTo>
                  <a:pt x="6126" y="88"/>
                  <a:pt x="6126" y="88"/>
                  <a:pt x="6126" y="88"/>
                </a:cubicBezTo>
                <a:cubicBezTo>
                  <a:pt x="6126" y="88"/>
                  <a:pt x="6127" y="88"/>
                  <a:pt x="6127" y="89"/>
                </a:cubicBezTo>
                <a:cubicBezTo>
                  <a:pt x="6128" y="89"/>
                  <a:pt x="6128" y="90"/>
                  <a:pt x="6128" y="91"/>
                </a:cubicBezTo>
                <a:cubicBezTo>
                  <a:pt x="6129" y="91"/>
                  <a:pt x="6131" y="92"/>
                  <a:pt x="6132" y="93"/>
                </a:cubicBezTo>
                <a:cubicBezTo>
                  <a:pt x="6132" y="93"/>
                  <a:pt x="6132" y="94"/>
                  <a:pt x="6132" y="95"/>
                </a:cubicBezTo>
                <a:cubicBezTo>
                  <a:pt x="6133" y="95"/>
                  <a:pt x="6133" y="96"/>
                  <a:pt x="6134" y="97"/>
                </a:cubicBezTo>
                <a:cubicBezTo>
                  <a:pt x="6134" y="98"/>
                  <a:pt x="6134" y="99"/>
                  <a:pt x="6135" y="100"/>
                </a:cubicBezTo>
                <a:cubicBezTo>
                  <a:pt x="6135" y="100"/>
                  <a:pt x="6135" y="100"/>
                  <a:pt x="6136" y="101"/>
                </a:cubicBezTo>
                <a:cubicBezTo>
                  <a:pt x="6136" y="101"/>
                  <a:pt x="6138" y="101"/>
                  <a:pt x="6139" y="103"/>
                </a:cubicBezTo>
                <a:cubicBezTo>
                  <a:pt x="6139" y="104"/>
                  <a:pt x="6139" y="106"/>
                  <a:pt x="6140" y="107"/>
                </a:cubicBezTo>
                <a:cubicBezTo>
                  <a:pt x="6140" y="109"/>
                  <a:pt x="6141" y="109"/>
                  <a:pt x="6141" y="110"/>
                </a:cubicBezTo>
                <a:cubicBezTo>
                  <a:pt x="6141" y="110"/>
                  <a:pt x="6142" y="111"/>
                  <a:pt x="6142" y="112"/>
                </a:cubicBezTo>
                <a:cubicBezTo>
                  <a:pt x="6142" y="112"/>
                  <a:pt x="6142" y="114"/>
                  <a:pt x="6143" y="114"/>
                </a:cubicBezTo>
                <a:cubicBezTo>
                  <a:pt x="6144" y="115"/>
                  <a:pt x="6145" y="115"/>
                  <a:pt x="6146" y="115"/>
                </a:cubicBezTo>
                <a:cubicBezTo>
                  <a:pt x="6147" y="115"/>
                  <a:pt x="6147" y="114"/>
                  <a:pt x="6147" y="114"/>
                </a:cubicBezTo>
                <a:cubicBezTo>
                  <a:pt x="6148" y="114"/>
                  <a:pt x="6148" y="115"/>
                  <a:pt x="6148" y="115"/>
                </a:cubicBezTo>
                <a:cubicBezTo>
                  <a:pt x="6149" y="116"/>
                  <a:pt x="6149" y="116"/>
                  <a:pt x="6149" y="117"/>
                </a:cubicBezTo>
                <a:cubicBezTo>
                  <a:pt x="6150" y="117"/>
                  <a:pt x="6150" y="118"/>
                  <a:pt x="6151" y="118"/>
                </a:cubicBezTo>
                <a:cubicBezTo>
                  <a:pt x="6151" y="118"/>
                  <a:pt x="6153" y="119"/>
                  <a:pt x="6154" y="119"/>
                </a:cubicBezTo>
                <a:cubicBezTo>
                  <a:pt x="6154" y="120"/>
                  <a:pt x="6154" y="120"/>
                  <a:pt x="6155" y="121"/>
                </a:cubicBezTo>
                <a:cubicBezTo>
                  <a:pt x="6155" y="121"/>
                  <a:pt x="6155" y="122"/>
                  <a:pt x="6156" y="122"/>
                </a:cubicBezTo>
                <a:cubicBezTo>
                  <a:pt x="6156" y="123"/>
                  <a:pt x="6156" y="123"/>
                  <a:pt x="6157" y="123"/>
                </a:cubicBezTo>
                <a:cubicBezTo>
                  <a:pt x="6157" y="123"/>
                  <a:pt x="6160" y="123"/>
                  <a:pt x="6161" y="123"/>
                </a:cubicBezTo>
                <a:cubicBezTo>
                  <a:pt x="6162" y="123"/>
                  <a:pt x="6162" y="123"/>
                  <a:pt x="6162" y="123"/>
                </a:cubicBezTo>
                <a:cubicBezTo>
                  <a:pt x="6162" y="123"/>
                  <a:pt x="6163" y="123"/>
                  <a:pt x="6163" y="123"/>
                </a:cubicBezTo>
                <a:cubicBezTo>
                  <a:pt x="6163" y="123"/>
                  <a:pt x="6164" y="123"/>
                  <a:pt x="6164" y="123"/>
                </a:cubicBezTo>
                <a:cubicBezTo>
                  <a:pt x="6164" y="123"/>
                  <a:pt x="6164" y="123"/>
                  <a:pt x="6165" y="123"/>
                </a:cubicBezTo>
                <a:cubicBezTo>
                  <a:pt x="6166" y="122"/>
                  <a:pt x="6168" y="122"/>
                  <a:pt x="6168" y="122"/>
                </a:cubicBezTo>
                <a:cubicBezTo>
                  <a:pt x="6169" y="122"/>
                  <a:pt x="6169" y="121"/>
                  <a:pt x="6169" y="121"/>
                </a:cubicBezTo>
                <a:cubicBezTo>
                  <a:pt x="6170" y="120"/>
                  <a:pt x="6170" y="120"/>
                  <a:pt x="6170" y="119"/>
                </a:cubicBezTo>
                <a:cubicBezTo>
                  <a:pt x="6171" y="119"/>
                  <a:pt x="6171" y="119"/>
                  <a:pt x="6171" y="119"/>
                </a:cubicBezTo>
                <a:cubicBezTo>
                  <a:pt x="6172" y="119"/>
                  <a:pt x="6172" y="118"/>
                  <a:pt x="6172" y="118"/>
                </a:cubicBezTo>
                <a:cubicBezTo>
                  <a:pt x="6173" y="118"/>
                  <a:pt x="6175" y="118"/>
                  <a:pt x="6176" y="117"/>
                </a:cubicBezTo>
                <a:cubicBezTo>
                  <a:pt x="6176" y="117"/>
                  <a:pt x="6176" y="117"/>
                  <a:pt x="6177" y="117"/>
                </a:cubicBezTo>
                <a:cubicBezTo>
                  <a:pt x="6177" y="117"/>
                  <a:pt x="6177" y="118"/>
                  <a:pt x="6178" y="118"/>
                </a:cubicBezTo>
                <a:cubicBezTo>
                  <a:pt x="6178" y="118"/>
                  <a:pt x="6178" y="116"/>
                  <a:pt x="6179" y="115"/>
                </a:cubicBezTo>
                <a:cubicBezTo>
                  <a:pt x="6179" y="115"/>
                  <a:pt x="6179" y="113"/>
                  <a:pt x="6180" y="113"/>
                </a:cubicBezTo>
                <a:cubicBezTo>
                  <a:pt x="6181" y="112"/>
                  <a:pt x="6182" y="113"/>
                  <a:pt x="6183" y="113"/>
                </a:cubicBezTo>
                <a:cubicBezTo>
                  <a:pt x="6183" y="113"/>
                  <a:pt x="6184" y="113"/>
                  <a:pt x="6184" y="113"/>
                </a:cubicBezTo>
                <a:cubicBezTo>
                  <a:pt x="6184" y="113"/>
                  <a:pt x="6185" y="113"/>
                  <a:pt x="6185" y="113"/>
                </a:cubicBezTo>
                <a:cubicBezTo>
                  <a:pt x="6185" y="113"/>
                  <a:pt x="6186" y="113"/>
                  <a:pt x="6186" y="113"/>
                </a:cubicBezTo>
                <a:cubicBezTo>
                  <a:pt x="6186" y="113"/>
                  <a:pt x="6187" y="113"/>
                  <a:pt x="6187" y="114"/>
                </a:cubicBezTo>
                <a:cubicBezTo>
                  <a:pt x="6188" y="114"/>
                  <a:pt x="6190" y="114"/>
                  <a:pt x="6190" y="114"/>
                </a:cubicBezTo>
                <a:cubicBezTo>
                  <a:pt x="6191" y="115"/>
                  <a:pt x="6191" y="115"/>
                  <a:pt x="6191" y="116"/>
                </a:cubicBezTo>
                <a:cubicBezTo>
                  <a:pt x="6192" y="116"/>
                  <a:pt x="6192" y="115"/>
                  <a:pt x="6192" y="115"/>
                </a:cubicBezTo>
                <a:cubicBezTo>
                  <a:pt x="6193" y="116"/>
                  <a:pt x="6193" y="116"/>
                  <a:pt x="6193" y="116"/>
                </a:cubicBezTo>
                <a:cubicBezTo>
                  <a:pt x="6194" y="117"/>
                  <a:pt x="6194" y="117"/>
                  <a:pt x="6194" y="118"/>
                </a:cubicBezTo>
                <a:cubicBezTo>
                  <a:pt x="6195" y="118"/>
                  <a:pt x="6197" y="119"/>
                  <a:pt x="6198" y="119"/>
                </a:cubicBezTo>
                <a:cubicBezTo>
                  <a:pt x="6198" y="120"/>
                  <a:pt x="6198" y="121"/>
                  <a:pt x="6199" y="122"/>
                </a:cubicBezTo>
                <a:cubicBezTo>
                  <a:pt x="6199" y="123"/>
                  <a:pt x="6199" y="124"/>
                  <a:pt x="6200" y="125"/>
                </a:cubicBezTo>
                <a:cubicBezTo>
                  <a:pt x="6200" y="125"/>
                  <a:pt x="6200" y="123"/>
                  <a:pt x="6201" y="123"/>
                </a:cubicBezTo>
                <a:cubicBezTo>
                  <a:pt x="6201" y="124"/>
                  <a:pt x="6201" y="125"/>
                  <a:pt x="6202" y="126"/>
                </a:cubicBezTo>
                <a:cubicBezTo>
                  <a:pt x="6203" y="127"/>
                  <a:pt x="6205" y="128"/>
                  <a:pt x="6206" y="129"/>
                </a:cubicBezTo>
                <a:cubicBezTo>
                  <a:pt x="6207" y="130"/>
                  <a:pt x="6207" y="131"/>
                  <a:pt x="6207" y="131"/>
                </a:cubicBezTo>
                <a:cubicBezTo>
                  <a:pt x="6207" y="132"/>
                  <a:pt x="6208" y="132"/>
                  <a:pt x="6208" y="133"/>
                </a:cubicBezTo>
                <a:cubicBezTo>
                  <a:pt x="6208" y="134"/>
                  <a:pt x="6208" y="135"/>
                  <a:pt x="6209" y="136"/>
                </a:cubicBezTo>
                <a:cubicBezTo>
                  <a:pt x="6210" y="137"/>
                  <a:pt x="6212" y="138"/>
                  <a:pt x="6212" y="139"/>
                </a:cubicBezTo>
                <a:cubicBezTo>
                  <a:pt x="6213" y="139"/>
                  <a:pt x="6213" y="139"/>
                  <a:pt x="6213" y="139"/>
                </a:cubicBezTo>
                <a:cubicBezTo>
                  <a:pt x="6214" y="140"/>
                  <a:pt x="6214" y="141"/>
                  <a:pt x="6214" y="142"/>
                </a:cubicBezTo>
                <a:cubicBezTo>
                  <a:pt x="6215" y="143"/>
                  <a:pt x="6215" y="143"/>
                  <a:pt x="6216" y="144"/>
                </a:cubicBezTo>
                <a:cubicBezTo>
                  <a:pt x="6216" y="144"/>
                  <a:pt x="6216" y="145"/>
                  <a:pt x="6217" y="146"/>
                </a:cubicBezTo>
                <a:cubicBezTo>
                  <a:pt x="6217" y="146"/>
                  <a:pt x="6219" y="146"/>
                  <a:pt x="6220" y="146"/>
                </a:cubicBezTo>
                <a:cubicBezTo>
                  <a:pt x="6220" y="147"/>
                  <a:pt x="6220" y="147"/>
                  <a:pt x="6221" y="147"/>
                </a:cubicBezTo>
                <a:cubicBezTo>
                  <a:pt x="6221" y="147"/>
                  <a:pt x="6221" y="148"/>
                  <a:pt x="6222" y="148"/>
                </a:cubicBezTo>
                <a:cubicBezTo>
                  <a:pt x="6222" y="148"/>
                  <a:pt x="6223" y="149"/>
                  <a:pt x="6223" y="149"/>
                </a:cubicBezTo>
                <a:cubicBezTo>
                  <a:pt x="6223" y="150"/>
                  <a:pt x="6223" y="150"/>
                  <a:pt x="6224" y="151"/>
                </a:cubicBezTo>
                <a:cubicBezTo>
                  <a:pt x="6225" y="151"/>
                  <a:pt x="6227" y="152"/>
                  <a:pt x="6228" y="153"/>
                </a:cubicBezTo>
                <a:cubicBezTo>
                  <a:pt x="6229" y="154"/>
                  <a:pt x="6229" y="154"/>
                  <a:pt x="6229" y="155"/>
                </a:cubicBezTo>
                <a:cubicBezTo>
                  <a:pt x="6229" y="155"/>
                  <a:pt x="6230" y="155"/>
                  <a:pt x="6230" y="156"/>
                </a:cubicBezTo>
                <a:cubicBezTo>
                  <a:pt x="6230" y="156"/>
                  <a:pt x="6231" y="157"/>
                  <a:pt x="6231" y="158"/>
                </a:cubicBezTo>
                <a:cubicBezTo>
                  <a:pt x="6232" y="159"/>
                  <a:pt x="6234" y="162"/>
                  <a:pt x="6234" y="163"/>
                </a:cubicBezTo>
                <a:cubicBezTo>
                  <a:pt x="6235" y="163"/>
                  <a:pt x="6235" y="163"/>
                  <a:pt x="6235" y="164"/>
                </a:cubicBezTo>
                <a:cubicBezTo>
                  <a:pt x="6236" y="164"/>
                  <a:pt x="6236" y="165"/>
                  <a:pt x="6236" y="165"/>
                </a:cubicBezTo>
                <a:cubicBezTo>
                  <a:pt x="6237" y="165"/>
                  <a:pt x="6237" y="166"/>
                  <a:pt x="6237" y="166"/>
                </a:cubicBezTo>
                <a:cubicBezTo>
                  <a:pt x="6238" y="166"/>
                  <a:pt x="6238" y="167"/>
                  <a:pt x="6239" y="167"/>
                </a:cubicBezTo>
                <a:cubicBezTo>
                  <a:pt x="6239" y="168"/>
                  <a:pt x="6242" y="168"/>
                  <a:pt x="6243" y="168"/>
                </a:cubicBezTo>
                <a:cubicBezTo>
                  <a:pt x="6244" y="169"/>
                  <a:pt x="6243" y="170"/>
                  <a:pt x="6244" y="171"/>
                </a:cubicBezTo>
                <a:cubicBezTo>
                  <a:pt x="6244" y="172"/>
                  <a:pt x="6245" y="173"/>
                  <a:pt x="6245" y="174"/>
                </a:cubicBezTo>
                <a:cubicBezTo>
                  <a:pt x="6245" y="175"/>
                  <a:pt x="6245" y="175"/>
                  <a:pt x="6246" y="176"/>
                </a:cubicBezTo>
                <a:cubicBezTo>
                  <a:pt x="6247" y="176"/>
                  <a:pt x="6248" y="177"/>
                  <a:pt x="6249" y="177"/>
                </a:cubicBezTo>
                <a:cubicBezTo>
                  <a:pt x="6250" y="178"/>
                  <a:pt x="6250" y="178"/>
                  <a:pt x="6250" y="179"/>
                </a:cubicBezTo>
                <a:cubicBezTo>
                  <a:pt x="6250" y="179"/>
                  <a:pt x="6251" y="180"/>
                  <a:pt x="6251" y="180"/>
                </a:cubicBezTo>
                <a:cubicBezTo>
                  <a:pt x="6252" y="181"/>
                  <a:pt x="6252" y="182"/>
                  <a:pt x="6252" y="182"/>
                </a:cubicBezTo>
                <a:cubicBezTo>
                  <a:pt x="6253" y="182"/>
                  <a:pt x="6253" y="183"/>
                  <a:pt x="6253" y="183"/>
                </a:cubicBezTo>
                <a:cubicBezTo>
                  <a:pt x="6254" y="183"/>
                  <a:pt x="6256" y="184"/>
                  <a:pt x="6256" y="184"/>
                </a:cubicBezTo>
                <a:cubicBezTo>
                  <a:pt x="6257" y="185"/>
                  <a:pt x="6257" y="185"/>
                  <a:pt x="6257" y="186"/>
                </a:cubicBezTo>
                <a:cubicBezTo>
                  <a:pt x="6258" y="186"/>
                  <a:pt x="6258" y="186"/>
                  <a:pt x="6259" y="186"/>
                </a:cubicBezTo>
                <a:cubicBezTo>
                  <a:pt x="6259" y="186"/>
                  <a:pt x="6259" y="187"/>
                  <a:pt x="6259" y="187"/>
                </a:cubicBezTo>
                <a:cubicBezTo>
                  <a:pt x="6260" y="187"/>
                  <a:pt x="6260" y="188"/>
                  <a:pt x="6261" y="188"/>
                </a:cubicBezTo>
                <a:cubicBezTo>
                  <a:pt x="6261" y="189"/>
                  <a:pt x="6263" y="189"/>
                  <a:pt x="6264" y="189"/>
                </a:cubicBezTo>
                <a:cubicBezTo>
                  <a:pt x="6264" y="189"/>
                  <a:pt x="6265" y="190"/>
                  <a:pt x="6265" y="190"/>
                </a:cubicBezTo>
                <a:cubicBezTo>
                  <a:pt x="6265" y="190"/>
                  <a:pt x="6265" y="191"/>
                  <a:pt x="6266" y="191"/>
                </a:cubicBezTo>
                <a:cubicBezTo>
                  <a:pt x="6266" y="192"/>
                  <a:pt x="6266" y="192"/>
                  <a:pt x="6267" y="193"/>
                </a:cubicBezTo>
                <a:cubicBezTo>
                  <a:pt x="6267" y="193"/>
                  <a:pt x="6267" y="194"/>
                  <a:pt x="6268" y="194"/>
                </a:cubicBezTo>
                <a:cubicBezTo>
                  <a:pt x="6269" y="195"/>
                  <a:pt x="6270" y="195"/>
                  <a:pt x="6271" y="195"/>
                </a:cubicBezTo>
                <a:cubicBezTo>
                  <a:pt x="6272" y="195"/>
                  <a:pt x="6273" y="195"/>
                  <a:pt x="6273" y="195"/>
                </a:cubicBezTo>
                <a:cubicBezTo>
                  <a:pt x="6274" y="195"/>
                  <a:pt x="6274" y="195"/>
                  <a:pt x="6274" y="194"/>
                </a:cubicBezTo>
                <a:cubicBezTo>
                  <a:pt x="6275" y="194"/>
                  <a:pt x="6275" y="193"/>
                  <a:pt x="6275" y="193"/>
                </a:cubicBezTo>
                <a:cubicBezTo>
                  <a:pt x="6276" y="192"/>
                  <a:pt x="6278" y="192"/>
                  <a:pt x="6278" y="192"/>
                </a:cubicBezTo>
                <a:cubicBezTo>
                  <a:pt x="6279" y="192"/>
                  <a:pt x="6279" y="192"/>
                  <a:pt x="6279" y="192"/>
                </a:cubicBezTo>
                <a:cubicBezTo>
                  <a:pt x="6280" y="192"/>
                  <a:pt x="6280" y="192"/>
                  <a:pt x="6281" y="192"/>
                </a:cubicBezTo>
                <a:cubicBezTo>
                  <a:pt x="6281" y="192"/>
                  <a:pt x="6281" y="192"/>
                  <a:pt x="6282" y="193"/>
                </a:cubicBezTo>
                <a:cubicBezTo>
                  <a:pt x="6282" y="193"/>
                  <a:pt x="6282" y="193"/>
                  <a:pt x="6283" y="193"/>
                </a:cubicBezTo>
                <a:cubicBezTo>
                  <a:pt x="6283" y="193"/>
                  <a:pt x="6285" y="193"/>
                  <a:pt x="6286" y="193"/>
                </a:cubicBezTo>
                <a:cubicBezTo>
                  <a:pt x="6286" y="194"/>
                  <a:pt x="6287" y="194"/>
                  <a:pt x="6287" y="194"/>
                </a:cubicBezTo>
                <a:cubicBezTo>
                  <a:pt x="6287" y="194"/>
                  <a:pt x="6288" y="194"/>
                  <a:pt x="6288" y="194"/>
                </a:cubicBezTo>
                <a:cubicBezTo>
                  <a:pt x="6288" y="194"/>
                  <a:pt x="6289" y="194"/>
                  <a:pt x="6289" y="194"/>
                </a:cubicBezTo>
                <a:cubicBezTo>
                  <a:pt x="6289" y="194"/>
                  <a:pt x="6289" y="194"/>
                  <a:pt x="6290" y="193"/>
                </a:cubicBezTo>
                <a:cubicBezTo>
                  <a:pt x="6291" y="193"/>
                  <a:pt x="6292" y="193"/>
                  <a:pt x="6293" y="192"/>
                </a:cubicBezTo>
                <a:cubicBezTo>
                  <a:pt x="6294" y="192"/>
                  <a:pt x="6294" y="192"/>
                  <a:pt x="6294" y="192"/>
                </a:cubicBezTo>
                <a:cubicBezTo>
                  <a:pt x="6295" y="191"/>
                  <a:pt x="6295" y="191"/>
                  <a:pt x="6295" y="191"/>
                </a:cubicBezTo>
                <a:cubicBezTo>
                  <a:pt x="6295" y="191"/>
                  <a:pt x="6296" y="191"/>
                  <a:pt x="6296" y="190"/>
                </a:cubicBezTo>
                <a:cubicBezTo>
                  <a:pt x="6297" y="190"/>
                  <a:pt x="6297" y="190"/>
                  <a:pt x="6297" y="189"/>
                </a:cubicBezTo>
                <a:cubicBezTo>
                  <a:pt x="6298" y="189"/>
                  <a:pt x="6300" y="188"/>
                  <a:pt x="6301" y="188"/>
                </a:cubicBezTo>
                <a:cubicBezTo>
                  <a:pt x="6301" y="188"/>
                  <a:pt x="6301" y="188"/>
                  <a:pt x="6301" y="187"/>
                </a:cubicBezTo>
                <a:cubicBezTo>
                  <a:pt x="6302" y="187"/>
                  <a:pt x="6302" y="187"/>
                  <a:pt x="6302" y="187"/>
                </a:cubicBezTo>
              </a:path>
            </a:pathLst>
          </a:custGeom>
          <a:noFill/>
          <a:ln w="19050" cap="rnd">
            <a:solidFill>
              <a:srgbClr val="007C9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75048C7-9D4A-4FB2-B253-947712A08669}"/>
              </a:ext>
            </a:extLst>
          </p:cNvPr>
          <p:cNvSpPr>
            <a:spLocks/>
          </p:cNvSpPr>
          <p:nvPr userDrawn="1"/>
        </p:nvSpPr>
        <p:spPr bwMode="auto">
          <a:xfrm>
            <a:off x="2181225" y="6012966"/>
            <a:ext cx="10010775" cy="795338"/>
          </a:xfrm>
          <a:custGeom>
            <a:avLst/>
            <a:gdLst>
              <a:gd name="T0" fmla="*/ 96 w 6306"/>
              <a:gd name="T1" fmla="*/ 344 h 501"/>
              <a:gd name="T2" fmla="*/ 196 w 6306"/>
              <a:gd name="T3" fmla="*/ 389 h 501"/>
              <a:gd name="T4" fmla="*/ 295 w 6306"/>
              <a:gd name="T5" fmla="*/ 416 h 501"/>
              <a:gd name="T6" fmla="*/ 397 w 6306"/>
              <a:gd name="T7" fmla="*/ 289 h 501"/>
              <a:gd name="T8" fmla="*/ 498 w 6306"/>
              <a:gd name="T9" fmla="*/ 391 h 501"/>
              <a:gd name="T10" fmla="*/ 594 w 6306"/>
              <a:gd name="T11" fmla="*/ 315 h 501"/>
              <a:gd name="T12" fmla="*/ 693 w 6306"/>
              <a:gd name="T13" fmla="*/ 350 h 501"/>
              <a:gd name="T14" fmla="*/ 794 w 6306"/>
              <a:gd name="T15" fmla="*/ 405 h 501"/>
              <a:gd name="T16" fmla="*/ 891 w 6306"/>
              <a:gd name="T17" fmla="*/ 369 h 501"/>
              <a:gd name="T18" fmla="*/ 990 w 6306"/>
              <a:gd name="T19" fmla="*/ 265 h 501"/>
              <a:gd name="T20" fmla="*/ 1090 w 6306"/>
              <a:gd name="T21" fmla="*/ 337 h 501"/>
              <a:gd name="T22" fmla="*/ 1190 w 6306"/>
              <a:gd name="T23" fmla="*/ 421 h 501"/>
              <a:gd name="T24" fmla="*/ 1287 w 6306"/>
              <a:gd name="T25" fmla="*/ 393 h 501"/>
              <a:gd name="T26" fmla="*/ 1384 w 6306"/>
              <a:gd name="T27" fmla="*/ 406 h 501"/>
              <a:gd name="T28" fmla="*/ 1486 w 6306"/>
              <a:gd name="T29" fmla="*/ 388 h 501"/>
              <a:gd name="T30" fmla="*/ 1601 w 6306"/>
              <a:gd name="T31" fmla="*/ 221 h 501"/>
              <a:gd name="T32" fmla="*/ 1699 w 6306"/>
              <a:gd name="T33" fmla="*/ 359 h 501"/>
              <a:gd name="T34" fmla="*/ 1799 w 6306"/>
              <a:gd name="T35" fmla="*/ 385 h 501"/>
              <a:gd name="T36" fmla="*/ 1897 w 6306"/>
              <a:gd name="T37" fmla="*/ 362 h 501"/>
              <a:gd name="T38" fmla="*/ 1997 w 6306"/>
              <a:gd name="T39" fmla="*/ 350 h 501"/>
              <a:gd name="T40" fmla="*/ 2095 w 6306"/>
              <a:gd name="T41" fmla="*/ 289 h 501"/>
              <a:gd name="T42" fmla="*/ 2191 w 6306"/>
              <a:gd name="T43" fmla="*/ 328 h 501"/>
              <a:gd name="T44" fmla="*/ 2293 w 6306"/>
              <a:gd name="T45" fmla="*/ 325 h 501"/>
              <a:gd name="T46" fmla="*/ 2391 w 6306"/>
              <a:gd name="T47" fmla="*/ 292 h 501"/>
              <a:gd name="T48" fmla="*/ 2490 w 6306"/>
              <a:gd name="T49" fmla="*/ 357 h 501"/>
              <a:gd name="T50" fmla="*/ 2589 w 6306"/>
              <a:gd name="T51" fmla="*/ 384 h 501"/>
              <a:gd name="T52" fmla="*/ 2691 w 6306"/>
              <a:gd name="T53" fmla="*/ 382 h 501"/>
              <a:gd name="T54" fmla="*/ 2791 w 6306"/>
              <a:gd name="T55" fmla="*/ 335 h 501"/>
              <a:gd name="T56" fmla="*/ 2888 w 6306"/>
              <a:gd name="T57" fmla="*/ 394 h 501"/>
              <a:gd name="T58" fmla="*/ 2989 w 6306"/>
              <a:gd name="T59" fmla="*/ 429 h 501"/>
              <a:gd name="T60" fmla="*/ 3087 w 6306"/>
              <a:gd name="T61" fmla="*/ 399 h 501"/>
              <a:gd name="T62" fmla="*/ 3188 w 6306"/>
              <a:gd name="T63" fmla="*/ 398 h 501"/>
              <a:gd name="T64" fmla="*/ 3284 w 6306"/>
              <a:gd name="T65" fmla="*/ 315 h 501"/>
              <a:gd name="T66" fmla="*/ 3383 w 6306"/>
              <a:gd name="T67" fmla="*/ 284 h 501"/>
              <a:gd name="T68" fmla="*/ 3484 w 6306"/>
              <a:gd name="T69" fmla="*/ 391 h 501"/>
              <a:gd name="T70" fmla="*/ 3582 w 6306"/>
              <a:gd name="T71" fmla="*/ 319 h 501"/>
              <a:gd name="T72" fmla="*/ 3680 w 6306"/>
              <a:gd name="T73" fmla="*/ 335 h 501"/>
              <a:gd name="T74" fmla="*/ 3783 w 6306"/>
              <a:gd name="T75" fmla="*/ 299 h 501"/>
              <a:gd name="T76" fmla="*/ 3881 w 6306"/>
              <a:gd name="T77" fmla="*/ 369 h 501"/>
              <a:gd name="T78" fmla="*/ 3979 w 6306"/>
              <a:gd name="T79" fmla="*/ 370 h 501"/>
              <a:gd name="T80" fmla="*/ 4077 w 6306"/>
              <a:gd name="T81" fmla="*/ 316 h 501"/>
              <a:gd name="T82" fmla="*/ 4177 w 6306"/>
              <a:gd name="T83" fmla="*/ 381 h 501"/>
              <a:gd name="T84" fmla="*/ 4277 w 6306"/>
              <a:gd name="T85" fmla="*/ 389 h 501"/>
              <a:gd name="T86" fmla="*/ 4374 w 6306"/>
              <a:gd name="T87" fmla="*/ 329 h 501"/>
              <a:gd name="T88" fmla="*/ 4471 w 6306"/>
              <a:gd name="T89" fmla="*/ 343 h 501"/>
              <a:gd name="T90" fmla="*/ 4574 w 6306"/>
              <a:gd name="T91" fmla="*/ 144 h 501"/>
              <a:gd name="T92" fmla="*/ 4675 w 6306"/>
              <a:gd name="T93" fmla="*/ 354 h 501"/>
              <a:gd name="T94" fmla="*/ 4772 w 6306"/>
              <a:gd name="T95" fmla="*/ 341 h 501"/>
              <a:gd name="T96" fmla="*/ 4872 w 6306"/>
              <a:gd name="T97" fmla="*/ 336 h 501"/>
              <a:gd name="T98" fmla="*/ 4975 w 6306"/>
              <a:gd name="T99" fmla="*/ 382 h 501"/>
              <a:gd name="T100" fmla="*/ 5073 w 6306"/>
              <a:gd name="T101" fmla="*/ 352 h 501"/>
              <a:gd name="T102" fmla="*/ 5172 w 6306"/>
              <a:gd name="T103" fmla="*/ 314 h 501"/>
              <a:gd name="T104" fmla="*/ 5269 w 6306"/>
              <a:gd name="T105" fmla="*/ 317 h 501"/>
              <a:gd name="T106" fmla="*/ 5371 w 6306"/>
              <a:gd name="T107" fmla="*/ 72 h 501"/>
              <a:gd name="T108" fmla="*/ 5470 w 6306"/>
              <a:gd name="T109" fmla="*/ 231 h 501"/>
              <a:gd name="T110" fmla="*/ 5569 w 6306"/>
              <a:gd name="T111" fmla="*/ 266 h 501"/>
              <a:gd name="T112" fmla="*/ 5667 w 6306"/>
              <a:gd name="T113" fmla="*/ 290 h 501"/>
              <a:gd name="T114" fmla="*/ 5770 w 6306"/>
              <a:gd name="T115" fmla="*/ 306 h 501"/>
              <a:gd name="T116" fmla="*/ 5868 w 6306"/>
              <a:gd name="T117" fmla="*/ 292 h 501"/>
              <a:gd name="T118" fmla="*/ 5966 w 6306"/>
              <a:gd name="T119" fmla="*/ 268 h 501"/>
              <a:gd name="T120" fmla="*/ 6064 w 6306"/>
              <a:gd name="T121" fmla="*/ 262 h 501"/>
              <a:gd name="T122" fmla="*/ 6165 w 6306"/>
              <a:gd name="T123" fmla="*/ 288 h 501"/>
              <a:gd name="T124" fmla="*/ 6263 w 6306"/>
              <a:gd name="T125" fmla="*/ 372 h 5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6306" h="501">
                <a:moveTo>
                  <a:pt x="0" y="495"/>
                </a:moveTo>
                <a:cubicBezTo>
                  <a:pt x="0" y="495"/>
                  <a:pt x="0" y="495"/>
                  <a:pt x="1" y="495"/>
                </a:cubicBezTo>
                <a:cubicBezTo>
                  <a:pt x="1" y="495"/>
                  <a:pt x="1" y="495"/>
                  <a:pt x="2" y="495"/>
                </a:cubicBezTo>
                <a:cubicBezTo>
                  <a:pt x="3" y="494"/>
                  <a:pt x="4" y="493"/>
                  <a:pt x="5" y="493"/>
                </a:cubicBezTo>
                <a:cubicBezTo>
                  <a:pt x="6" y="492"/>
                  <a:pt x="6" y="491"/>
                  <a:pt x="6" y="491"/>
                </a:cubicBezTo>
                <a:cubicBezTo>
                  <a:pt x="6" y="491"/>
                  <a:pt x="7" y="493"/>
                  <a:pt x="7" y="494"/>
                </a:cubicBezTo>
                <a:cubicBezTo>
                  <a:pt x="8" y="494"/>
                  <a:pt x="8" y="496"/>
                  <a:pt x="8" y="496"/>
                </a:cubicBezTo>
                <a:cubicBezTo>
                  <a:pt x="9" y="497"/>
                  <a:pt x="9" y="496"/>
                  <a:pt x="9" y="496"/>
                </a:cubicBezTo>
                <a:cubicBezTo>
                  <a:pt x="10" y="497"/>
                  <a:pt x="12" y="497"/>
                  <a:pt x="12" y="497"/>
                </a:cubicBezTo>
                <a:cubicBezTo>
                  <a:pt x="13" y="497"/>
                  <a:pt x="13" y="496"/>
                  <a:pt x="13" y="496"/>
                </a:cubicBezTo>
                <a:cubicBezTo>
                  <a:pt x="14" y="497"/>
                  <a:pt x="14" y="497"/>
                  <a:pt x="15" y="497"/>
                </a:cubicBezTo>
                <a:cubicBezTo>
                  <a:pt x="15" y="498"/>
                  <a:pt x="15" y="500"/>
                  <a:pt x="16" y="501"/>
                </a:cubicBezTo>
                <a:cubicBezTo>
                  <a:pt x="16" y="501"/>
                  <a:pt x="16" y="501"/>
                  <a:pt x="17" y="501"/>
                </a:cubicBezTo>
                <a:cubicBezTo>
                  <a:pt x="17" y="500"/>
                  <a:pt x="19" y="498"/>
                  <a:pt x="20" y="496"/>
                </a:cubicBezTo>
                <a:cubicBezTo>
                  <a:pt x="20" y="494"/>
                  <a:pt x="20" y="490"/>
                  <a:pt x="21" y="488"/>
                </a:cubicBezTo>
                <a:cubicBezTo>
                  <a:pt x="21" y="485"/>
                  <a:pt x="22" y="482"/>
                  <a:pt x="22" y="480"/>
                </a:cubicBezTo>
                <a:cubicBezTo>
                  <a:pt x="22" y="477"/>
                  <a:pt x="22" y="477"/>
                  <a:pt x="23" y="475"/>
                </a:cubicBezTo>
                <a:cubicBezTo>
                  <a:pt x="24" y="474"/>
                  <a:pt x="26" y="472"/>
                  <a:pt x="27" y="470"/>
                </a:cubicBezTo>
                <a:cubicBezTo>
                  <a:pt x="28" y="468"/>
                  <a:pt x="28" y="467"/>
                  <a:pt x="28" y="465"/>
                </a:cubicBezTo>
                <a:cubicBezTo>
                  <a:pt x="29" y="463"/>
                  <a:pt x="29" y="460"/>
                  <a:pt x="29" y="459"/>
                </a:cubicBezTo>
                <a:cubicBezTo>
                  <a:pt x="29" y="459"/>
                  <a:pt x="30" y="459"/>
                  <a:pt x="30" y="459"/>
                </a:cubicBezTo>
                <a:cubicBezTo>
                  <a:pt x="31" y="458"/>
                  <a:pt x="31" y="457"/>
                  <a:pt x="31" y="456"/>
                </a:cubicBezTo>
                <a:cubicBezTo>
                  <a:pt x="32" y="455"/>
                  <a:pt x="34" y="454"/>
                  <a:pt x="35" y="454"/>
                </a:cubicBezTo>
                <a:cubicBezTo>
                  <a:pt x="35" y="454"/>
                  <a:pt x="35" y="453"/>
                  <a:pt x="35" y="453"/>
                </a:cubicBezTo>
                <a:cubicBezTo>
                  <a:pt x="36" y="454"/>
                  <a:pt x="36" y="455"/>
                  <a:pt x="37" y="456"/>
                </a:cubicBezTo>
                <a:cubicBezTo>
                  <a:pt x="37" y="457"/>
                  <a:pt x="37" y="457"/>
                  <a:pt x="38" y="457"/>
                </a:cubicBezTo>
                <a:cubicBezTo>
                  <a:pt x="38" y="458"/>
                  <a:pt x="38" y="458"/>
                  <a:pt x="39" y="458"/>
                </a:cubicBezTo>
                <a:cubicBezTo>
                  <a:pt x="39" y="458"/>
                  <a:pt x="41" y="456"/>
                  <a:pt x="42" y="456"/>
                </a:cubicBezTo>
                <a:cubicBezTo>
                  <a:pt x="42" y="456"/>
                  <a:pt x="42" y="458"/>
                  <a:pt x="43" y="458"/>
                </a:cubicBezTo>
                <a:cubicBezTo>
                  <a:pt x="43" y="459"/>
                  <a:pt x="44" y="460"/>
                  <a:pt x="44" y="460"/>
                </a:cubicBezTo>
                <a:cubicBezTo>
                  <a:pt x="44" y="461"/>
                  <a:pt x="45" y="461"/>
                  <a:pt x="45" y="461"/>
                </a:cubicBezTo>
                <a:cubicBezTo>
                  <a:pt x="45" y="461"/>
                  <a:pt x="45" y="459"/>
                  <a:pt x="46" y="459"/>
                </a:cubicBezTo>
                <a:cubicBezTo>
                  <a:pt x="47" y="459"/>
                  <a:pt x="48" y="459"/>
                  <a:pt x="49" y="460"/>
                </a:cubicBezTo>
                <a:cubicBezTo>
                  <a:pt x="50" y="460"/>
                  <a:pt x="50" y="460"/>
                  <a:pt x="50" y="461"/>
                </a:cubicBezTo>
                <a:cubicBezTo>
                  <a:pt x="51" y="462"/>
                  <a:pt x="51" y="464"/>
                  <a:pt x="51" y="465"/>
                </a:cubicBezTo>
                <a:cubicBezTo>
                  <a:pt x="52" y="467"/>
                  <a:pt x="52" y="471"/>
                  <a:pt x="52" y="470"/>
                </a:cubicBezTo>
                <a:cubicBezTo>
                  <a:pt x="53" y="469"/>
                  <a:pt x="53" y="458"/>
                  <a:pt x="53" y="456"/>
                </a:cubicBezTo>
                <a:cubicBezTo>
                  <a:pt x="54" y="455"/>
                  <a:pt x="56" y="456"/>
                  <a:pt x="57" y="456"/>
                </a:cubicBezTo>
                <a:cubicBezTo>
                  <a:pt x="57" y="456"/>
                  <a:pt x="57" y="457"/>
                  <a:pt x="58" y="457"/>
                </a:cubicBezTo>
                <a:cubicBezTo>
                  <a:pt x="58" y="456"/>
                  <a:pt x="58" y="456"/>
                  <a:pt x="59" y="455"/>
                </a:cubicBezTo>
                <a:cubicBezTo>
                  <a:pt x="59" y="454"/>
                  <a:pt x="59" y="453"/>
                  <a:pt x="60" y="453"/>
                </a:cubicBezTo>
                <a:cubicBezTo>
                  <a:pt x="60" y="452"/>
                  <a:pt x="60" y="452"/>
                  <a:pt x="61" y="451"/>
                </a:cubicBezTo>
                <a:cubicBezTo>
                  <a:pt x="61" y="450"/>
                  <a:pt x="63" y="449"/>
                  <a:pt x="64" y="448"/>
                </a:cubicBezTo>
                <a:cubicBezTo>
                  <a:pt x="65" y="447"/>
                  <a:pt x="65" y="446"/>
                  <a:pt x="65" y="445"/>
                </a:cubicBezTo>
                <a:cubicBezTo>
                  <a:pt x="65" y="443"/>
                  <a:pt x="66" y="440"/>
                  <a:pt x="66" y="438"/>
                </a:cubicBezTo>
                <a:cubicBezTo>
                  <a:pt x="66" y="436"/>
                  <a:pt x="67" y="434"/>
                  <a:pt x="67" y="432"/>
                </a:cubicBezTo>
                <a:cubicBezTo>
                  <a:pt x="67" y="431"/>
                  <a:pt x="67" y="430"/>
                  <a:pt x="68" y="429"/>
                </a:cubicBezTo>
                <a:cubicBezTo>
                  <a:pt x="69" y="428"/>
                  <a:pt x="71" y="427"/>
                  <a:pt x="72" y="426"/>
                </a:cubicBezTo>
                <a:cubicBezTo>
                  <a:pt x="73" y="425"/>
                  <a:pt x="73" y="422"/>
                  <a:pt x="73" y="421"/>
                </a:cubicBezTo>
                <a:cubicBezTo>
                  <a:pt x="74" y="420"/>
                  <a:pt x="74" y="418"/>
                  <a:pt x="74" y="417"/>
                </a:cubicBezTo>
                <a:cubicBezTo>
                  <a:pt x="75" y="416"/>
                  <a:pt x="75" y="416"/>
                  <a:pt x="75" y="415"/>
                </a:cubicBezTo>
                <a:cubicBezTo>
                  <a:pt x="76" y="413"/>
                  <a:pt x="78" y="410"/>
                  <a:pt x="79" y="409"/>
                </a:cubicBezTo>
                <a:cubicBezTo>
                  <a:pt x="79" y="406"/>
                  <a:pt x="79" y="404"/>
                  <a:pt x="80" y="402"/>
                </a:cubicBezTo>
                <a:cubicBezTo>
                  <a:pt x="80" y="400"/>
                  <a:pt x="80" y="398"/>
                  <a:pt x="81" y="396"/>
                </a:cubicBezTo>
                <a:cubicBezTo>
                  <a:pt x="81" y="394"/>
                  <a:pt x="81" y="392"/>
                  <a:pt x="82" y="390"/>
                </a:cubicBezTo>
                <a:cubicBezTo>
                  <a:pt x="82" y="387"/>
                  <a:pt x="82" y="383"/>
                  <a:pt x="83" y="383"/>
                </a:cubicBezTo>
                <a:cubicBezTo>
                  <a:pt x="83" y="382"/>
                  <a:pt x="85" y="388"/>
                  <a:pt x="86" y="387"/>
                </a:cubicBezTo>
                <a:cubicBezTo>
                  <a:pt x="87" y="386"/>
                  <a:pt x="87" y="379"/>
                  <a:pt x="87" y="376"/>
                </a:cubicBezTo>
                <a:cubicBezTo>
                  <a:pt x="87" y="372"/>
                  <a:pt x="88" y="367"/>
                  <a:pt x="88" y="363"/>
                </a:cubicBezTo>
                <a:cubicBezTo>
                  <a:pt x="88" y="360"/>
                  <a:pt x="89" y="355"/>
                  <a:pt x="89" y="352"/>
                </a:cubicBezTo>
                <a:cubicBezTo>
                  <a:pt x="89" y="351"/>
                  <a:pt x="89" y="350"/>
                  <a:pt x="90" y="349"/>
                </a:cubicBezTo>
                <a:cubicBezTo>
                  <a:pt x="91" y="348"/>
                  <a:pt x="93" y="346"/>
                  <a:pt x="93" y="345"/>
                </a:cubicBezTo>
                <a:cubicBezTo>
                  <a:pt x="94" y="345"/>
                  <a:pt x="94" y="345"/>
                  <a:pt x="94" y="345"/>
                </a:cubicBezTo>
                <a:cubicBezTo>
                  <a:pt x="95" y="345"/>
                  <a:pt x="95" y="344"/>
                  <a:pt x="95" y="344"/>
                </a:cubicBezTo>
                <a:cubicBezTo>
                  <a:pt x="96" y="344"/>
                  <a:pt x="96" y="344"/>
                  <a:pt x="96" y="344"/>
                </a:cubicBezTo>
                <a:cubicBezTo>
                  <a:pt x="97" y="344"/>
                  <a:pt x="97" y="344"/>
                  <a:pt x="97" y="343"/>
                </a:cubicBezTo>
                <a:cubicBezTo>
                  <a:pt x="98" y="342"/>
                  <a:pt x="100" y="341"/>
                  <a:pt x="101" y="340"/>
                </a:cubicBezTo>
                <a:cubicBezTo>
                  <a:pt x="101" y="338"/>
                  <a:pt x="101" y="338"/>
                  <a:pt x="102" y="337"/>
                </a:cubicBezTo>
                <a:cubicBezTo>
                  <a:pt x="102" y="336"/>
                  <a:pt x="102" y="335"/>
                  <a:pt x="103" y="333"/>
                </a:cubicBezTo>
                <a:cubicBezTo>
                  <a:pt x="103" y="332"/>
                  <a:pt x="103" y="331"/>
                  <a:pt x="104" y="329"/>
                </a:cubicBezTo>
                <a:cubicBezTo>
                  <a:pt x="104" y="328"/>
                  <a:pt x="104" y="326"/>
                  <a:pt x="105" y="325"/>
                </a:cubicBezTo>
                <a:cubicBezTo>
                  <a:pt x="106" y="324"/>
                  <a:pt x="107" y="324"/>
                  <a:pt x="108" y="323"/>
                </a:cubicBezTo>
                <a:cubicBezTo>
                  <a:pt x="109" y="322"/>
                  <a:pt x="110" y="321"/>
                  <a:pt x="110" y="320"/>
                </a:cubicBezTo>
                <a:cubicBezTo>
                  <a:pt x="111" y="319"/>
                  <a:pt x="111" y="318"/>
                  <a:pt x="111" y="316"/>
                </a:cubicBezTo>
                <a:cubicBezTo>
                  <a:pt x="112" y="315"/>
                  <a:pt x="112" y="314"/>
                  <a:pt x="112" y="313"/>
                </a:cubicBezTo>
                <a:cubicBezTo>
                  <a:pt x="113" y="312"/>
                  <a:pt x="115" y="310"/>
                  <a:pt x="115" y="309"/>
                </a:cubicBezTo>
                <a:cubicBezTo>
                  <a:pt x="116" y="308"/>
                  <a:pt x="116" y="306"/>
                  <a:pt x="116" y="307"/>
                </a:cubicBezTo>
                <a:cubicBezTo>
                  <a:pt x="117" y="309"/>
                  <a:pt x="117" y="319"/>
                  <a:pt x="117" y="321"/>
                </a:cubicBezTo>
                <a:cubicBezTo>
                  <a:pt x="118" y="323"/>
                  <a:pt x="118" y="318"/>
                  <a:pt x="119" y="318"/>
                </a:cubicBezTo>
                <a:cubicBezTo>
                  <a:pt x="119" y="319"/>
                  <a:pt x="119" y="324"/>
                  <a:pt x="119" y="324"/>
                </a:cubicBezTo>
                <a:cubicBezTo>
                  <a:pt x="120" y="325"/>
                  <a:pt x="122" y="324"/>
                  <a:pt x="123" y="323"/>
                </a:cubicBezTo>
                <a:cubicBezTo>
                  <a:pt x="123" y="323"/>
                  <a:pt x="123" y="322"/>
                  <a:pt x="124" y="322"/>
                </a:cubicBezTo>
                <a:cubicBezTo>
                  <a:pt x="124" y="321"/>
                  <a:pt x="125" y="320"/>
                  <a:pt x="125" y="319"/>
                </a:cubicBezTo>
                <a:cubicBezTo>
                  <a:pt x="125" y="319"/>
                  <a:pt x="125" y="318"/>
                  <a:pt x="126" y="317"/>
                </a:cubicBezTo>
                <a:cubicBezTo>
                  <a:pt x="126" y="316"/>
                  <a:pt x="126" y="315"/>
                  <a:pt x="127" y="314"/>
                </a:cubicBezTo>
                <a:cubicBezTo>
                  <a:pt x="128" y="313"/>
                  <a:pt x="129" y="312"/>
                  <a:pt x="130" y="311"/>
                </a:cubicBezTo>
                <a:cubicBezTo>
                  <a:pt x="131" y="310"/>
                  <a:pt x="131" y="310"/>
                  <a:pt x="131" y="310"/>
                </a:cubicBezTo>
                <a:cubicBezTo>
                  <a:pt x="131" y="310"/>
                  <a:pt x="132" y="311"/>
                  <a:pt x="132" y="311"/>
                </a:cubicBezTo>
                <a:cubicBezTo>
                  <a:pt x="132" y="311"/>
                  <a:pt x="133" y="311"/>
                  <a:pt x="133" y="311"/>
                </a:cubicBezTo>
                <a:cubicBezTo>
                  <a:pt x="133" y="311"/>
                  <a:pt x="134" y="311"/>
                  <a:pt x="134" y="311"/>
                </a:cubicBezTo>
                <a:cubicBezTo>
                  <a:pt x="135" y="311"/>
                  <a:pt x="137" y="311"/>
                  <a:pt x="137" y="311"/>
                </a:cubicBezTo>
                <a:cubicBezTo>
                  <a:pt x="138" y="311"/>
                  <a:pt x="138" y="310"/>
                  <a:pt x="138" y="310"/>
                </a:cubicBezTo>
                <a:cubicBezTo>
                  <a:pt x="139" y="310"/>
                  <a:pt x="139" y="310"/>
                  <a:pt x="139" y="310"/>
                </a:cubicBezTo>
                <a:cubicBezTo>
                  <a:pt x="140" y="311"/>
                  <a:pt x="140" y="311"/>
                  <a:pt x="141" y="311"/>
                </a:cubicBezTo>
                <a:cubicBezTo>
                  <a:pt x="141" y="312"/>
                  <a:pt x="141" y="312"/>
                  <a:pt x="142" y="312"/>
                </a:cubicBezTo>
                <a:cubicBezTo>
                  <a:pt x="142" y="312"/>
                  <a:pt x="144" y="312"/>
                  <a:pt x="145" y="312"/>
                </a:cubicBezTo>
                <a:cubicBezTo>
                  <a:pt x="145" y="312"/>
                  <a:pt x="146" y="313"/>
                  <a:pt x="146" y="312"/>
                </a:cubicBezTo>
                <a:cubicBezTo>
                  <a:pt x="146" y="311"/>
                  <a:pt x="146" y="301"/>
                  <a:pt x="147" y="301"/>
                </a:cubicBezTo>
                <a:cubicBezTo>
                  <a:pt x="147" y="300"/>
                  <a:pt x="148" y="308"/>
                  <a:pt x="148" y="309"/>
                </a:cubicBezTo>
                <a:cubicBezTo>
                  <a:pt x="148" y="310"/>
                  <a:pt x="149" y="308"/>
                  <a:pt x="149" y="308"/>
                </a:cubicBezTo>
                <a:cubicBezTo>
                  <a:pt x="150" y="309"/>
                  <a:pt x="151" y="311"/>
                  <a:pt x="152" y="312"/>
                </a:cubicBezTo>
                <a:cubicBezTo>
                  <a:pt x="153" y="314"/>
                  <a:pt x="153" y="316"/>
                  <a:pt x="153" y="318"/>
                </a:cubicBezTo>
                <a:cubicBezTo>
                  <a:pt x="154" y="319"/>
                  <a:pt x="154" y="321"/>
                  <a:pt x="154" y="322"/>
                </a:cubicBezTo>
                <a:cubicBezTo>
                  <a:pt x="155" y="324"/>
                  <a:pt x="155" y="325"/>
                  <a:pt x="155" y="327"/>
                </a:cubicBezTo>
                <a:cubicBezTo>
                  <a:pt x="155" y="329"/>
                  <a:pt x="155" y="330"/>
                  <a:pt x="156" y="332"/>
                </a:cubicBezTo>
                <a:cubicBezTo>
                  <a:pt x="157" y="334"/>
                  <a:pt x="159" y="335"/>
                  <a:pt x="159" y="337"/>
                </a:cubicBezTo>
                <a:cubicBezTo>
                  <a:pt x="160" y="338"/>
                  <a:pt x="160" y="340"/>
                  <a:pt x="161" y="341"/>
                </a:cubicBezTo>
                <a:cubicBezTo>
                  <a:pt x="161" y="342"/>
                  <a:pt x="161" y="342"/>
                  <a:pt x="162" y="343"/>
                </a:cubicBezTo>
                <a:cubicBezTo>
                  <a:pt x="162" y="345"/>
                  <a:pt x="162" y="346"/>
                  <a:pt x="162" y="348"/>
                </a:cubicBezTo>
                <a:cubicBezTo>
                  <a:pt x="163" y="349"/>
                  <a:pt x="163" y="350"/>
                  <a:pt x="164" y="351"/>
                </a:cubicBezTo>
                <a:cubicBezTo>
                  <a:pt x="164" y="352"/>
                  <a:pt x="166" y="354"/>
                  <a:pt x="167" y="355"/>
                </a:cubicBezTo>
                <a:cubicBezTo>
                  <a:pt x="168" y="357"/>
                  <a:pt x="168" y="358"/>
                  <a:pt x="168" y="360"/>
                </a:cubicBezTo>
                <a:cubicBezTo>
                  <a:pt x="168" y="361"/>
                  <a:pt x="168" y="363"/>
                  <a:pt x="169" y="365"/>
                </a:cubicBezTo>
                <a:cubicBezTo>
                  <a:pt x="169" y="366"/>
                  <a:pt x="170" y="368"/>
                  <a:pt x="170" y="369"/>
                </a:cubicBezTo>
                <a:cubicBezTo>
                  <a:pt x="170" y="371"/>
                  <a:pt x="170" y="373"/>
                  <a:pt x="171" y="376"/>
                </a:cubicBezTo>
                <a:cubicBezTo>
                  <a:pt x="172" y="378"/>
                  <a:pt x="174" y="381"/>
                  <a:pt x="175" y="383"/>
                </a:cubicBezTo>
                <a:cubicBezTo>
                  <a:pt x="176" y="385"/>
                  <a:pt x="176" y="388"/>
                  <a:pt x="176" y="390"/>
                </a:cubicBezTo>
                <a:cubicBezTo>
                  <a:pt x="177" y="392"/>
                  <a:pt x="177" y="394"/>
                  <a:pt x="177" y="395"/>
                </a:cubicBezTo>
                <a:cubicBezTo>
                  <a:pt x="178" y="397"/>
                  <a:pt x="178" y="397"/>
                  <a:pt x="178" y="399"/>
                </a:cubicBezTo>
                <a:cubicBezTo>
                  <a:pt x="179" y="400"/>
                  <a:pt x="181" y="402"/>
                  <a:pt x="181" y="403"/>
                </a:cubicBezTo>
                <a:cubicBezTo>
                  <a:pt x="182" y="403"/>
                  <a:pt x="182" y="401"/>
                  <a:pt x="183" y="400"/>
                </a:cubicBezTo>
                <a:cubicBezTo>
                  <a:pt x="183" y="399"/>
                  <a:pt x="183" y="398"/>
                  <a:pt x="184" y="397"/>
                </a:cubicBezTo>
                <a:cubicBezTo>
                  <a:pt x="184" y="395"/>
                  <a:pt x="184" y="393"/>
                  <a:pt x="185" y="392"/>
                </a:cubicBezTo>
                <a:cubicBezTo>
                  <a:pt x="185" y="392"/>
                  <a:pt x="185" y="392"/>
                  <a:pt x="186" y="392"/>
                </a:cubicBezTo>
                <a:cubicBezTo>
                  <a:pt x="186" y="392"/>
                  <a:pt x="188" y="392"/>
                  <a:pt x="189" y="392"/>
                </a:cubicBezTo>
                <a:cubicBezTo>
                  <a:pt x="189" y="392"/>
                  <a:pt x="190" y="392"/>
                  <a:pt x="190" y="392"/>
                </a:cubicBezTo>
                <a:cubicBezTo>
                  <a:pt x="190" y="392"/>
                  <a:pt x="191" y="392"/>
                  <a:pt x="191" y="391"/>
                </a:cubicBezTo>
                <a:cubicBezTo>
                  <a:pt x="191" y="391"/>
                  <a:pt x="192" y="391"/>
                  <a:pt x="192" y="391"/>
                </a:cubicBezTo>
                <a:cubicBezTo>
                  <a:pt x="192" y="390"/>
                  <a:pt x="192" y="390"/>
                  <a:pt x="193" y="389"/>
                </a:cubicBezTo>
                <a:cubicBezTo>
                  <a:pt x="194" y="389"/>
                  <a:pt x="196" y="390"/>
                  <a:pt x="196" y="389"/>
                </a:cubicBezTo>
                <a:cubicBezTo>
                  <a:pt x="197" y="389"/>
                  <a:pt x="197" y="389"/>
                  <a:pt x="197" y="389"/>
                </a:cubicBezTo>
                <a:cubicBezTo>
                  <a:pt x="198" y="389"/>
                  <a:pt x="198" y="389"/>
                  <a:pt x="198" y="389"/>
                </a:cubicBezTo>
                <a:cubicBezTo>
                  <a:pt x="199" y="389"/>
                  <a:pt x="199" y="388"/>
                  <a:pt x="199" y="387"/>
                </a:cubicBezTo>
                <a:cubicBezTo>
                  <a:pt x="200" y="387"/>
                  <a:pt x="200" y="387"/>
                  <a:pt x="200" y="386"/>
                </a:cubicBezTo>
                <a:cubicBezTo>
                  <a:pt x="201" y="385"/>
                  <a:pt x="203" y="384"/>
                  <a:pt x="204" y="383"/>
                </a:cubicBezTo>
                <a:cubicBezTo>
                  <a:pt x="204" y="382"/>
                  <a:pt x="204" y="381"/>
                  <a:pt x="204" y="381"/>
                </a:cubicBezTo>
                <a:cubicBezTo>
                  <a:pt x="205" y="380"/>
                  <a:pt x="205" y="380"/>
                  <a:pt x="206" y="379"/>
                </a:cubicBezTo>
                <a:cubicBezTo>
                  <a:pt x="206" y="379"/>
                  <a:pt x="206" y="380"/>
                  <a:pt x="207" y="379"/>
                </a:cubicBezTo>
                <a:cubicBezTo>
                  <a:pt x="207" y="379"/>
                  <a:pt x="207" y="379"/>
                  <a:pt x="208" y="379"/>
                </a:cubicBezTo>
                <a:cubicBezTo>
                  <a:pt x="208" y="378"/>
                  <a:pt x="210" y="377"/>
                  <a:pt x="211" y="377"/>
                </a:cubicBezTo>
                <a:cubicBezTo>
                  <a:pt x="212" y="378"/>
                  <a:pt x="212" y="379"/>
                  <a:pt x="212" y="380"/>
                </a:cubicBezTo>
                <a:cubicBezTo>
                  <a:pt x="212" y="381"/>
                  <a:pt x="213" y="382"/>
                  <a:pt x="213" y="383"/>
                </a:cubicBezTo>
                <a:cubicBezTo>
                  <a:pt x="213" y="384"/>
                  <a:pt x="214" y="386"/>
                  <a:pt x="214" y="387"/>
                </a:cubicBezTo>
                <a:cubicBezTo>
                  <a:pt x="214" y="387"/>
                  <a:pt x="215" y="386"/>
                  <a:pt x="215" y="386"/>
                </a:cubicBezTo>
                <a:cubicBezTo>
                  <a:pt x="216" y="386"/>
                  <a:pt x="217" y="385"/>
                  <a:pt x="218" y="386"/>
                </a:cubicBezTo>
                <a:cubicBezTo>
                  <a:pt x="219" y="386"/>
                  <a:pt x="219" y="388"/>
                  <a:pt x="219" y="388"/>
                </a:cubicBezTo>
                <a:cubicBezTo>
                  <a:pt x="220" y="389"/>
                  <a:pt x="220" y="388"/>
                  <a:pt x="220" y="388"/>
                </a:cubicBezTo>
                <a:cubicBezTo>
                  <a:pt x="221" y="388"/>
                  <a:pt x="221" y="389"/>
                  <a:pt x="221" y="389"/>
                </a:cubicBezTo>
                <a:cubicBezTo>
                  <a:pt x="222" y="390"/>
                  <a:pt x="222" y="390"/>
                  <a:pt x="222" y="390"/>
                </a:cubicBezTo>
                <a:cubicBezTo>
                  <a:pt x="223" y="390"/>
                  <a:pt x="225" y="390"/>
                  <a:pt x="226" y="389"/>
                </a:cubicBezTo>
                <a:cubicBezTo>
                  <a:pt x="226" y="389"/>
                  <a:pt x="226" y="388"/>
                  <a:pt x="227" y="388"/>
                </a:cubicBezTo>
                <a:cubicBezTo>
                  <a:pt x="227" y="387"/>
                  <a:pt x="227" y="387"/>
                  <a:pt x="228" y="387"/>
                </a:cubicBezTo>
                <a:cubicBezTo>
                  <a:pt x="228" y="387"/>
                  <a:pt x="228" y="387"/>
                  <a:pt x="229" y="387"/>
                </a:cubicBezTo>
                <a:cubicBezTo>
                  <a:pt x="229" y="388"/>
                  <a:pt x="229" y="387"/>
                  <a:pt x="230" y="388"/>
                </a:cubicBezTo>
                <a:cubicBezTo>
                  <a:pt x="230" y="388"/>
                  <a:pt x="232" y="389"/>
                  <a:pt x="233" y="390"/>
                </a:cubicBezTo>
                <a:cubicBezTo>
                  <a:pt x="234" y="391"/>
                  <a:pt x="234" y="393"/>
                  <a:pt x="234" y="394"/>
                </a:cubicBezTo>
                <a:cubicBezTo>
                  <a:pt x="234" y="394"/>
                  <a:pt x="235" y="395"/>
                  <a:pt x="235" y="395"/>
                </a:cubicBezTo>
                <a:cubicBezTo>
                  <a:pt x="235" y="396"/>
                  <a:pt x="236" y="397"/>
                  <a:pt x="236" y="397"/>
                </a:cubicBezTo>
                <a:cubicBezTo>
                  <a:pt x="236" y="398"/>
                  <a:pt x="236" y="399"/>
                  <a:pt x="237" y="400"/>
                </a:cubicBezTo>
                <a:cubicBezTo>
                  <a:pt x="238" y="401"/>
                  <a:pt x="240" y="402"/>
                  <a:pt x="240" y="403"/>
                </a:cubicBezTo>
                <a:cubicBezTo>
                  <a:pt x="241" y="403"/>
                  <a:pt x="241" y="402"/>
                  <a:pt x="241" y="403"/>
                </a:cubicBezTo>
                <a:cubicBezTo>
                  <a:pt x="242" y="403"/>
                  <a:pt x="242" y="405"/>
                  <a:pt x="242" y="406"/>
                </a:cubicBezTo>
                <a:cubicBezTo>
                  <a:pt x="243" y="408"/>
                  <a:pt x="243" y="409"/>
                  <a:pt x="243" y="410"/>
                </a:cubicBezTo>
                <a:cubicBezTo>
                  <a:pt x="244" y="412"/>
                  <a:pt x="247" y="415"/>
                  <a:pt x="248" y="417"/>
                </a:cubicBezTo>
                <a:cubicBezTo>
                  <a:pt x="248" y="418"/>
                  <a:pt x="248" y="420"/>
                  <a:pt x="249" y="420"/>
                </a:cubicBezTo>
                <a:cubicBezTo>
                  <a:pt x="249" y="421"/>
                  <a:pt x="249" y="421"/>
                  <a:pt x="250" y="422"/>
                </a:cubicBezTo>
                <a:cubicBezTo>
                  <a:pt x="250" y="423"/>
                  <a:pt x="250" y="424"/>
                  <a:pt x="251" y="425"/>
                </a:cubicBezTo>
                <a:cubicBezTo>
                  <a:pt x="251" y="426"/>
                  <a:pt x="251" y="427"/>
                  <a:pt x="252" y="428"/>
                </a:cubicBezTo>
                <a:cubicBezTo>
                  <a:pt x="252" y="429"/>
                  <a:pt x="254" y="429"/>
                  <a:pt x="255" y="431"/>
                </a:cubicBezTo>
                <a:cubicBezTo>
                  <a:pt x="256" y="432"/>
                  <a:pt x="256" y="433"/>
                  <a:pt x="256" y="434"/>
                </a:cubicBezTo>
                <a:cubicBezTo>
                  <a:pt x="256" y="436"/>
                  <a:pt x="257" y="438"/>
                  <a:pt x="257" y="440"/>
                </a:cubicBezTo>
                <a:cubicBezTo>
                  <a:pt x="258" y="441"/>
                  <a:pt x="258" y="442"/>
                  <a:pt x="259" y="443"/>
                </a:cubicBezTo>
                <a:cubicBezTo>
                  <a:pt x="260" y="444"/>
                  <a:pt x="262" y="444"/>
                  <a:pt x="262" y="445"/>
                </a:cubicBezTo>
                <a:cubicBezTo>
                  <a:pt x="263" y="445"/>
                  <a:pt x="263" y="446"/>
                  <a:pt x="263" y="447"/>
                </a:cubicBezTo>
                <a:cubicBezTo>
                  <a:pt x="264" y="448"/>
                  <a:pt x="264" y="450"/>
                  <a:pt x="264" y="451"/>
                </a:cubicBezTo>
                <a:cubicBezTo>
                  <a:pt x="265" y="452"/>
                  <a:pt x="265" y="452"/>
                  <a:pt x="265" y="453"/>
                </a:cubicBezTo>
                <a:cubicBezTo>
                  <a:pt x="266" y="454"/>
                  <a:pt x="266" y="456"/>
                  <a:pt x="267" y="457"/>
                </a:cubicBezTo>
                <a:cubicBezTo>
                  <a:pt x="267" y="458"/>
                  <a:pt x="269" y="460"/>
                  <a:pt x="270" y="461"/>
                </a:cubicBezTo>
                <a:cubicBezTo>
                  <a:pt x="270" y="462"/>
                  <a:pt x="270" y="462"/>
                  <a:pt x="271" y="463"/>
                </a:cubicBezTo>
                <a:cubicBezTo>
                  <a:pt x="271" y="464"/>
                  <a:pt x="271" y="465"/>
                  <a:pt x="272" y="466"/>
                </a:cubicBezTo>
                <a:cubicBezTo>
                  <a:pt x="272" y="467"/>
                  <a:pt x="272" y="468"/>
                  <a:pt x="273" y="467"/>
                </a:cubicBezTo>
                <a:cubicBezTo>
                  <a:pt x="273" y="467"/>
                  <a:pt x="273" y="465"/>
                  <a:pt x="274" y="464"/>
                </a:cubicBezTo>
                <a:cubicBezTo>
                  <a:pt x="275" y="464"/>
                  <a:pt x="276" y="464"/>
                  <a:pt x="277" y="462"/>
                </a:cubicBezTo>
                <a:cubicBezTo>
                  <a:pt x="278" y="461"/>
                  <a:pt x="278" y="457"/>
                  <a:pt x="278" y="456"/>
                </a:cubicBezTo>
                <a:cubicBezTo>
                  <a:pt x="278" y="455"/>
                  <a:pt x="279" y="455"/>
                  <a:pt x="279" y="454"/>
                </a:cubicBezTo>
                <a:cubicBezTo>
                  <a:pt x="279" y="453"/>
                  <a:pt x="280" y="451"/>
                  <a:pt x="280" y="450"/>
                </a:cubicBezTo>
                <a:cubicBezTo>
                  <a:pt x="281" y="449"/>
                  <a:pt x="281" y="448"/>
                  <a:pt x="281" y="446"/>
                </a:cubicBezTo>
                <a:cubicBezTo>
                  <a:pt x="282" y="445"/>
                  <a:pt x="284" y="444"/>
                  <a:pt x="284" y="443"/>
                </a:cubicBezTo>
                <a:cubicBezTo>
                  <a:pt x="285" y="442"/>
                  <a:pt x="285" y="442"/>
                  <a:pt x="285" y="441"/>
                </a:cubicBezTo>
                <a:cubicBezTo>
                  <a:pt x="286" y="440"/>
                  <a:pt x="286" y="439"/>
                  <a:pt x="287" y="438"/>
                </a:cubicBezTo>
                <a:cubicBezTo>
                  <a:pt x="287" y="436"/>
                  <a:pt x="287" y="435"/>
                  <a:pt x="288" y="434"/>
                </a:cubicBezTo>
                <a:cubicBezTo>
                  <a:pt x="288" y="433"/>
                  <a:pt x="288" y="432"/>
                  <a:pt x="288" y="431"/>
                </a:cubicBezTo>
                <a:cubicBezTo>
                  <a:pt x="289" y="430"/>
                  <a:pt x="292" y="429"/>
                  <a:pt x="293" y="427"/>
                </a:cubicBezTo>
                <a:cubicBezTo>
                  <a:pt x="294" y="426"/>
                  <a:pt x="294" y="426"/>
                  <a:pt x="294" y="424"/>
                </a:cubicBezTo>
                <a:cubicBezTo>
                  <a:pt x="294" y="422"/>
                  <a:pt x="294" y="419"/>
                  <a:pt x="295" y="416"/>
                </a:cubicBezTo>
                <a:cubicBezTo>
                  <a:pt x="295" y="414"/>
                  <a:pt x="295" y="412"/>
                  <a:pt x="296" y="409"/>
                </a:cubicBezTo>
                <a:cubicBezTo>
                  <a:pt x="297" y="406"/>
                  <a:pt x="300" y="403"/>
                  <a:pt x="301" y="400"/>
                </a:cubicBezTo>
                <a:cubicBezTo>
                  <a:pt x="302" y="397"/>
                  <a:pt x="302" y="394"/>
                  <a:pt x="302" y="391"/>
                </a:cubicBezTo>
                <a:cubicBezTo>
                  <a:pt x="303" y="388"/>
                  <a:pt x="303" y="385"/>
                  <a:pt x="303" y="382"/>
                </a:cubicBezTo>
                <a:cubicBezTo>
                  <a:pt x="304" y="379"/>
                  <a:pt x="306" y="375"/>
                  <a:pt x="306" y="372"/>
                </a:cubicBezTo>
                <a:cubicBezTo>
                  <a:pt x="307" y="368"/>
                  <a:pt x="307" y="364"/>
                  <a:pt x="307" y="360"/>
                </a:cubicBezTo>
                <a:cubicBezTo>
                  <a:pt x="308" y="357"/>
                  <a:pt x="308" y="355"/>
                  <a:pt x="309" y="352"/>
                </a:cubicBezTo>
                <a:cubicBezTo>
                  <a:pt x="309" y="349"/>
                  <a:pt x="309" y="345"/>
                  <a:pt x="310" y="344"/>
                </a:cubicBezTo>
                <a:cubicBezTo>
                  <a:pt x="310" y="343"/>
                  <a:pt x="310" y="343"/>
                  <a:pt x="311" y="343"/>
                </a:cubicBezTo>
                <a:cubicBezTo>
                  <a:pt x="312" y="343"/>
                  <a:pt x="314" y="342"/>
                  <a:pt x="315" y="341"/>
                </a:cubicBezTo>
                <a:cubicBezTo>
                  <a:pt x="315" y="341"/>
                  <a:pt x="316" y="341"/>
                  <a:pt x="316" y="341"/>
                </a:cubicBezTo>
                <a:cubicBezTo>
                  <a:pt x="316" y="340"/>
                  <a:pt x="317" y="340"/>
                  <a:pt x="317" y="340"/>
                </a:cubicBezTo>
                <a:cubicBezTo>
                  <a:pt x="317" y="340"/>
                  <a:pt x="318" y="340"/>
                  <a:pt x="318" y="340"/>
                </a:cubicBezTo>
                <a:cubicBezTo>
                  <a:pt x="319" y="339"/>
                  <a:pt x="320" y="338"/>
                  <a:pt x="321" y="338"/>
                </a:cubicBezTo>
                <a:cubicBezTo>
                  <a:pt x="322" y="338"/>
                  <a:pt x="322" y="337"/>
                  <a:pt x="322" y="337"/>
                </a:cubicBezTo>
                <a:cubicBezTo>
                  <a:pt x="323" y="337"/>
                  <a:pt x="323" y="338"/>
                  <a:pt x="323" y="338"/>
                </a:cubicBezTo>
                <a:cubicBezTo>
                  <a:pt x="324" y="338"/>
                  <a:pt x="324" y="337"/>
                  <a:pt x="324" y="337"/>
                </a:cubicBezTo>
                <a:cubicBezTo>
                  <a:pt x="324" y="337"/>
                  <a:pt x="325" y="338"/>
                  <a:pt x="325" y="338"/>
                </a:cubicBezTo>
                <a:cubicBezTo>
                  <a:pt x="326" y="338"/>
                  <a:pt x="328" y="337"/>
                  <a:pt x="329" y="337"/>
                </a:cubicBezTo>
                <a:cubicBezTo>
                  <a:pt x="329" y="337"/>
                  <a:pt x="329" y="338"/>
                  <a:pt x="330" y="339"/>
                </a:cubicBezTo>
                <a:cubicBezTo>
                  <a:pt x="330" y="339"/>
                  <a:pt x="330" y="339"/>
                  <a:pt x="330" y="340"/>
                </a:cubicBezTo>
                <a:cubicBezTo>
                  <a:pt x="331" y="340"/>
                  <a:pt x="331" y="342"/>
                  <a:pt x="332" y="343"/>
                </a:cubicBezTo>
                <a:cubicBezTo>
                  <a:pt x="332" y="345"/>
                  <a:pt x="332" y="346"/>
                  <a:pt x="333" y="348"/>
                </a:cubicBezTo>
                <a:cubicBezTo>
                  <a:pt x="333" y="349"/>
                  <a:pt x="335" y="350"/>
                  <a:pt x="336" y="353"/>
                </a:cubicBezTo>
                <a:cubicBezTo>
                  <a:pt x="336" y="354"/>
                  <a:pt x="336" y="356"/>
                  <a:pt x="337" y="360"/>
                </a:cubicBezTo>
                <a:cubicBezTo>
                  <a:pt x="337" y="364"/>
                  <a:pt x="338" y="372"/>
                  <a:pt x="338" y="376"/>
                </a:cubicBezTo>
                <a:cubicBezTo>
                  <a:pt x="338" y="380"/>
                  <a:pt x="339" y="382"/>
                  <a:pt x="339" y="383"/>
                </a:cubicBezTo>
                <a:cubicBezTo>
                  <a:pt x="339" y="385"/>
                  <a:pt x="339" y="386"/>
                  <a:pt x="340" y="387"/>
                </a:cubicBezTo>
                <a:cubicBezTo>
                  <a:pt x="341" y="388"/>
                  <a:pt x="342" y="388"/>
                  <a:pt x="343" y="389"/>
                </a:cubicBezTo>
                <a:cubicBezTo>
                  <a:pt x="344" y="389"/>
                  <a:pt x="344" y="390"/>
                  <a:pt x="344" y="391"/>
                </a:cubicBezTo>
                <a:cubicBezTo>
                  <a:pt x="345" y="391"/>
                  <a:pt x="345" y="392"/>
                  <a:pt x="345" y="393"/>
                </a:cubicBezTo>
                <a:cubicBezTo>
                  <a:pt x="346" y="394"/>
                  <a:pt x="346" y="395"/>
                  <a:pt x="346" y="396"/>
                </a:cubicBezTo>
                <a:cubicBezTo>
                  <a:pt x="347" y="397"/>
                  <a:pt x="347" y="397"/>
                  <a:pt x="347" y="398"/>
                </a:cubicBezTo>
                <a:cubicBezTo>
                  <a:pt x="348" y="400"/>
                  <a:pt x="351" y="401"/>
                  <a:pt x="352" y="403"/>
                </a:cubicBezTo>
                <a:cubicBezTo>
                  <a:pt x="353" y="404"/>
                  <a:pt x="352" y="405"/>
                  <a:pt x="353" y="406"/>
                </a:cubicBezTo>
                <a:cubicBezTo>
                  <a:pt x="353" y="407"/>
                  <a:pt x="353" y="408"/>
                  <a:pt x="354" y="409"/>
                </a:cubicBezTo>
                <a:cubicBezTo>
                  <a:pt x="354" y="410"/>
                  <a:pt x="354" y="411"/>
                  <a:pt x="355" y="412"/>
                </a:cubicBezTo>
                <a:cubicBezTo>
                  <a:pt x="355" y="413"/>
                  <a:pt x="357" y="415"/>
                  <a:pt x="358" y="415"/>
                </a:cubicBezTo>
                <a:cubicBezTo>
                  <a:pt x="359" y="414"/>
                  <a:pt x="359" y="411"/>
                  <a:pt x="359" y="410"/>
                </a:cubicBezTo>
                <a:cubicBezTo>
                  <a:pt x="359" y="409"/>
                  <a:pt x="360" y="409"/>
                  <a:pt x="360" y="409"/>
                </a:cubicBezTo>
                <a:cubicBezTo>
                  <a:pt x="360" y="408"/>
                  <a:pt x="361" y="407"/>
                  <a:pt x="361" y="406"/>
                </a:cubicBezTo>
                <a:cubicBezTo>
                  <a:pt x="361" y="405"/>
                  <a:pt x="361" y="403"/>
                  <a:pt x="362" y="401"/>
                </a:cubicBezTo>
                <a:cubicBezTo>
                  <a:pt x="363" y="400"/>
                  <a:pt x="365" y="398"/>
                  <a:pt x="365" y="397"/>
                </a:cubicBezTo>
                <a:cubicBezTo>
                  <a:pt x="366" y="396"/>
                  <a:pt x="366" y="395"/>
                  <a:pt x="366" y="393"/>
                </a:cubicBezTo>
                <a:cubicBezTo>
                  <a:pt x="367" y="392"/>
                  <a:pt x="367" y="391"/>
                  <a:pt x="367" y="388"/>
                </a:cubicBezTo>
                <a:cubicBezTo>
                  <a:pt x="368" y="384"/>
                  <a:pt x="368" y="377"/>
                  <a:pt x="368" y="373"/>
                </a:cubicBezTo>
                <a:cubicBezTo>
                  <a:pt x="369" y="371"/>
                  <a:pt x="369" y="369"/>
                  <a:pt x="369" y="368"/>
                </a:cubicBezTo>
                <a:cubicBezTo>
                  <a:pt x="370" y="367"/>
                  <a:pt x="372" y="367"/>
                  <a:pt x="373" y="365"/>
                </a:cubicBezTo>
                <a:cubicBezTo>
                  <a:pt x="373" y="362"/>
                  <a:pt x="373" y="357"/>
                  <a:pt x="374" y="353"/>
                </a:cubicBezTo>
                <a:cubicBezTo>
                  <a:pt x="374" y="349"/>
                  <a:pt x="374" y="346"/>
                  <a:pt x="375" y="342"/>
                </a:cubicBezTo>
                <a:cubicBezTo>
                  <a:pt x="375" y="337"/>
                  <a:pt x="375" y="331"/>
                  <a:pt x="376" y="328"/>
                </a:cubicBezTo>
                <a:cubicBezTo>
                  <a:pt x="376" y="326"/>
                  <a:pt x="376" y="324"/>
                  <a:pt x="377" y="324"/>
                </a:cubicBezTo>
                <a:cubicBezTo>
                  <a:pt x="378" y="322"/>
                  <a:pt x="379" y="321"/>
                  <a:pt x="380" y="319"/>
                </a:cubicBezTo>
                <a:cubicBezTo>
                  <a:pt x="381" y="318"/>
                  <a:pt x="381" y="317"/>
                  <a:pt x="381" y="315"/>
                </a:cubicBezTo>
                <a:cubicBezTo>
                  <a:pt x="381" y="314"/>
                  <a:pt x="382" y="312"/>
                  <a:pt x="382" y="311"/>
                </a:cubicBezTo>
                <a:cubicBezTo>
                  <a:pt x="382" y="309"/>
                  <a:pt x="383" y="307"/>
                  <a:pt x="383" y="305"/>
                </a:cubicBezTo>
                <a:cubicBezTo>
                  <a:pt x="384" y="303"/>
                  <a:pt x="384" y="302"/>
                  <a:pt x="384" y="300"/>
                </a:cubicBezTo>
                <a:cubicBezTo>
                  <a:pt x="385" y="298"/>
                  <a:pt x="387" y="295"/>
                  <a:pt x="387" y="295"/>
                </a:cubicBezTo>
                <a:cubicBezTo>
                  <a:pt x="388" y="294"/>
                  <a:pt x="388" y="297"/>
                  <a:pt x="388" y="297"/>
                </a:cubicBezTo>
                <a:cubicBezTo>
                  <a:pt x="389" y="297"/>
                  <a:pt x="389" y="294"/>
                  <a:pt x="389" y="294"/>
                </a:cubicBezTo>
                <a:cubicBezTo>
                  <a:pt x="390" y="293"/>
                  <a:pt x="390" y="293"/>
                  <a:pt x="391" y="293"/>
                </a:cubicBezTo>
                <a:cubicBezTo>
                  <a:pt x="391" y="292"/>
                  <a:pt x="391" y="293"/>
                  <a:pt x="391" y="293"/>
                </a:cubicBezTo>
                <a:cubicBezTo>
                  <a:pt x="392" y="293"/>
                  <a:pt x="394" y="292"/>
                  <a:pt x="395" y="291"/>
                </a:cubicBezTo>
                <a:cubicBezTo>
                  <a:pt x="395" y="291"/>
                  <a:pt x="395" y="290"/>
                  <a:pt x="396" y="290"/>
                </a:cubicBezTo>
                <a:cubicBezTo>
                  <a:pt x="396" y="289"/>
                  <a:pt x="396" y="288"/>
                  <a:pt x="397" y="289"/>
                </a:cubicBezTo>
                <a:cubicBezTo>
                  <a:pt x="397" y="289"/>
                  <a:pt x="397" y="290"/>
                  <a:pt x="398" y="290"/>
                </a:cubicBezTo>
                <a:cubicBezTo>
                  <a:pt x="399" y="290"/>
                  <a:pt x="401" y="289"/>
                  <a:pt x="402" y="288"/>
                </a:cubicBezTo>
                <a:cubicBezTo>
                  <a:pt x="403" y="288"/>
                  <a:pt x="403" y="289"/>
                  <a:pt x="403" y="289"/>
                </a:cubicBezTo>
                <a:cubicBezTo>
                  <a:pt x="403" y="290"/>
                  <a:pt x="404" y="291"/>
                  <a:pt x="404" y="293"/>
                </a:cubicBezTo>
                <a:cubicBezTo>
                  <a:pt x="404" y="294"/>
                  <a:pt x="405" y="295"/>
                  <a:pt x="405" y="297"/>
                </a:cubicBezTo>
                <a:cubicBezTo>
                  <a:pt x="405" y="300"/>
                  <a:pt x="405" y="306"/>
                  <a:pt x="406" y="309"/>
                </a:cubicBezTo>
                <a:cubicBezTo>
                  <a:pt x="407" y="311"/>
                  <a:pt x="409" y="310"/>
                  <a:pt x="409" y="311"/>
                </a:cubicBezTo>
                <a:cubicBezTo>
                  <a:pt x="410" y="311"/>
                  <a:pt x="410" y="312"/>
                  <a:pt x="410" y="312"/>
                </a:cubicBezTo>
                <a:cubicBezTo>
                  <a:pt x="411" y="313"/>
                  <a:pt x="411" y="313"/>
                  <a:pt x="411" y="314"/>
                </a:cubicBezTo>
                <a:cubicBezTo>
                  <a:pt x="412" y="314"/>
                  <a:pt x="412" y="315"/>
                  <a:pt x="413" y="316"/>
                </a:cubicBezTo>
                <a:cubicBezTo>
                  <a:pt x="413" y="317"/>
                  <a:pt x="413" y="318"/>
                  <a:pt x="414" y="319"/>
                </a:cubicBezTo>
                <a:cubicBezTo>
                  <a:pt x="414" y="320"/>
                  <a:pt x="416" y="321"/>
                  <a:pt x="417" y="322"/>
                </a:cubicBezTo>
                <a:cubicBezTo>
                  <a:pt x="417" y="323"/>
                  <a:pt x="417" y="324"/>
                  <a:pt x="418" y="325"/>
                </a:cubicBezTo>
                <a:cubicBezTo>
                  <a:pt x="418" y="327"/>
                  <a:pt x="418" y="328"/>
                  <a:pt x="419" y="330"/>
                </a:cubicBezTo>
                <a:cubicBezTo>
                  <a:pt x="419" y="331"/>
                  <a:pt x="420" y="333"/>
                  <a:pt x="420" y="335"/>
                </a:cubicBezTo>
                <a:cubicBezTo>
                  <a:pt x="420" y="337"/>
                  <a:pt x="420" y="339"/>
                  <a:pt x="421" y="340"/>
                </a:cubicBezTo>
                <a:cubicBezTo>
                  <a:pt x="421" y="342"/>
                  <a:pt x="423" y="342"/>
                  <a:pt x="424" y="343"/>
                </a:cubicBezTo>
                <a:cubicBezTo>
                  <a:pt x="425" y="345"/>
                  <a:pt x="425" y="347"/>
                  <a:pt x="425" y="349"/>
                </a:cubicBezTo>
                <a:cubicBezTo>
                  <a:pt x="426" y="351"/>
                  <a:pt x="426" y="353"/>
                  <a:pt x="426" y="354"/>
                </a:cubicBezTo>
                <a:cubicBezTo>
                  <a:pt x="427" y="356"/>
                  <a:pt x="427" y="358"/>
                  <a:pt x="427" y="360"/>
                </a:cubicBezTo>
                <a:cubicBezTo>
                  <a:pt x="427" y="362"/>
                  <a:pt x="427" y="363"/>
                  <a:pt x="428" y="365"/>
                </a:cubicBezTo>
                <a:cubicBezTo>
                  <a:pt x="429" y="366"/>
                  <a:pt x="431" y="368"/>
                  <a:pt x="431" y="370"/>
                </a:cubicBezTo>
                <a:cubicBezTo>
                  <a:pt x="432" y="372"/>
                  <a:pt x="432" y="373"/>
                  <a:pt x="433" y="374"/>
                </a:cubicBezTo>
                <a:cubicBezTo>
                  <a:pt x="433" y="376"/>
                  <a:pt x="433" y="378"/>
                  <a:pt x="433" y="379"/>
                </a:cubicBezTo>
                <a:cubicBezTo>
                  <a:pt x="434" y="380"/>
                  <a:pt x="434" y="382"/>
                  <a:pt x="434" y="382"/>
                </a:cubicBezTo>
                <a:cubicBezTo>
                  <a:pt x="435" y="382"/>
                  <a:pt x="435" y="381"/>
                  <a:pt x="436" y="381"/>
                </a:cubicBezTo>
                <a:cubicBezTo>
                  <a:pt x="436" y="381"/>
                  <a:pt x="438" y="381"/>
                  <a:pt x="439" y="382"/>
                </a:cubicBezTo>
                <a:cubicBezTo>
                  <a:pt x="439" y="382"/>
                  <a:pt x="439" y="383"/>
                  <a:pt x="440" y="384"/>
                </a:cubicBezTo>
                <a:cubicBezTo>
                  <a:pt x="440" y="384"/>
                  <a:pt x="440" y="385"/>
                  <a:pt x="441" y="386"/>
                </a:cubicBezTo>
                <a:cubicBezTo>
                  <a:pt x="441" y="386"/>
                  <a:pt x="442" y="386"/>
                  <a:pt x="442" y="387"/>
                </a:cubicBezTo>
                <a:cubicBezTo>
                  <a:pt x="442" y="387"/>
                  <a:pt x="442" y="388"/>
                  <a:pt x="443" y="389"/>
                </a:cubicBezTo>
                <a:cubicBezTo>
                  <a:pt x="444" y="389"/>
                  <a:pt x="445" y="390"/>
                  <a:pt x="446" y="391"/>
                </a:cubicBezTo>
                <a:cubicBezTo>
                  <a:pt x="447" y="392"/>
                  <a:pt x="447" y="392"/>
                  <a:pt x="447" y="393"/>
                </a:cubicBezTo>
                <a:cubicBezTo>
                  <a:pt x="447" y="394"/>
                  <a:pt x="448" y="395"/>
                  <a:pt x="448" y="396"/>
                </a:cubicBezTo>
                <a:cubicBezTo>
                  <a:pt x="449" y="397"/>
                  <a:pt x="449" y="397"/>
                  <a:pt x="449" y="398"/>
                </a:cubicBezTo>
                <a:cubicBezTo>
                  <a:pt x="450" y="399"/>
                  <a:pt x="449" y="399"/>
                  <a:pt x="450" y="401"/>
                </a:cubicBezTo>
                <a:cubicBezTo>
                  <a:pt x="451" y="402"/>
                  <a:pt x="454" y="403"/>
                  <a:pt x="455" y="404"/>
                </a:cubicBezTo>
                <a:cubicBezTo>
                  <a:pt x="455" y="405"/>
                  <a:pt x="455" y="406"/>
                  <a:pt x="456" y="406"/>
                </a:cubicBezTo>
                <a:cubicBezTo>
                  <a:pt x="456" y="407"/>
                  <a:pt x="456" y="408"/>
                  <a:pt x="457" y="409"/>
                </a:cubicBezTo>
                <a:cubicBezTo>
                  <a:pt x="457" y="409"/>
                  <a:pt x="457" y="410"/>
                  <a:pt x="458" y="411"/>
                </a:cubicBezTo>
                <a:cubicBezTo>
                  <a:pt x="458" y="411"/>
                  <a:pt x="460" y="411"/>
                  <a:pt x="461" y="412"/>
                </a:cubicBezTo>
                <a:cubicBezTo>
                  <a:pt x="462" y="413"/>
                  <a:pt x="462" y="414"/>
                  <a:pt x="462" y="415"/>
                </a:cubicBezTo>
                <a:cubicBezTo>
                  <a:pt x="462" y="416"/>
                  <a:pt x="463" y="417"/>
                  <a:pt x="463" y="418"/>
                </a:cubicBezTo>
                <a:cubicBezTo>
                  <a:pt x="463" y="418"/>
                  <a:pt x="463" y="417"/>
                  <a:pt x="464" y="417"/>
                </a:cubicBezTo>
                <a:cubicBezTo>
                  <a:pt x="464" y="417"/>
                  <a:pt x="464" y="417"/>
                  <a:pt x="465" y="417"/>
                </a:cubicBezTo>
                <a:cubicBezTo>
                  <a:pt x="466" y="417"/>
                  <a:pt x="467" y="418"/>
                  <a:pt x="468" y="417"/>
                </a:cubicBezTo>
                <a:cubicBezTo>
                  <a:pt x="469" y="417"/>
                  <a:pt x="469" y="415"/>
                  <a:pt x="469" y="414"/>
                </a:cubicBezTo>
                <a:cubicBezTo>
                  <a:pt x="469" y="413"/>
                  <a:pt x="470" y="412"/>
                  <a:pt x="470" y="412"/>
                </a:cubicBezTo>
                <a:cubicBezTo>
                  <a:pt x="471" y="411"/>
                  <a:pt x="471" y="409"/>
                  <a:pt x="471" y="409"/>
                </a:cubicBezTo>
                <a:cubicBezTo>
                  <a:pt x="472" y="409"/>
                  <a:pt x="472" y="410"/>
                  <a:pt x="472" y="411"/>
                </a:cubicBezTo>
                <a:cubicBezTo>
                  <a:pt x="473" y="411"/>
                  <a:pt x="475" y="412"/>
                  <a:pt x="475" y="412"/>
                </a:cubicBezTo>
                <a:cubicBezTo>
                  <a:pt x="476" y="412"/>
                  <a:pt x="476" y="413"/>
                  <a:pt x="476" y="412"/>
                </a:cubicBezTo>
                <a:cubicBezTo>
                  <a:pt x="477" y="412"/>
                  <a:pt x="477" y="412"/>
                  <a:pt x="478" y="411"/>
                </a:cubicBezTo>
                <a:cubicBezTo>
                  <a:pt x="478" y="411"/>
                  <a:pt x="478" y="411"/>
                  <a:pt x="479" y="411"/>
                </a:cubicBezTo>
                <a:cubicBezTo>
                  <a:pt x="479" y="410"/>
                  <a:pt x="479" y="410"/>
                  <a:pt x="480" y="409"/>
                </a:cubicBezTo>
                <a:cubicBezTo>
                  <a:pt x="480" y="409"/>
                  <a:pt x="482" y="408"/>
                  <a:pt x="483" y="408"/>
                </a:cubicBezTo>
                <a:cubicBezTo>
                  <a:pt x="484" y="407"/>
                  <a:pt x="484" y="406"/>
                  <a:pt x="484" y="405"/>
                </a:cubicBezTo>
                <a:cubicBezTo>
                  <a:pt x="484" y="404"/>
                  <a:pt x="485" y="404"/>
                  <a:pt x="485" y="403"/>
                </a:cubicBezTo>
                <a:cubicBezTo>
                  <a:pt x="485" y="403"/>
                  <a:pt x="486" y="402"/>
                  <a:pt x="486" y="402"/>
                </a:cubicBezTo>
                <a:cubicBezTo>
                  <a:pt x="486" y="401"/>
                  <a:pt x="486" y="400"/>
                  <a:pt x="487" y="399"/>
                </a:cubicBezTo>
                <a:cubicBezTo>
                  <a:pt x="488" y="399"/>
                  <a:pt x="489" y="398"/>
                  <a:pt x="490" y="397"/>
                </a:cubicBezTo>
                <a:cubicBezTo>
                  <a:pt x="491" y="397"/>
                  <a:pt x="491" y="396"/>
                  <a:pt x="491" y="395"/>
                </a:cubicBezTo>
                <a:cubicBezTo>
                  <a:pt x="492" y="394"/>
                  <a:pt x="493" y="393"/>
                  <a:pt x="493" y="393"/>
                </a:cubicBezTo>
                <a:cubicBezTo>
                  <a:pt x="494" y="393"/>
                  <a:pt x="494" y="394"/>
                  <a:pt x="494" y="393"/>
                </a:cubicBezTo>
                <a:cubicBezTo>
                  <a:pt x="495" y="393"/>
                  <a:pt x="497" y="392"/>
                  <a:pt x="498" y="391"/>
                </a:cubicBezTo>
                <a:cubicBezTo>
                  <a:pt x="498" y="390"/>
                  <a:pt x="498" y="387"/>
                  <a:pt x="499" y="386"/>
                </a:cubicBezTo>
                <a:cubicBezTo>
                  <a:pt x="499" y="385"/>
                  <a:pt x="499" y="385"/>
                  <a:pt x="500" y="384"/>
                </a:cubicBezTo>
                <a:cubicBezTo>
                  <a:pt x="500" y="382"/>
                  <a:pt x="500" y="380"/>
                  <a:pt x="501" y="379"/>
                </a:cubicBezTo>
                <a:cubicBezTo>
                  <a:pt x="501" y="378"/>
                  <a:pt x="501" y="378"/>
                  <a:pt x="502" y="377"/>
                </a:cubicBezTo>
                <a:cubicBezTo>
                  <a:pt x="502" y="376"/>
                  <a:pt x="504" y="376"/>
                  <a:pt x="505" y="376"/>
                </a:cubicBezTo>
                <a:cubicBezTo>
                  <a:pt x="505" y="376"/>
                  <a:pt x="506" y="376"/>
                  <a:pt x="506" y="376"/>
                </a:cubicBezTo>
                <a:cubicBezTo>
                  <a:pt x="506" y="375"/>
                  <a:pt x="507" y="375"/>
                  <a:pt x="507" y="375"/>
                </a:cubicBezTo>
                <a:cubicBezTo>
                  <a:pt x="507" y="375"/>
                  <a:pt x="508" y="376"/>
                  <a:pt x="508" y="377"/>
                </a:cubicBezTo>
                <a:cubicBezTo>
                  <a:pt x="508" y="377"/>
                  <a:pt x="509" y="377"/>
                  <a:pt x="509" y="377"/>
                </a:cubicBezTo>
                <a:cubicBezTo>
                  <a:pt x="510" y="378"/>
                  <a:pt x="511" y="378"/>
                  <a:pt x="512" y="379"/>
                </a:cubicBezTo>
                <a:cubicBezTo>
                  <a:pt x="513" y="379"/>
                  <a:pt x="513" y="379"/>
                  <a:pt x="513" y="379"/>
                </a:cubicBezTo>
                <a:cubicBezTo>
                  <a:pt x="514" y="380"/>
                  <a:pt x="514" y="382"/>
                  <a:pt x="514" y="382"/>
                </a:cubicBezTo>
                <a:cubicBezTo>
                  <a:pt x="515" y="382"/>
                  <a:pt x="515" y="382"/>
                  <a:pt x="515" y="382"/>
                </a:cubicBezTo>
                <a:cubicBezTo>
                  <a:pt x="516" y="381"/>
                  <a:pt x="516" y="380"/>
                  <a:pt x="517" y="379"/>
                </a:cubicBezTo>
                <a:cubicBezTo>
                  <a:pt x="517" y="378"/>
                  <a:pt x="519" y="377"/>
                  <a:pt x="520" y="375"/>
                </a:cubicBezTo>
                <a:cubicBezTo>
                  <a:pt x="520" y="374"/>
                  <a:pt x="520" y="372"/>
                  <a:pt x="521" y="371"/>
                </a:cubicBezTo>
                <a:cubicBezTo>
                  <a:pt x="521" y="370"/>
                  <a:pt x="521" y="367"/>
                  <a:pt x="522" y="366"/>
                </a:cubicBezTo>
                <a:cubicBezTo>
                  <a:pt x="522" y="365"/>
                  <a:pt x="522" y="365"/>
                  <a:pt x="523" y="364"/>
                </a:cubicBezTo>
                <a:cubicBezTo>
                  <a:pt x="523" y="363"/>
                  <a:pt x="523" y="361"/>
                  <a:pt x="524" y="361"/>
                </a:cubicBezTo>
                <a:cubicBezTo>
                  <a:pt x="524" y="360"/>
                  <a:pt x="526" y="360"/>
                  <a:pt x="527" y="361"/>
                </a:cubicBezTo>
                <a:cubicBezTo>
                  <a:pt x="528" y="362"/>
                  <a:pt x="528" y="365"/>
                  <a:pt x="528" y="367"/>
                </a:cubicBezTo>
                <a:cubicBezTo>
                  <a:pt x="528" y="368"/>
                  <a:pt x="529" y="370"/>
                  <a:pt x="529" y="370"/>
                </a:cubicBezTo>
                <a:cubicBezTo>
                  <a:pt x="529" y="370"/>
                  <a:pt x="530" y="369"/>
                  <a:pt x="530" y="368"/>
                </a:cubicBezTo>
                <a:cubicBezTo>
                  <a:pt x="530" y="366"/>
                  <a:pt x="530" y="364"/>
                  <a:pt x="531" y="360"/>
                </a:cubicBezTo>
                <a:cubicBezTo>
                  <a:pt x="532" y="357"/>
                  <a:pt x="534" y="352"/>
                  <a:pt x="534" y="347"/>
                </a:cubicBezTo>
                <a:cubicBezTo>
                  <a:pt x="535" y="343"/>
                  <a:pt x="535" y="338"/>
                  <a:pt x="535" y="333"/>
                </a:cubicBezTo>
                <a:cubicBezTo>
                  <a:pt x="536" y="328"/>
                  <a:pt x="536" y="324"/>
                  <a:pt x="536" y="317"/>
                </a:cubicBezTo>
                <a:cubicBezTo>
                  <a:pt x="537" y="310"/>
                  <a:pt x="537" y="296"/>
                  <a:pt x="537" y="290"/>
                </a:cubicBezTo>
                <a:cubicBezTo>
                  <a:pt x="538" y="285"/>
                  <a:pt x="538" y="283"/>
                  <a:pt x="538" y="281"/>
                </a:cubicBezTo>
                <a:cubicBezTo>
                  <a:pt x="539" y="278"/>
                  <a:pt x="541" y="275"/>
                  <a:pt x="542" y="272"/>
                </a:cubicBezTo>
                <a:cubicBezTo>
                  <a:pt x="542" y="270"/>
                  <a:pt x="542" y="268"/>
                  <a:pt x="543" y="265"/>
                </a:cubicBezTo>
                <a:cubicBezTo>
                  <a:pt x="543" y="263"/>
                  <a:pt x="543" y="260"/>
                  <a:pt x="544" y="258"/>
                </a:cubicBezTo>
                <a:cubicBezTo>
                  <a:pt x="544" y="256"/>
                  <a:pt x="544" y="254"/>
                  <a:pt x="545" y="253"/>
                </a:cubicBezTo>
                <a:cubicBezTo>
                  <a:pt x="545" y="252"/>
                  <a:pt x="545" y="251"/>
                  <a:pt x="546" y="251"/>
                </a:cubicBezTo>
                <a:cubicBezTo>
                  <a:pt x="547" y="250"/>
                  <a:pt x="548" y="249"/>
                  <a:pt x="549" y="248"/>
                </a:cubicBezTo>
                <a:cubicBezTo>
                  <a:pt x="550" y="247"/>
                  <a:pt x="550" y="246"/>
                  <a:pt x="550" y="246"/>
                </a:cubicBezTo>
                <a:cubicBezTo>
                  <a:pt x="550" y="245"/>
                  <a:pt x="551" y="246"/>
                  <a:pt x="551" y="245"/>
                </a:cubicBezTo>
                <a:cubicBezTo>
                  <a:pt x="551" y="245"/>
                  <a:pt x="552" y="244"/>
                  <a:pt x="552" y="243"/>
                </a:cubicBezTo>
                <a:cubicBezTo>
                  <a:pt x="552" y="243"/>
                  <a:pt x="553" y="243"/>
                  <a:pt x="553" y="243"/>
                </a:cubicBezTo>
                <a:cubicBezTo>
                  <a:pt x="554" y="242"/>
                  <a:pt x="557" y="241"/>
                  <a:pt x="557" y="239"/>
                </a:cubicBezTo>
                <a:cubicBezTo>
                  <a:pt x="558" y="238"/>
                  <a:pt x="558" y="236"/>
                  <a:pt x="559" y="234"/>
                </a:cubicBezTo>
                <a:cubicBezTo>
                  <a:pt x="559" y="232"/>
                  <a:pt x="559" y="229"/>
                  <a:pt x="560" y="228"/>
                </a:cubicBezTo>
                <a:cubicBezTo>
                  <a:pt x="560" y="228"/>
                  <a:pt x="560" y="227"/>
                  <a:pt x="560" y="227"/>
                </a:cubicBezTo>
                <a:cubicBezTo>
                  <a:pt x="561" y="227"/>
                  <a:pt x="563" y="227"/>
                  <a:pt x="564" y="228"/>
                </a:cubicBezTo>
                <a:cubicBezTo>
                  <a:pt x="564" y="228"/>
                  <a:pt x="564" y="228"/>
                  <a:pt x="565" y="229"/>
                </a:cubicBezTo>
                <a:cubicBezTo>
                  <a:pt x="565" y="229"/>
                  <a:pt x="566" y="229"/>
                  <a:pt x="566" y="230"/>
                </a:cubicBezTo>
                <a:cubicBezTo>
                  <a:pt x="566" y="230"/>
                  <a:pt x="567" y="232"/>
                  <a:pt x="567" y="233"/>
                </a:cubicBezTo>
                <a:cubicBezTo>
                  <a:pt x="567" y="237"/>
                  <a:pt x="567" y="251"/>
                  <a:pt x="568" y="256"/>
                </a:cubicBezTo>
                <a:cubicBezTo>
                  <a:pt x="568" y="258"/>
                  <a:pt x="571" y="259"/>
                  <a:pt x="571" y="260"/>
                </a:cubicBezTo>
                <a:cubicBezTo>
                  <a:pt x="572" y="261"/>
                  <a:pt x="572" y="263"/>
                  <a:pt x="572" y="265"/>
                </a:cubicBezTo>
                <a:cubicBezTo>
                  <a:pt x="572" y="266"/>
                  <a:pt x="573" y="268"/>
                  <a:pt x="573" y="269"/>
                </a:cubicBezTo>
                <a:cubicBezTo>
                  <a:pt x="573" y="270"/>
                  <a:pt x="574" y="271"/>
                  <a:pt x="574" y="272"/>
                </a:cubicBezTo>
                <a:cubicBezTo>
                  <a:pt x="575" y="273"/>
                  <a:pt x="575" y="274"/>
                  <a:pt x="575" y="275"/>
                </a:cubicBezTo>
                <a:cubicBezTo>
                  <a:pt x="576" y="275"/>
                  <a:pt x="578" y="275"/>
                  <a:pt x="578" y="276"/>
                </a:cubicBezTo>
                <a:cubicBezTo>
                  <a:pt x="579" y="277"/>
                  <a:pt x="579" y="278"/>
                  <a:pt x="579" y="279"/>
                </a:cubicBezTo>
                <a:cubicBezTo>
                  <a:pt x="580" y="281"/>
                  <a:pt x="580" y="282"/>
                  <a:pt x="580" y="284"/>
                </a:cubicBezTo>
                <a:cubicBezTo>
                  <a:pt x="581" y="285"/>
                  <a:pt x="581" y="286"/>
                  <a:pt x="582" y="287"/>
                </a:cubicBezTo>
                <a:cubicBezTo>
                  <a:pt x="582" y="288"/>
                  <a:pt x="582" y="290"/>
                  <a:pt x="583" y="291"/>
                </a:cubicBezTo>
                <a:cubicBezTo>
                  <a:pt x="583" y="292"/>
                  <a:pt x="585" y="293"/>
                  <a:pt x="586" y="293"/>
                </a:cubicBezTo>
                <a:cubicBezTo>
                  <a:pt x="586" y="294"/>
                  <a:pt x="586" y="294"/>
                  <a:pt x="587" y="295"/>
                </a:cubicBezTo>
                <a:cubicBezTo>
                  <a:pt x="587" y="296"/>
                  <a:pt x="588" y="297"/>
                  <a:pt x="588" y="298"/>
                </a:cubicBezTo>
                <a:cubicBezTo>
                  <a:pt x="588" y="299"/>
                  <a:pt x="589" y="299"/>
                  <a:pt x="589" y="300"/>
                </a:cubicBezTo>
                <a:cubicBezTo>
                  <a:pt x="589" y="301"/>
                  <a:pt x="589" y="303"/>
                  <a:pt x="590" y="305"/>
                </a:cubicBezTo>
                <a:cubicBezTo>
                  <a:pt x="591" y="306"/>
                  <a:pt x="592" y="307"/>
                  <a:pt x="593" y="309"/>
                </a:cubicBezTo>
                <a:cubicBezTo>
                  <a:pt x="594" y="311"/>
                  <a:pt x="594" y="313"/>
                  <a:pt x="594" y="315"/>
                </a:cubicBezTo>
                <a:cubicBezTo>
                  <a:pt x="595" y="317"/>
                  <a:pt x="595" y="320"/>
                  <a:pt x="595" y="321"/>
                </a:cubicBezTo>
                <a:cubicBezTo>
                  <a:pt x="596" y="323"/>
                  <a:pt x="596" y="325"/>
                  <a:pt x="596" y="325"/>
                </a:cubicBezTo>
                <a:cubicBezTo>
                  <a:pt x="597" y="325"/>
                  <a:pt x="597" y="322"/>
                  <a:pt x="597" y="322"/>
                </a:cubicBezTo>
                <a:cubicBezTo>
                  <a:pt x="598" y="322"/>
                  <a:pt x="600" y="325"/>
                  <a:pt x="601" y="325"/>
                </a:cubicBezTo>
                <a:cubicBezTo>
                  <a:pt x="601" y="326"/>
                  <a:pt x="601" y="326"/>
                  <a:pt x="602" y="326"/>
                </a:cubicBezTo>
                <a:cubicBezTo>
                  <a:pt x="602" y="327"/>
                  <a:pt x="602" y="328"/>
                  <a:pt x="602" y="329"/>
                </a:cubicBezTo>
                <a:cubicBezTo>
                  <a:pt x="603" y="330"/>
                  <a:pt x="603" y="331"/>
                  <a:pt x="604" y="332"/>
                </a:cubicBezTo>
                <a:cubicBezTo>
                  <a:pt x="604" y="333"/>
                  <a:pt x="604" y="334"/>
                  <a:pt x="605" y="335"/>
                </a:cubicBezTo>
                <a:cubicBezTo>
                  <a:pt x="605" y="336"/>
                  <a:pt x="607" y="336"/>
                  <a:pt x="608" y="337"/>
                </a:cubicBezTo>
                <a:cubicBezTo>
                  <a:pt x="608" y="338"/>
                  <a:pt x="608" y="340"/>
                  <a:pt x="609" y="341"/>
                </a:cubicBezTo>
                <a:cubicBezTo>
                  <a:pt x="609" y="342"/>
                  <a:pt x="609" y="342"/>
                  <a:pt x="610" y="343"/>
                </a:cubicBezTo>
                <a:cubicBezTo>
                  <a:pt x="610" y="343"/>
                  <a:pt x="611" y="344"/>
                  <a:pt x="611" y="344"/>
                </a:cubicBezTo>
                <a:cubicBezTo>
                  <a:pt x="611" y="344"/>
                  <a:pt x="611" y="344"/>
                  <a:pt x="612" y="344"/>
                </a:cubicBezTo>
                <a:cubicBezTo>
                  <a:pt x="613" y="344"/>
                  <a:pt x="614" y="344"/>
                  <a:pt x="615" y="344"/>
                </a:cubicBezTo>
                <a:cubicBezTo>
                  <a:pt x="616" y="344"/>
                  <a:pt x="616" y="344"/>
                  <a:pt x="616" y="344"/>
                </a:cubicBezTo>
                <a:cubicBezTo>
                  <a:pt x="617" y="344"/>
                  <a:pt x="617" y="345"/>
                  <a:pt x="617" y="345"/>
                </a:cubicBezTo>
                <a:cubicBezTo>
                  <a:pt x="618" y="346"/>
                  <a:pt x="618" y="346"/>
                  <a:pt x="618" y="346"/>
                </a:cubicBezTo>
                <a:cubicBezTo>
                  <a:pt x="619" y="346"/>
                  <a:pt x="619" y="345"/>
                  <a:pt x="619" y="345"/>
                </a:cubicBezTo>
                <a:cubicBezTo>
                  <a:pt x="620" y="344"/>
                  <a:pt x="622" y="344"/>
                  <a:pt x="622" y="343"/>
                </a:cubicBezTo>
                <a:cubicBezTo>
                  <a:pt x="623" y="343"/>
                  <a:pt x="623" y="342"/>
                  <a:pt x="624" y="342"/>
                </a:cubicBezTo>
                <a:cubicBezTo>
                  <a:pt x="624" y="341"/>
                  <a:pt x="624" y="340"/>
                  <a:pt x="625" y="339"/>
                </a:cubicBezTo>
                <a:cubicBezTo>
                  <a:pt x="625" y="339"/>
                  <a:pt x="625" y="341"/>
                  <a:pt x="626" y="341"/>
                </a:cubicBezTo>
                <a:cubicBezTo>
                  <a:pt x="626" y="341"/>
                  <a:pt x="626" y="340"/>
                  <a:pt x="627" y="339"/>
                </a:cubicBezTo>
                <a:cubicBezTo>
                  <a:pt x="627" y="338"/>
                  <a:pt x="629" y="334"/>
                  <a:pt x="630" y="331"/>
                </a:cubicBezTo>
                <a:cubicBezTo>
                  <a:pt x="631" y="329"/>
                  <a:pt x="631" y="327"/>
                  <a:pt x="631" y="325"/>
                </a:cubicBezTo>
                <a:cubicBezTo>
                  <a:pt x="631" y="323"/>
                  <a:pt x="632" y="321"/>
                  <a:pt x="632" y="319"/>
                </a:cubicBezTo>
                <a:cubicBezTo>
                  <a:pt x="632" y="316"/>
                  <a:pt x="633" y="312"/>
                  <a:pt x="633" y="310"/>
                </a:cubicBezTo>
                <a:cubicBezTo>
                  <a:pt x="633" y="310"/>
                  <a:pt x="634" y="310"/>
                  <a:pt x="634" y="310"/>
                </a:cubicBezTo>
                <a:cubicBezTo>
                  <a:pt x="635" y="310"/>
                  <a:pt x="637" y="310"/>
                  <a:pt x="637" y="310"/>
                </a:cubicBezTo>
                <a:cubicBezTo>
                  <a:pt x="638" y="310"/>
                  <a:pt x="638" y="309"/>
                  <a:pt x="638" y="309"/>
                </a:cubicBezTo>
                <a:cubicBezTo>
                  <a:pt x="638" y="309"/>
                  <a:pt x="639" y="308"/>
                  <a:pt x="639" y="308"/>
                </a:cubicBezTo>
                <a:cubicBezTo>
                  <a:pt x="640" y="308"/>
                  <a:pt x="641" y="308"/>
                  <a:pt x="641" y="308"/>
                </a:cubicBezTo>
                <a:cubicBezTo>
                  <a:pt x="642" y="308"/>
                  <a:pt x="644" y="308"/>
                  <a:pt x="644" y="309"/>
                </a:cubicBezTo>
                <a:cubicBezTo>
                  <a:pt x="645" y="309"/>
                  <a:pt x="645" y="309"/>
                  <a:pt x="646" y="310"/>
                </a:cubicBezTo>
                <a:cubicBezTo>
                  <a:pt x="646" y="310"/>
                  <a:pt x="646" y="311"/>
                  <a:pt x="647" y="312"/>
                </a:cubicBezTo>
                <a:cubicBezTo>
                  <a:pt x="647" y="312"/>
                  <a:pt x="647" y="312"/>
                  <a:pt x="648" y="312"/>
                </a:cubicBezTo>
                <a:cubicBezTo>
                  <a:pt x="648" y="312"/>
                  <a:pt x="648" y="313"/>
                  <a:pt x="649" y="313"/>
                </a:cubicBezTo>
                <a:cubicBezTo>
                  <a:pt x="650" y="314"/>
                  <a:pt x="651" y="315"/>
                  <a:pt x="652" y="316"/>
                </a:cubicBezTo>
                <a:cubicBezTo>
                  <a:pt x="653" y="317"/>
                  <a:pt x="653" y="318"/>
                  <a:pt x="653" y="319"/>
                </a:cubicBezTo>
                <a:cubicBezTo>
                  <a:pt x="653" y="320"/>
                  <a:pt x="654" y="321"/>
                  <a:pt x="654" y="322"/>
                </a:cubicBezTo>
                <a:cubicBezTo>
                  <a:pt x="654" y="324"/>
                  <a:pt x="655" y="325"/>
                  <a:pt x="655" y="327"/>
                </a:cubicBezTo>
                <a:cubicBezTo>
                  <a:pt x="655" y="328"/>
                  <a:pt x="655" y="330"/>
                  <a:pt x="656" y="331"/>
                </a:cubicBezTo>
                <a:cubicBezTo>
                  <a:pt x="657" y="332"/>
                  <a:pt x="659" y="333"/>
                  <a:pt x="659" y="334"/>
                </a:cubicBezTo>
                <a:cubicBezTo>
                  <a:pt x="660" y="335"/>
                  <a:pt x="660" y="336"/>
                  <a:pt x="660" y="336"/>
                </a:cubicBezTo>
                <a:cubicBezTo>
                  <a:pt x="661" y="338"/>
                  <a:pt x="661" y="339"/>
                  <a:pt x="661" y="341"/>
                </a:cubicBezTo>
                <a:cubicBezTo>
                  <a:pt x="662" y="342"/>
                  <a:pt x="662" y="343"/>
                  <a:pt x="662" y="345"/>
                </a:cubicBezTo>
                <a:cubicBezTo>
                  <a:pt x="663" y="347"/>
                  <a:pt x="663" y="352"/>
                  <a:pt x="663" y="353"/>
                </a:cubicBezTo>
                <a:cubicBezTo>
                  <a:pt x="664" y="354"/>
                  <a:pt x="666" y="354"/>
                  <a:pt x="667" y="354"/>
                </a:cubicBezTo>
                <a:cubicBezTo>
                  <a:pt x="667" y="354"/>
                  <a:pt x="667" y="355"/>
                  <a:pt x="668" y="355"/>
                </a:cubicBezTo>
                <a:cubicBezTo>
                  <a:pt x="668" y="356"/>
                  <a:pt x="668" y="356"/>
                  <a:pt x="669" y="356"/>
                </a:cubicBezTo>
                <a:cubicBezTo>
                  <a:pt x="669" y="357"/>
                  <a:pt x="669" y="358"/>
                  <a:pt x="670" y="359"/>
                </a:cubicBezTo>
                <a:cubicBezTo>
                  <a:pt x="670" y="359"/>
                  <a:pt x="670" y="359"/>
                  <a:pt x="671" y="360"/>
                </a:cubicBezTo>
                <a:cubicBezTo>
                  <a:pt x="672" y="360"/>
                  <a:pt x="673" y="361"/>
                  <a:pt x="674" y="361"/>
                </a:cubicBezTo>
                <a:cubicBezTo>
                  <a:pt x="675" y="361"/>
                  <a:pt x="675" y="362"/>
                  <a:pt x="676" y="362"/>
                </a:cubicBezTo>
                <a:cubicBezTo>
                  <a:pt x="677" y="362"/>
                  <a:pt x="677" y="362"/>
                  <a:pt x="677" y="362"/>
                </a:cubicBezTo>
                <a:cubicBezTo>
                  <a:pt x="677" y="362"/>
                  <a:pt x="678" y="363"/>
                  <a:pt x="678" y="363"/>
                </a:cubicBezTo>
                <a:cubicBezTo>
                  <a:pt x="679" y="363"/>
                  <a:pt x="680" y="362"/>
                  <a:pt x="681" y="362"/>
                </a:cubicBezTo>
                <a:cubicBezTo>
                  <a:pt x="682" y="362"/>
                  <a:pt x="683" y="362"/>
                  <a:pt x="683" y="362"/>
                </a:cubicBezTo>
                <a:cubicBezTo>
                  <a:pt x="684" y="362"/>
                  <a:pt x="684" y="362"/>
                  <a:pt x="685" y="362"/>
                </a:cubicBezTo>
                <a:cubicBezTo>
                  <a:pt x="685" y="362"/>
                  <a:pt x="685" y="361"/>
                  <a:pt x="686" y="361"/>
                </a:cubicBezTo>
                <a:cubicBezTo>
                  <a:pt x="686" y="360"/>
                  <a:pt x="688" y="360"/>
                  <a:pt x="689" y="359"/>
                </a:cubicBezTo>
                <a:cubicBezTo>
                  <a:pt x="689" y="358"/>
                  <a:pt x="689" y="357"/>
                  <a:pt x="690" y="356"/>
                </a:cubicBezTo>
                <a:cubicBezTo>
                  <a:pt x="690" y="355"/>
                  <a:pt x="690" y="355"/>
                  <a:pt x="691" y="354"/>
                </a:cubicBezTo>
                <a:cubicBezTo>
                  <a:pt x="691" y="354"/>
                  <a:pt x="692" y="354"/>
                  <a:pt x="692" y="354"/>
                </a:cubicBezTo>
                <a:cubicBezTo>
                  <a:pt x="692" y="353"/>
                  <a:pt x="692" y="350"/>
                  <a:pt x="693" y="350"/>
                </a:cubicBezTo>
                <a:cubicBezTo>
                  <a:pt x="693" y="350"/>
                  <a:pt x="695" y="353"/>
                  <a:pt x="696" y="353"/>
                </a:cubicBezTo>
                <a:cubicBezTo>
                  <a:pt x="697" y="354"/>
                  <a:pt x="697" y="354"/>
                  <a:pt x="697" y="354"/>
                </a:cubicBezTo>
                <a:cubicBezTo>
                  <a:pt x="697" y="355"/>
                  <a:pt x="698" y="356"/>
                  <a:pt x="698" y="356"/>
                </a:cubicBezTo>
                <a:cubicBezTo>
                  <a:pt x="698" y="356"/>
                  <a:pt x="699" y="356"/>
                  <a:pt x="699" y="356"/>
                </a:cubicBezTo>
                <a:cubicBezTo>
                  <a:pt x="699" y="356"/>
                  <a:pt x="699" y="358"/>
                  <a:pt x="700" y="358"/>
                </a:cubicBezTo>
                <a:cubicBezTo>
                  <a:pt x="701" y="358"/>
                  <a:pt x="704" y="357"/>
                  <a:pt x="704" y="357"/>
                </a:cubicBezTo>
                <a:cubicBezTo>
                  <a:pt x="705" y="357"/>
                  <a:pt x="705" y="357"/>
                  <a:pt x="705" y="358"/>
                </a:cubicBezTo>
                <a:cubicBezTo>
                  <a:pt x="706" y="358"/>
                  <a:pt x="706" y="358"/>
                  <a:pt x="706" y="358"/>
                </a:cubicBezTo>
                <a:cubicBezTo>
                  <a:pt x="707" y="359"/>
                  <a:pt x="707" y="359"/>
                  <a:pt x="708" y="360"/>
                </a:cubicBezTo>
                <a:cubicBezTo>
                  <a:pt x="708" y="360"/>
                  <a:pt x="710" y="362"/>
                  <a:pt x="711" y="363"/>
                </a:cubicBezTo>
                <a:cubicBezTo>
                  <a:pt x="711" y="364"/>
                  <a:pt x="711" y="365"/>
                  <a:pt x="712" y="366"/>
                </a:cubicBezTo>
                <a:cubicBezTo>
                  <a:pt x="712" y="366"/>
                  <a:pt x="712" y="368"/>
                  <a:pt x="713" y="369"/>
                </a:cubicBezTo>
                <a:cubicBezTo>
                  <a:pt x="713" y="370"/>
                  <a:pt x="714" y="371"/>
                  <a:pt x="714" y="372"/>
                </a:cubicBezTo>
                <a:cubicBezTo>
                  <a:pt x="714" y="373"/>
                  <a:pt x="714" y="375"/>
                  <a:pt x="715" y="376"/>
                </a:cubicBezTo>
                <a:cubicBezTo>
                  <a:pt x="716" y="378"/>
                  <a:pt x="717" y="379"/>
                  <a:pt x="718" y="380"/>
                </a:cubicBezTo>
                <a:cubicBezTo>
                  <a:pt x="719" y="382"/>
                  <a:pt x="719" y="383"/>
                  <a:pt x="719" y="385"/>
                </a:cubicBezTo>
                <a:cubicBezTo>
                  <a:pt x="719" y="386"/>
                  <a:pt x="720" y="388"/>
                  <a:pt x="720" y="390"/>
                </a:cubicBezTo>
                <a:cubicBezTo>
                  <a:pt x="721" y="392"/>
                  <a:pt x="721" y="394"/>
                  <a:pt x="721" y="396"/>
                </a:cubicBezTo>
                <a:cubicBezTo>
                  <a:pt x="722" y="398"/>
                  <a:pt x="722" y="401"/>
                  <a:pt x="722" y="403"/>
                </a:cubicBezTo>
                <a:cubicBezTo>
                  <a:pt x="723" y="406"/>
                  <a:pt x="725" y="409"/>
                  <a:pt x="725" y="410"/>
                </a:cubicBezTo>
                <a:cubicBezTo>
                  <a:pt x="726" y="411"/>
                  <a:pt x="726" y="411"/>
                  <a:pt x="726" y="411"/>
                </a:cubicBezTo>
                <a:cubicBezTo>
                  <a:pt x="727" y="411"/>
                  <a:pt x="727" y="410"/>
                  <a:pt x="728" y="410"/>
                </a:cubicBezTo>
                <a:cubicBezTo>
                  <a:pt x="728" y="410"/>
                  <a:pt x="728" y="410"/>
                  <a:pt x="729" y="410"/>
                </a:cubicBezTo>
                <a:cubicBezTo>
                  <a:pt x="729" y="411"/>
                  <a:pt x="729" y="412"/>
                  <a:pt x="730" y="412"/>
                </a:cubicBezTo>
                <a:cubicBezTo>
                  <a:pt x="730" y="412"/>
                  <a:pt x="733" y="412"/>
                  <a:pt x="734" y="413"/>
                </a:cubicBezTo>
                <a:cubicBezTo>
                  <a:pt x="735" y="413"/>
                  <a:pt x="735" y="414"/>
                  <a:pt x="735" y="415"/>
                </a:cubicBezTo>
                <a:cubicBezTo>
                  <a:pt x="735" y="416"/>
                  <a:pt x="735" y="416"/>
                  <a:pt x="736" y="417"/>
                </a:cubicBezTo>
                <a:cubicBezTo>
                  <a:pt x="736" y="418"/>
                  <a:pt x="736" y="419"/>
                  <a:pt x="737" y="420"/>
                </a:cubicBezTo>
                <a:cubicBezTo>
                  <a:pt x="738" y="420"/>
                  <a:pt x="739" y="420"/>
                  <a:pt x="740" y="421"/>
                </a:cubicBezTo>
                <a:cubicBezTo>
                  <a:pt x="741" y="421"/>
                  <a:pt x="741" y="421"/>
                  <a:pt x="741" y="421"/>
                </a:cubicBezTo>
                <a:cubicBezTo>
                  <a:pt x="741" y="422"/>
                  <a:pt x="742" y="423"/>
                  <a:pt x="742" y="423"/>
                </a:cubicBezTo>
                <a:cubicBezTo>
                  <a:pt x="743" y="424"/>
                  <a:pt x="743" y="424"/>
                  <a:pt x="743" y="424"/>
                </a:cubicBezTo>
                <a:cubicBezTo>
                  <a:pt x="744" y="425"/>
                  <a:pt x="744" y="425"/>
                  <a:pt x="744" y="425"/>
                </a:cubicBezTo>
                <a:cubicBezTo>
                  <a:pt x="745" y="425"/>
                  <a:pt x="747" y="424"/>
                  <a:pt x="747" y="424"/>
                </a:cubicBezTo>
                <a:cubicBezTo>
                  <a:pt x="748" y="424"/>
                  <a:pt x="748" y="423"/>
                  <a:pt x="748" y="424"/>
                </a:cubicBezTo>
                <a:cubicBezTo>
                  <a:pt x="749" y="424"/>
                  <a:pt x="749" y="425"/>
                  <a:pt x="750" y="425"/>
                </a:cubicBezTo>
                <a:cubicBezTo>
                  <a:pt x="750" y="424"/>
                  <a:pt x="750" y="423"/>
                  <a:pt x="751" y="423"/>
                </a:cubicBezTo>
                <a:cubicBezTo>
                  <a:pt x="751" y="422"/>
                  <a:pt x="751" y="421"/>
                  <a:pt x="752" y="420"/>
                </a:cubicBezTo>
                <a:cubicBezTo>
                  <a:pt x="752" y="419"/>
                  <a:pt x="754" y="417"/>
                  <a:pt x="755" y="415"/>
                </a:cubicBezTo>
                <a:cubicBezTo>
                  <a:pt x="756" y="414"/>
                  <a:pt x="755" y="413"/>
                  <a:pt x="756" y="412"/>
                </a:cubicBezTo>
                <a:cubicBezTo>
                  <a:pt x="756" y="411"/>
                  <a:pt x="757" y="409"/>
                  <a:pt x="757" y="408"/>
                </a:cubicBezTo>
                <a:cubicBezTo>
                  <a:pt x="757" y="406"/>
                  <a:pt x="758" y="404"/>
                  <a:pt x="758" y="403"/>
                </a:cubicBezTo>
                <a:cubicBezTo>
                  <a:pt x="758" y="403"/>
                  <a:pt x="759" y="403"/>
                  <a:pt x="759" y="403"/>
                </a:cubicBezTo>
                <a:cubicBezTo>
                  <a:pt x="760" y="403"/>
                  <a:pt x="761" y="402"/>
                  <a:pt x="762" y="402"/>
                </a:cubicBezTo>
                <a:cubicBezTo>
                  <a:pt x="763" y="401"/>
                  <a:pt x="763" y="401"/>
                  <a:pt x="763" y="401"/>
                </a:cubicBezTo>
                <a:cubicBezTo>
                  <a:pt x="764" y="401"/>
                  <a:pt x="764" y="401"/>
                  <a:pt x="764" y="401"/>
                </a:cubicBezTo>
                <a:cubicBezTo>
                  <a:pt x="765" y="401"/>
                  <a:pt x="765" y="402"/>
                  <a:pt x="765" y="402"/>
                </a:cubicBezTo>
                <a:cubicBezTo>
                  <a:pt x="766" y="402"/>
                  <a:pt x="769" y="401"/>
                  <a:pt x="770" y="401"/>
                </a:cubicBezTo>
                <a:cubicBezTo>
                  <a:pt x="770" y="400"/>
                  <a:pt x="770" y="400"/>
                  <a:pt x="771" y="400"/>
                </a:cubicBezTo>
                <a:cubicBezTo>
                  <a:pt x="771" y="400"/>
                  <a:pt x="771" y="400"/>
                  <a:pt x="772" y="400"/>
                </a:cubicBezTo>
                <a:cubicBezTo>
                  <a:pt x="772" y="399"/>
                  <a:pt x="772" y="399"/>
                  <a:pt x="773" y="399"/>
                </a:cubicBezTo>
                <a:cubicBezTo>
                  <a:pt x="773" y="398"/>
                  <a:pt x="773" y="398"/>
                  <a:pt x="774" y="398"/>
                </a:cubicBezTo>
                <a:cubicBezTo>
                  <a:pt x="774" y="397"/>
                  <a:pt x="776" y="397"/>
                  <a:pt x="777" y="396"/>
                </a:cubicBezTo>
                <a:cubicBezTo>
                  <a:pt x="777" y="396"/>
                  <a:pt x="778" y="396"/>
                  <a:pt x="778" y="396"/>
                </a:cubicBezTo>
                <a:cubicBezTo>
                  <a:pt x="778" y="396"/>
                  <a:pt x="779" y="396"/>
                  <a:pt x="779" y="396"/>
                </a:cubicBezTo>
                <a:cubicBezTo>
                  <a:pt x="779" y="395"/>
                  <a:pt x="780" y="394"/>
                  <a:pt x="780" y="394"/>
                </a:cubicBezTo>
                <a:cubicBezTo>
                  <a:pt x="780" y="394"/>
                  <a:pt x="780" y="395"/>
                  <a:pt x="781" y="396"/>
                </a:cubicBezTo>
                <a:cubicBezTo>
                  <a:pt x="782" y="396"/>
                  <a:pt x="783" y="395"/>
                  <a:pt x="784" y="395"/>
                </a:cubicBezTo>
                <a:cubicBezTo>
                  <a:pt x="785" y="396"/>
                  <a:pt x="785" y="396"/>
                  <a:pt x="785" y="397"/>
                </a:cubicBezTo>
                <a:cubicBezTo>
                  <a:pt x="786" y="397"/>
                  <a:pt x="786" y="396"/>
                  <a:pt x="786" y="396"/>
                </a:cubicBezTo>
                <a:cubicBezTo>
                  <a:pt x="787" y="396"/>
                  <a:pt x="787" y="397"/>
                  <a:pt x="787" y="397"/>
                </a:cubicBezTo>
                <a:cubicBezTo>
                  <a:pt x="788" y="397"/>
                  <a:pt x="788" y="398"/>
                  <a:pt x="789" y="398"/>
                </a:cubicBezTo>
                <a:cubicBezTo>
                  <a:pt x="789" y="399"/>
                  <a:pt x="791" y="400"/>
                  <a:pt x="792" y="400"/>
                </a:cubicBezTo>
                <a:cubicBezTo>
                  <a:pt x="792" y="401"/>
                  <a:pt x="792" y="402"/>
                  <a:pt x="793" y="403"/>
                </a:cubicBezTo>
                <a:cubicBezTo>
                  <a:pt x="793" y="404"/>
                  <a:pt x="793" y="404"/>
                  <a:pt x="794" y="405"/>
                </a:cubicBezTo>
                <a:cubicBezTo>
                  <a:pt x="794" y="405"/>
                  <a:pt x="794" y="406"/>
                  <a:pt x="795" y="406"/>
                </a:cubicBezTo>
                <a:cubicBezTo>
                  <a:pt x="795" y="407"/>
                  <a:pt x="795" y="407"/>
                  <a:pt x="796" y="408"/>
                </a:cubicBezTo>
                <a:cubicBezTo>
                  <a:pt x="796" y="408"/>
                  <a:pt x="798" y="409"/>
                  <a:pt x="799" y="409"/>
                </a:cubicBezTo>
                <a:cubicBezTo>
                  <a:pt x="800" y="410"/>
                  <a:pt x="800" y="410"/>
                  <a:pt x="800" y="411"/>
                </a:cubicBezTo>
                <a:cubicBezTo>
                  <a:pt x="800" y="412"/>
                  <a:pt x="801" y="413"/>
                  <a:pt x="801" y="414"/>
                </a:cubicBezTo>
                <a:cubicBezTo>
                  <a:pt x="801" y="415"/>
                  <a:pt x="802" y="415"/>
                  <a:pt x="802" y="416"/>
                </a:cubicBezTo>
                <a:cubicBezTo>
                  <a:pt x="802" y="417"/>
                  <a:pt x="802" y="417"/>
                  <a:pt x="803" y="418"/>
                </a:cubicBezTo>
                <a:cubicBezTo>
                  <a:pt x="804" y="418"/>
                  <a:pt x="806" y="419"/>
                  <a:pt x="806" y="420"/>
                </a:cubicBezTo>
                <a:cubicBezTo>
                  <a:pt x="807" y="420"/>
                  <a:pt x="807" y="421"/>
                  <a:pt x="807" y="421"/>
                </a:cubicBezTo>
                <a:cubicBezTo>
                  <a:pt x="808" y="422"/>
                  <a:pt x="808" y="423"/>
                  <a:pt x="808" y="424"/>
                </a:cubicBezTo>
                <a:cubicBezTo>
                  <a:pt x="809" y="424"/>
                  <a:pt x="809" y="425"/>
                  <a:pt x="809" y="426"/>
                </a:cubicBezTo>
                <a:cubicBezTo>
                  <a:pt x="810" y="427"/>
                  <a:pt x="810" y="428"/>
                  <a:pt x="810" y="429"/>
                </a:cubicBezTo>
                <a:cubicBezTo>
                  <a:pt x="811" y="430"/>
                  <a:pt x="813" y="431"/>
                  <a:pt x="814" y="432"/>
                </a:cubicBezTo>
                <a:cubicBezTo>
                  <a:pt x="814" y="433"/>
                  <a:pt x="814" y="434"/>
                  <a:pt x="815" y="435"/>
                </a:cubicBezTo>
                <a:cubicBezTo>
                  <a:pt x="815" y="437"/>
                  <a:pt x="815" y="438"/>
                  <a:pt x="816" y="438"/>
                </a:cubicBezTo>
                <a:cubicBezTo>
                  <a:pt x="816" y="439"/>
                  <a:pt x="816" y="439"/>
                  <a:pt x="817" y="439"/>
                </a:cubicBezTo>
                <a:cubicBezTo>
                  <a:pt x="817" y="440"/>
                  <a:pt x="817" y="441"/>
                  <a:pt x="818" y="441"/>
                </a:cubicBezTo>
                <a:cubicBezTo>
                  <a:pt x="819" y="440"/>
                  <a:pt x="820" y="438"/>
                  <a:pt x="821" y="437"/>
                </a:cubicBezTo>
                <a:cubicBezTo>
                  <a:pt x="822" y="436"/>
                  <a:pt x="822" y="435"/>
                  <a:pt x="822" y="434"/>
                </a:cubicBezTo>
                <a:cubicBezTo>
                  <a:pt x="822" y="433"/>
                  <a:pt x="823" y="432"/>
                  <a:pt x="823" y="431"/>
                </a:cubicBezTo>
                <a:cubicBezTo>
                  <a:pt x="823" y="430"/>
                  <a:pt x="824" y="431"/>
                  <a:pt x="824" y="430"/>
                </a:cubicBezTo>
                <a:cubicBezTo>
                  <a:pt x="825" y="429"/>
                  <a:pt x="825" y="429"/>
                  <a:pt x="825" y="428"/>
                </a:cubicBezTo>
                <a:cubicBezTo>
                  <a:pt x="826" y="427"/>
                  <a:pt x="828" y="427"/>
                  <a:pt x="828" y="426"/>
                </a:cubicBezTo>
                <a:cubicBezTo>
                  <a:pt x="829" y="425"/>
                  <a:pt x="829" y="424"/>
                  <a:pt x="829" y="423"/>
                </a:cubicBezTo>
                <a:cubicBezTo>
                  <a:pt x="830" y="422"/>
                  <a:pt x="830" y="421"/>
                  <a:pt x="831" y="420"/>
                </a:cubicBezTo>
                <a:cubicBezTo>
                  <a:pt x="831" y="418"/>
                  <a:pt x="831" y="417"/>
                  <a:pt x="831" y="416"/>
                </a:cubicBezTo>
                <a:cubicBezTo>
                  <a:pt x="832" y="415"/>
                  <a:pt x="832" y="415"/>
                  <a:pt x="832" y="414"/>
                </a:cubicBezTo>
                <a:cubicBezTo>
                  <a:pt x="833" y="413"/>
                  <a:pt x="836" y="412"/>
                  <a:pt x="837" y="412"/>
                </a:cubicBezTo>
                <a:cubicBezTo>
                  <a:pt x="837" y="411"/>
                  <a:pt x="837" y="410"/>
                  <a:pt x="838" y="409"/>
                </a:cubicBezTo>
                <a:cubicBezTo>
                  <a:pt x="838" y="409"/>
                  <a:pt x="838" y="408"/>
                  <a:pt x="839" y="408"/>
                </a:cubicBezTo>
                <a:cubicBezTo>
                  <a:pt x="839" y="407"/>
                  <a:pt x="839" y="406"/>
                  <a:pt x="840" y="406"/>
                </a:cubicBezTo>
                <a:cubicBezTo>
                  <a:pt x="841" y="405"/>
                  <a:pt x="842" y="403"/>
                  <a:pt x="843" y="402"/>
                </a:cubicBezTo>
                <a:cubicBezTo>
                  <a:pt x="844" y="401"/>
                  <a:pt x="844" y="399"/>
                  <a:pt x="844" y="398"/>
                </a:cubicBezTo>
                <a:cubicBezTo>
                  <a:pt x="844" y="397"/>
                  <a:pt x="845" y="395"/>
                  <a:pt x="845" y="394"/>
                </a:cubicBezTo>
                <a:cubicBezTo>
                  <a:pt x="845" y="393"/>
                  <a:pt x="846" y="393"/>
                  <a:pt x="846" y="392"/>
                </a:cubicBezTo>
                <a:cubicBezTo>
                  <a:pt x="847" y="391"/>
                  <a:pt x="847" y="388"/>
                  <a:pt x="847" y="386"/>
                </a:cubicBezTo>
                <a:cubicBezTo>
                  <a:pt x="848" y="384"/>
                  <a:pt x="850" y="380"/>
                  <a:pt x="850" y="378"/>
                </a:cubicBezTo>
                <a:cubicBezTo>
                  <a:pt x="851" y="375"/>
                  <a:pt x="851" y="373"/>
                  <a:pt x="851" y="370"/>
                </a:cubicBezTo>
                <a:cubicBezTo>
                  <a:pt x="852" y="368"/>
                  <a:pt x="852" y="365"/>
                  <a:pt x="852" y="362"/>
                </a:cubicBezTo>
                <a:cubicBezTo>
                  <a:pt x="853" y="360"/>
                  <a:pt x="853" y="357"/>
                  <a:pt x="854" y="356"/>
                </a:cubicBezTo>
                <a:cubicBezTo>
                  <a:pt x="854" y="355"/>
                  <a:pt x="854" y="354"/>
                  <a:pt x="855" y="354"/>
                </a:cubicBezTo>
                <a:cubicBezTo>
                  <a:pt x="855" y="353"/>
                  <a:pt x="857" y="353"/>
                  <a:pt x="858" y="352"/>
                </a:cubicBezTo>
                <a:cubicBezTo>
                  <a:pt x="858" y="352"/>
                  <a:pt x="858" y="351"/>
                  <a:pt x="859" y="351"/>
                </a:cubicBezTo>
                <a:cubicBezTo>
                  <a:pt x="859" y="351"/>
                  <a:pt x="860" y="351"/>
                  <a:pt x="860" y="351"/>
                </a:cubicBezTo>
                <a:cubicBezTo>
                  <a:pt x="860" y="351"/>
                  <a:pt x="861" y="351"/>
                  <a:pt x="861" y="351"/>
                </a:cubicBezTo>
                <a:cubicBezTo>
                  <a:pt x="861" y="351"/>
                  <a:pt x="861" y="352"/>
                  <a:pt x="862" y="352"/>
                </a:cubicBezTo>
                <a:cubicBezTo>
                  <a:pt x="863" y="352"/>
                  <a:pt x="864" y="352"/>
                  <a:pt x="865" y="352"/>
                </a:cubicBezTo>
                <a:cubicBezTo>
                  <a:pt x="866" y="352"/>
                  <a:pt x="866" y="352"/>
                  <a:pt x="866" y="353"/>
                </a:cubicBezTo>
                <a:cubicBezTo>
                  <a:pt x="867" y="353"/>
                  <a:pt x="867" y="353"/>
                  <a:pt x="867" y="353"/>
                </a:cubicBezTo>
                <a:cubicBezTo>
                  <a:pt x="867" y="353"/>
                  <a:pt x="868" y="352"/>
                  <a:pt x="868" y="352"/>
                </a:cubicBezTo>
                <a:cubicBezTo>
                  <a:pt x="868" y="351"/>
                  <a:pt x="868" y="351"/>
                  <a:pt x="869" y="350"/>
                </a:cubicBezTo>
                <a:cubicBezTo>
                  <a:pt x="870" y="350"/>
                  <a:pt x="872" y="349"/>
                  <a:pt x="873" y="349"/>
                </a:cubicBezTo>
                <a:cubicBezTo>
                  <a:pt x="873" y="349"/>
                  <a:pt x="873" y="349"/>
                  <a:pt x="873" y="349"/>
                </a:cubicBezTo>
                <a:cubicBezTo>
                  <a:pt x="874" y="349"/>
                  <a:pt x="874" y="349"/>
                  <a:pt x="874" y="349"/>
                </a:cubicBezTo>
                <a:cubicBezTo>
                  <a:pt x="875" y="349"/>
                  <a:pt x="875" y="349"/>
                  <a:pt x="876" y="349"/>
                </a:cubicBezTo>
                <a:cubicBezTo>
                  <a:pt x="876" y="350"/>
                  <a:pt x="879" y="351"/>
                  <a:pt x="880" y="352"/>
                </a:cubicBezTo>
                <a:cubicBezTo>
                  <a:pt x="881" y="353"/>
                  <a:pt x="880" y="355"/>
                  <a:pt x="881" y="357"/>
                </a:cubicBezTo>
                <a:cubicBezTo>
                  <a:pt x="881" y="358"/>
                  <a:pt x="881" y="359"/>
                  <a:pt x="882" y="360"/>
                </a:cubicBezTo>
                <a:cubicBezTo>
                  <a:pt x="882" y="360"/>
                  <a:pt x="883" y="361"/>
                  <a:pt x="883" y="361"/>
                </a:cubicBezTo>
                <a:cubicBezTo>
                  <a:pt x="883" y="361"/>
                  <a:pt x="883" y="360"/>
                  <a:pt x="884" y="360"/>
                </a:cubicBezTo>
                <a:cubicBezTo>
                  <a:pt x="885" y="360"/>
                  <a:pt x="886" y="360"/>
                  <a:pt x="887" y="361"/>
                </a:cubicBezTo>
                <a:cubicBezTo>
                  <a:pt x="888" y="362"/>
                  <a:pt x="888" y="363"/>
                  <a:pt x="888" y="363"/>
                </a:cubicBezTo>
                <a:cubicBezTo>
                  <a:pt x="889" y="364"/>
                  <a:pt x="889" y="365"/>
                  <a:pt x="889" y="365"/>
                </a:cubicBezTo>
                <a:cubicBezTo>
                  <a:pt x="890" y="366"/>
                  <a:pt x="890" y="367"/>
                  <a:pt x="890" y="367"/>
                </a:cubicBezTo>
                <a:cubicBezTo>
                  <a:pt x="891" y="368"/>
                  <a:pt x="891" y="369"/>
                  <a:pt x="891" y="369"/>
                </a:cubicBezTo>
                <a:cubicBezTo>
                  <a:pt x="892" y="370"/>
                  <a:pt x="894" y="370"/>
                  <a:pt x="894" y="371"/>
                </a:cubicBezTo>
                <a:cubicBezTo>
                  <a:pt x="895" y="372"/>
                  <a:pt x="895" y="372"/>
                  <a:pt x="896" y="373"/>
                </a:cubicBezTo>
                <a:cubicBezTo>
                  <a:pt x="896" y="374"/>
                  <a:pt x="896" y="375"/>
                  <a:pt x="897" y="376"/>
                </a:cubicBezTo>
                <a:cubicBezTo>
                  <a:pt x="897" y="376"/>
                  <a:pt x="897" y="376"/>
                  <a:pt x="898" y="377"/>
                </a:cubicBezTo>
                <a:cubicBezTo>
                  <a:pt x="898" y="378"/>
                  <a:pt x="898" y="379"/>
                  <a:pt x="899" y="379"/>
                </a:cubicBezTo>
                <a:cubicBezTo>
                  <a:pt x="899" y="380"/>
                  <a:pt x="901" y="380"/>
                  <a:pt x="902" y="381"/>
                </a:cubicBezTo>
                <a:cubicBezTo>
                  <a:pt x="903" y="382"/>
                  <a:pt x="903" y="383"/>
                  <a:pt x="903" y="384"/>
                </a:cubicBezTo>
                <a:cubicBezTo>
                  <a:pt x="903" y="386"/>
                  <a:pt x="904" y="387"/>
                  <a:pt x="904" y="389"/>
                </a:cubicBezTo>
                <a:cubicBezTo>
                  <a:pt x="904" y="390"/>
                  <a:pt x="905" y="391"/>
                  <a:pt x="905" y="392"/>
                </a:cubicBezTo>
                <a:cubicBezTo>
                  <a:pt x="905" y="393"/>
                  <a:pt x="905" y="393"/>
                  <a:pt x="906" y="394"/>
                </a:cubicBezTo>
                <a:cubicBezTo>
                  <a:pt x="907" y="395"/>
                  <a:pt x="909" y="397"/>
                  <a:pt x="909" y="398"/>
                </a:cubicBezTo>
                <a:cubicBezTo>
                  <a:pt x="910" y="400"/>
                  <a:pt x="910" y="401"/>
                  <a:pt x="910" y="403"/>
                </a:cubicBezTo>
                <a:cubicBezTo>
                  <a:pt x="910" y="405"/>
                  <a:pt x="911" y="407"/>
                  <a:pt x="911" y="409"/>
                </a:cubicBezTo>
                <a:cubicBezTo>
                  <a:pt x="912" y="411"/>
                  <a:pt x="912" y="412"/>
                  <a:pt x="912" y="415"/>
                </a:cubicBezTo>
                <a:cubicBezTo>
                  <a:pt x="913" y="417"/>
                  <a:pt x="913" y="422"/>
                  <a:pt x="913" y="423"/>
                </a:cubicBezTo>
                <a:cubicBezTo>
                  <a:pt x="914" y="424"/>
                  <a:pt x="916" y="421"/>
                  <a:pt x="916" y="420"/>
                </a:cubicBezTo>
                <a:cubicBezTo>
                  <a:pt x="917" y="419"/>
                  <a:pt x="917" y="418"/>
                  <a:pt x="918" y="417"/>
                </a:cubicBezTo>
                <a:cubicBezTo>
                  <a:pt x="918" y="416"/>
                  <a:pt x="918" y="415"/>
                  <a:pt x="919" y="413"/>
                </a:cubicBezTo>
                <a:cubicBezTo>
                  <a:pt x="919" y="412"/>
                  <a:pt x="919" y="410"/>
                  <a:pt x="920" y="410"/>
                </a:cubicBezTo>
                <a:cubicBezTo>
                  <a:pt x="920" y="409"/>
                  <a:pt x="920" y="409"/>
                  <a:pt x="921" y="409"/>
                </a:cubicBezTo>
                <a:cubicBezTo>
                  <a:pt x="922" y="409"/>
                  <a:pt x="923" y="409"/>
                  <a:pt x="924" y="409"/>
                </a:cubicBezTo>
                <a:cubicBezTo>
                  <a:pt x="925" y="409"/>
                  <a:pt x="925" y="408"/>
                  <a:pt x="925" y="407"/>
                </a:cubicBezTo>
                <a:cubicBezTo>
                  <a:pt x="925" y="407"/>
                  <a:pt x="926" y="406"/>
                  <a:pt x="926" y="406"/>
                </a:cubicBezTo>
                <a:cubicBezTo>
                  <a:pt x="926" y="406"/>
                  <a:pt x="927" y="406"/>
                  <a:pt x="927" y="407"/>
                </a:cubicBezTo>
                <a:cubicBezTo>
                  <a:pt x="927" y="407"/>
                  <a:pt x="928" y="407"/>
                  <a:pt x="928" y="407"/>
                </a:cubicBezTo>
                <a:cubicBezTo>
                  <a:pt x="929" y="407"/>
                  <a:pt x="931" y="406"/>
                  <a:pt x="931" y="406"/>
                </a:cubicBezTo>
                <a:cubicBezTo>
                  <a:pt x="932" y="406"/>
                  <a:pt x="932" y="406"/>
                  <a:pt x="932" y="406"/>
                </a:cubicBezTo>
                <a:cubicBezTo>
                  <a:pt x="933" y="405"/>
                  <a:pt x="933" y="405"/>
                  <a:pt x="933" y="405"/>
                </a:cubicBezTo>
                <a:cubicBezTo>
                  <a:pt x="934" y="405"/>
                  <a:pt x="934" y="406"/>
                  <a:pt x="934" y="406"/>
                </a:cubicBezTo>
                <a:cubicBezTo>
                  <a:pt x="935" y="407"/>
                  <a:pt x="935" y="407"/>
                  <a:pt x="935" y="408"/>
                </a:cubicBezTo>
                <a:cubicBezTo>
                  <a:pt x="936" y="408"/>
                  <a:pt x="939" y="409"/>
                  <a:pt x="940" y="409"/>
                </a:cubicBezTo>
                <a:cubicBezTo>
                  <a:pt x="940" y="409"/>
                  <a:pt x="940" y="409"/>
                  <a:pt x="941" y="408"/>
                </a:cubicBezTo>
                <a:cubicBezTo>
                  <a:pt x="941" y="408"/>
                  <a:pt x="941" y="407"/>
                  <a:pt x="942" y="406"/>
                </a:cubicBezTo>
                <a:cubicBezTo>
                  <a:pt x="942" y="406"/>
                  <a:pt x="942" y="406"/>
                  <a:pt x="943" y="405"/>
                </a:cubicBezTo>
                <a:cubicBezTo>
                  <a:pt x="943" y="405"/>
                  <a:pt x="945" y="405"/>
                  <a:pt x="946" y="405"/>
                </a:cubicBezTo>
                <a:cubicBezTo>
                  <a:pt x="947" y="404"/>
                  <a:pt x="947" y="403"/>
                  <a:pt x="947" y="403"/>
                </a:cubicBezTo>
                <a:cubicBezTo>
                  <a:pt x="947" y="402"/>
                  <a:pt x="948" y="401"/>
                  <a:pt x="948" y="401"/>
                </a:cubicBezTo>
                <a:cubicBezTo>
                  <a:pt x="948" y="400"/>
                  <a:pt x="949" y="400"/>
                  <a:pt x="949" y="399"/>
                </a:cubicBezTo>
                <a:cubicBezTo>
                  <a:pt x="949" y="398"/>
                  <a:pt x="949" y="394"/>
                  <a:pt x="950" y="393"/>
                </a:cubicBezTo>
                <a:cubicBezTo>
                  <a:pt x="951" y="392"/>
                  <a:pt x="952" y="393"/>
                  <a:pt x="953" y="393"/>
                </a:cubicBezTo>
                <a:cubicBezTo>
                  <a:pt x="954" y="393"/>
                  <a:pt x="954" y="394"/>
                  <a:pt x="954" y="394"/>
                </a:cubicBezTo>
                <a:cubicBezTo>
                  <a:pt x="955" y="394"/>
                  <a:pt x="955" y="393"/>
                  <a:pt x="955" y="392"/>
                </a:cubicBezTo>
                <a:cubicBezTo>
                  <a:pt x="956" y="392"/>
                  <a:pt x="956" y="391"/>
                  <a:pt x="956" y="391"/>
                </a:cubicBezTo>
                <a:cubicBezTo>
                  <a:pt x="957" y="391"/>
                  <a:pt x="957" y="391"/>
                  <a:pt x="958" y="391"/>
                </a:cubicBezTo>
                <a:cubicBezTo>
                  <a:pt x="958" y="390"/>
                  <a:pt x="960" y="390"/>
                  <a:pt x="961" y="389"/>
                </a:cubicBezTo>
                <a:cubicBezTo>
                  <a:pt x="961" y="389"/>
                  <a:pt x="961" y="389"/>
                  <a:pt x="962" y="389"/>
                </a:cubicBezTo>
                <a:cubicBezTo>
                  <a:pt x="962" y="389"/>
                  <a:pt x="962" y="388"/>
                  <a:pt x="963" y="388"/>
                </a:cubicBezTo>
                <a:cubicBezTo>
                  <a:pt x="963" y="387"/>
                  <a:pt x="964" y="387"/>
                  <a:pt x="964" y="387"/>
                </a:cubicBezTo>
                <a:cubicBezTo>
                  <a:pt x="964" y="386"/>
                  <a:pt x="964" y="385"/>
                  <a:pt x="965" y="383"/>
                </a:cubicBezTo>
                <a:cubicBezTo>
                  <a:pt x="965" y="382"/>
                  <a:pt x="967" y="379"/>
                  <a:pt x="968" y="377"/>
                </a:cubicBezTo>
                <a:cubicBezTo>
                  <a:pt x="969" y="376"/>
                  <a:pt x="969" y="375"/>
                  <a:pt x="969" y="373"/>
                </a:cubicBezTo>
                <a:cubicBezTo>
                  <a:pt x="969" y="372"/>
                  <a:pt x="970" y="371"/>
                  <a:pt x="970" y="370"/>
                </a:cubicBezTo>
                <a:cubicBezTo>
                  <a:pt x="970" y="369"/>
                  <a:pt x="971" y="368"/>
                  <a:pt x="971" y="367"/>
                </a:cubicBezTo>
                <a:cubicBezTo>
                  <a:pt x="971" y="366"/>
                  <a:pt x="971" y="366"/>
                  <a:pt x="972" y="364"/>
                </a:cubicBezTo>
                <a:cubicBezTo>
                  <a:pt x="973" y="362"/>
                  <a:pt x="975" y="358"/>
                  <a:pt x="975" y="356"/>
                </a:cubicBezTo>
                <a:cubicBezTo>
                  <a:pt x="976" y="354"/>
                  <a:pt x="976" y="352"/>
                  <a:pt x="976" y="350"/>
                </a:cubicBezTo>
                <a:cubicBezTo>
                  <a:pt x="977" y="349"/>
                  <a:pt x="977" y="347"/>
                  <a:pt x="977" y="345"/>
                </a:cubicBezTo>
                <a:cubicBezTo>
                  <a:pt x="978" y="342"/>
                  <a:pt x="978" y="340"/>
                  <a:pt x="978" y="337"/>
                </a:cubicBezTo>
                <a:cubicBezTo>
                  <a:pt x="979" y="335"/>
                  <a:pt x="979" y="334"/>
                  <a:pt x="980" y="331"/>
                </a:cubicBezTo>
                <a:cubicBezTo>
                  <a:pt x="980" y="328"/>
                  <a:pt x="982" y="323"/>
                  <a:pt x="983" y="319"/>
                </a:cubicBezTo>
                <a:cubicBezTo>
                  <a:pt x="983" y="315"/>
                  <a:pt x="983" y="313"/>
                  <a:pt x="984" y="309"/>
                </a:cubicBezTo>
                <a:cubicBezTo>
                  <a:pt x="984" y="304"/>
                  <a:pt x="984" y="299"/>
                  <a:pt x="985" y="294"/>
                </a:cubicBezTo>
                <a:cubicBezTo>
                  <a:pt x="985" y="288"/>
                  <a:pt x="985" y="280"/>
                  <a:pt x="986" y="276"/>
                </a:cubicBezTo>
                <a:cubicBezTo>
                  <a:pt x="986" y="273"/>
                  <a:pt x="986" y="271"/>
                  <a:pt x="987" y="270"/>
                </a:cubicBezTo>
                <a:cubicBezTo>
                  <a:pt x="988" y="268"/>
                  <a:pt x="989" y="266"/>
                  <a:pt x="990" y="265"/>
                </a:cubicBezTo>
                <a:cubicBezTo>
                  <a:pt x="991" y="263"/>
                  <a:pt x="991" y="262"/>
                  <a:pt x="991" y="260"/>
                </a:cubicBezTo>
                <a:cubicBezTo>
                  <a:pt x="991" y="258"/>
                  <a:pt x="992" y="256"/>
                  <a:pt x="992" y="254"/>
                </a:cubicBezTo>
                <a:cubicBezTo>
                  <a:pt x="993" y="252"/>
                  <a:pt x="993" y="250"/>
                  <a:pt x="993" y="247"/>
                </a:cubicBezTo>
                <a:cubicBezTo>
                  <a:pt x="994" y="245"/>
                  <a:pt x="994" y="242"/>
                  <a:pt x="994" y="240"/>
                </a:cubicBezTo>
                <a:cubicBezTo>
                  <a:pt x="995" y="238"/>
                  <a:pt x="997" y="236"/>
                  <a:pt x="997" y="233"/>
                </a:cubicBezTo>
                <a:cubicBezTo>
                  <a:pt x="998" y="232"/>
                  <a:pt x="998" y="229"/>
                  <a:pt x="998" y="227"/>
                </a:cubicBezTo>
                <a:cubicBezTo>
                  <a:pt x="999" y="225"/>
                  <a:pt x="999" y="223"/>
                  <a:pt x="1000" y="221"/>
                </a:cubicBezTo>
                <a:cubicBezTo>
                  <a:pt x="1000" y="219"/>
                  <a:pt x="1000" y="217"/>
                  <a:pt x="1000" y="216"/>
                </a:cubicBezTo>
                <a:cubicBezTo>
                  <a:pt x="1001" y="214"/>
                  <a:pt x="1001" y="213"/>
                  <a:pt x="1002" y="212"/>
                </a:cubicBezTo>
                <a:cubicBezTo>
                  <a:pt x="1002" y="212"/>
                  <a:pt x="1004" y="212"/>
                  <a:pt x="1005" y="212"/>
                </a:cubicBezTo>
                <a:cubicBezTo>
                  <a:pt x="1005" y="212"/>
                  <a:pt x="1006" y="212"/>
                  <a:pt x="1006" y="212"/>
                </a:cubicBezTo>
                <a:cubicBezTo>
                  <a:pt x="1006" y="211"/>
                  <a:pt x="1006" y="211"/>
                  <a:pt x="1007" y="210"/>
                </a:cubicBezTo>
                <a:cubicBezTo>
                  <a:pt x="1007" y="210"/>
                  <a:pt x="1007" y="207"/>
                  <a:pt x="1008" y="207"/>
                </a:cubicBezTo>
                <a:cubicBezTo>
                  <a:pt x="1008" y="208"/>
                  <a:pt x="1008" y="212"/>
                  <a:pt x="1009" y="212"/>
                </a:cubicBezTo>
                <a:cubicBezTo>
                  <a:pt x="1010" y="213"/>
                  <a:pt x="1011" y="212"/>
                  <a:pt x="1012" y="212"/>
                </a:cubicBezTo>
                <a:cubicBezTo>
                  <a:pt x="1013" y="211"/>
                  <a:pt x="1013" y="209"/>
                  <a:pt x="1013" y="210"/>
                </a:cubicBezTo>
                <a:cubicBezTo>
                  <a:pt x="1013" y="210"/>
                  <a:pt x="1014" y="212"/>
                  <a:pt x="1014" y="214"/>
                </a:cubicBezTo>
                <a:cubicBezTo>
                  <a:pt x="1014" y="216"/>
                  <a:pt x="1015" y="220"/>
                  <a:pt x="1015" y="221"/>
                </a:cubicBezTo>
                <a:cubicBezTo>
                  <a:pt x="1015" y="222"/>
                  <a:pt x="1016" y="221"/>
                  <a:pt x="1016" y="221"/>
                </a:cubicBezTo>
                <a:cubicBezTo>
                  <a:pt x="1017" y="221"/>
                  <a:pt x="1019" y="221"/>
                  <a:pt x="1019" y="221"/>
                </a:cubicBezTo>
                <a:cubicBezTo>
                  <a:pt x="1020" y="222"/>
                  <a:pt x="1020" y="224"/>
                  <a:pt x="1020" y="225"/>
                </a:cubicBezTo>
                <a:cubicBezTo>
                  <a:pt x="1021" y="226"/>
                  <a:pt x="1021" y="227"/>
                  <a:pt x="1022" y="228"/>
                </a:cubicBezTo>
                <a:cubicBezTo>
                  <a:pt x="1022" y="230"/>
                  <a:pt x="1022" y="230"/>
                  <a:pt x="1023" y="231"/>
                </a:cubicBezTo>
                <a:cubicBezTo>
                  <a:pt x="1023" y="232"/>
                  <a:pt x="1023" y="234"/>
                  <a:pt x="1024" y="236"/>
                </a:cubicBezTo>
                <a:cubicBezTo>
                  <a:pt x="1024" y="238"/>
                  <a:pt x="1026" y="242"/>
                  <a:pt x="1027" y="244"/>
                </a:cubicBezTo>
                <a:cubicBezTo>
                  <a:pt x="1027" y="247"/>
                  <a:pt x="1027" y="249"/>
                  <a:pt x="1028" y="252"/>
                </a:cubicBezTo>
                <a:cubicBezTo>
                  <a:pt x="1028" y="254"/>
                  <a:pt x="1028" y="256"/>
                  <a:pt x="1029" y="259"/>
                </a:cubicBezTo>
                <a:cubicBezTo>
                  <a:pt x="1029" y="261"/>
                  <a:pt x="1030" y="263"/>
                  <a:pt x="1031" y="265"/>
                </a:cubicBezTo>
                <a:cubicBezTo>
                  <a:pt x="1032" y="267"/>
                  <a:pt x="1033" y="267"/>
                  <a:pt x="1034" y="269"/>
                </a:cubicBezTo>
                <a:cubicBezTo>
                  <a:pt x="1035" y="270"/>
                  <a:pt x="1035" y="272"/>
                  <a:pt x="1035" y="274"/>
                </a:cubicBezTo>
                <a:cubicBezTo>
                  <a:pt x="1036" y="276"/>
                  <a:pt x="1036" y="278"/>
                  <a:pt x="1036" y="280"/>
                </a:cubicBezTo>
                <a:cubicBezTo>
                  <a:pt x="1036" y="282"/>
                  <a:pt x="1037" y="284"/>
                  <a:pt x="1037" y="287"/>
                </a:cubicBezTo>
                <a:cubicBezTo>
                  <a:pt x="1038" y="291"/>
                  <a:pt x="1038" y="296"/>
                  <a:pt x="1038" y="299"/>
                </a:cubicBezTo>
                <a:cubicBezTo>
                  <a:pt x="1039" y="302"/>
                  <a:pt x="1041" y="302"/>
                  <a:pt x="1042" y="304"/>
                </a:cubicBezTo>
                <a:cubicBezTo>
                  <a:pt x="1042" y="307"/>
                  <a:pt x="1042" y="310"/>
                  <a:pt x="1042" y="313"/>
                </a:cubicBezTo>
                <a:cubicBezTo>
                  <a:pt x="1043" y="316"/>
                  <a:pt x="1043" y="318"/>
                  <a:pt x="1044" y="320"/>
                </a:cubicBezTo>
                <a:cubicBezTo>
                  <a:pt x="1044" y="323"/>
                  <a:pt x="1044" y="326"/>
                  <a:pt x="1045" y="328"/>
                </a:cubicBezTo>
                <a:cubicBezTo>
                  <a:pt x="1045" y="330"/>
                  <a:pt x="1045" y="331"/>
                  <a:pt x="1046" y="333"/>
                </a:cubicBezTo>
                <a:cubicBezTo>
                  <a:pt x="1046" y="335"/>
                  <a:pt x="1048" y="337"/>
                  <a:pt x="1049" y="339"/>
                </a:cubicBezTo>
                <a:cubicBezTo>
                  <a:pt x="1049" y="341"/>
                  <a:pt x="1049" y="343"/>
                  <a:pt x="1050" y="345"/>
                </a:cubicBezTo>
                <a:cubicBezTo>
                  <a:pt x="1050" y="347"/>
                  <a:pt x="1051" y="347"/>
                  <a:pt x="1051" y="348"/>
                </a:cubicBezTo>
                <a:cubicBezTo>
                  <a:pt x="1051" y="350"/>
                  <a:pt x="1052" y="351"/>
                  <a:pt x="1052" y="353"/>
                </a:cubicBezTo>
                <a:cubicBezTo>
                  <a:pt x="1052" y="354"/>
                  <a:pt x="1052" y="356"/>
                  <a:pt x="1053" y="357"/>
                </a:cubicBezTo>
                <a:cubicBezTo>
                  <a:pt x="1054" y="358"/>
                  <a:pt x="1055" y="359"/>
                  <a:pt x="1056" y="360"/>
                </a:cubicBezTo>
                <a:cubicBezTo>
                  <a:pt x="1057" y="360"/>
                  <a:pt x="1057" y="361"/>
                  <a:pt x="1057" y="361"/>
                </a:cubicBezTo>
                <a:cubicBezTo>
                  <a:pt x="1058" y="362"/>
                  <a:pt x="1058" y="363"/>
                  <a:pt x="1058" y="363"/>
                </a:cubicBezTo>
                <a:cubicBezTo>
                  <a:pt x="1059" y="364"/>
                  <a:pt x="1060" y="365"/>
                  <a:pt x="1060" y="365"/>
                </a:cubicBezTo>
                <a:cubicBezTo>
                  <a:pt x="1061" y="366"/>
                  <a:pt x="1063" y="366"/>
                  <a:pt x="1064" y="367"/>
                </a:cubicBezTo>
                <a:cubicBezTo>
                  <a:pt x="1064" y="368"/>
                  <a:pt x="1064" y="370"/>
                  <a:pt x="1065" y="371"/>
                </a:cubicBezTo>
                <a:cubicBezTo>
                  <a:pt x="1065" y="371"/>
                  <a:pt x="1065" y="372"/>
                  <a:pt x="1066" y="372"/>
                </a:cubicBezTo>
                <a:cubicBezTo>
                  <a:pt x="1066" y="372"/>
                  <a:pt x="1067" y="373"/>
                  <a:pt x="1068" y="373"/>
                </a:cubicBezTo>
                <a:cubicBezTo>
                  <a:pt x="1069" y="373"/>
                  <a:pt x="1070" y="372"/>
                  <a:pt x="1071" y="371"/>
                </a:cubicBezTo>
                <a:cubicBezTo>
                  <a:pt x="1072" y="370"/>
                  <a:pt x="1072" y="370"/>
                  <a:pt x="1072" y="369"/>
                </a:cubicBezTo>
                <a:cubicBezTo>
                  <a:pt x="1072" y="368"/>
                  <a:pt x="1073" y="367"/>
                  <a:pt x="1073" y="366"/>
                </a:cubicBezTo>
                <a:cubicBezTo>
                  <a:pt x="1073" y="366"/>
                  <a:pt x="1074" y="365"/>
                  <a:pt x="1074" y="365"/>
                </a:cubicBezTo>
                <a:cubicBezTo>
                  <a:pt x="1074" y="364"/>
                  <a:pt x="1074" y="364"/>
                  <a:pt x="1075" y="364"/>
                </a:cubicBezTo>
                <a:cubicBezTo>
                  <a:pt x="1076" y="364"/>
                  <a:pt x="1078" y="363"/>
                  <a:pt x="1078" y="364"/>
                </a:cubicBezTo>
                <a:cubicBezTo>
                  <a:pt x="1079" y="364"/>
                  <a:pt x="1079" y="367"/>
                  <a:pt x="1079" y="366"/>
                </a:cubicBezTo>
                <a:cubicBezTo>
                  <a:pt x="1080" y="366"/>
                  <a:pt x="1080" y="361"/>
                  <a:pt x="1080" y="359"/>
                </a:cubicBezTo>
                <a:cubicBezTo>
                  <a:pt x="1081" y="356"/>
                  <a:pt x="1081" y="354"/>
                  <a:pt x="1081" y="352"/>
                </a:cubicBezTo>
                <a:cubicBezTo>
                  <a:pt x="1082" y="351"/>
                  <a:pt x="1082" y="350"/>
                  <a:pt x="1082" y="348"/>
                </a:cubicBezTo>
                <a:cubicBezTo>
                  <a:pt x="1083" y="347"/>
                  <a:pt x="1086" y="345"/>
                  <a:pt x="1087" y="344"/>
                </a:cubicBezTo>
                <a:cubicBezTo>
                  <a:pt x="1088" y="343"/>
                  <a:pt x="1087" y="342"/>
                  <a:pt x="1088" y="341"/>
                </a:cubicBezTo>
                <a:cubicBezTo>
                  <a:pt x="1088" y="341"/>
                  <a:pt x="1088" y="340"/>
                  <a:pt x="1089" y="339"/>
                </a:cubicBezTo>
                <a:cubicBezTo>
                  <a:pt x="1089" y="338"/>
                  <a:pt x="1089" y="338"/>
                  <a:pt x="1090" y="337"/>
                </a:cubicBezTo>
                <a:cubicBezTo>
                  <a:pt x="1091" y="336"/>
                  <a:pt x="1092" y="335"/>
                  <a:pt x="1093" y="335"/>
                </a:cubicBezTo>
                <a:cubicBezTo>
                  <a:pt x="1094" y="334"/>
                  <a:pt x="1094" y="333"/>
                  <a:pt x="1094" y="332"/>
                </a:cubicBezTo>
                <a:cubicBezTo>
                  <a:pt x="1094" y="331"/>
                  <a:pt x="1095" y="330"/>
                  <a:pt x="1095" y="330"/>
                </a:cubicBezTo>
                <a:cubicBezTo>
                  <a:pt x="1095" y="328"/>
                  <a:pt x="1096" y="327"/>
                  <a:pt x="1096" y="326"/>
                </a:cubicBezTo>
                <a:cubicBezTo>
                  <a:pt x="1097" y="324"/>
                  <a:pt x="1097" y="324"/>
                  <a:pt x="1097" y="323"/>
                </a:cubicBezTo>
                <a:cubicBezTo>
                  <a:pt x="1098" y="322"/>
                  <a:pt x="1100" y="321"/>
                  <a:pt x="1100" y="321"/>
                </a:cubicBezTo>
                <a:cubicBezTo>
                  <a:pt x="1101" y="320"/>
                  <a:pt x="1101" y="321"/>
                  <a:pt x="1101" y="322"/>
                </a:cubicBezTo>
                <a:cubicBezTo>
                  <a:pt x="1102" y="322"/>
                  <a:pt x="1102" y="322"/>
                  <a:pt x="1102" y="322"/>
                </a:cubicBezTo>
                <a:cubicBezTo>
                  <a:pt x="1103" y="322"/>
                  <a:pt x="1103" y="323"/>
                  <a:pt x="1103" y="323"/>
                </a:cubicBezTo>
                <a:cubicBezTo>
                  <a:pt x="1104" y="323"/>
                  <a:pt x="1104" y="323"/>
                  <a:pt x="1104" y="322"/>
                </a:cubicBezTo>
                <a:cubicBezTo>
                  <a:pt x="1105" y="322"/>
                  <a:pt x="1107" y="320"/>
                  <a:pt x="1108" y="319"/>
                </a:cubicBezTo>
                <a:cubicBezTo>
                  <a:pt x="1108" y="318"/>
                  <a:pt x="1108" y="317"/>
                  <a:pt x="1109" y="315"/>
                </a:cubicBezTo>
                <a:cubicBezTo>
                  <a:pt x="1109" y="314"/>
                  <a:pt x="1109" y="311"/>
                  <a:pt x="1110" y="311"/>
                </a:cubicBezTo>
                <a:cubicBezTo>
                  <a:pt x="1110" y="310"/>
                  <a:pt x="1110" y="312"/>
                  <a:pt x="1111" y="314"/>
                </a:cubicBezTo>
                <a:cubicBezTo>
                  <a:pt x="1111" y="315"/>
                  <a:pt x="1111" y="317"/>
                  <a:pt x="1112" y="318"/>
                </a:cubicBezTo>
                <a:cubicBezTo>
                  <a:pt x="1113" y="319"/>
                  <a:pt x="1115" y="318"/>
                  <a:pt x="1116" y="318"/>
                </a:cubicBezTo>
                <a:cubicBezTo>
                  <a:pt x="1117" y="318"/>
                  <a:pt x="1117" y="320"/>
                  <a:pt x="1117" y="320"/>
                </a:cubicBezTo>
                <a:cubicBezTo>
                  <a:pt x="1117" y="321"/>
                  <a:pt x="1118" y="322"/>
                  <a:pt x="1118" y="323"/>
                </a:cubicBezTo>
                <a:cubicBezTo>
                  <a:pt x="1119" y="323"/>
                  <a:pt x="1119" y="324"/>
                  <a:pt x="1119" y="324"/>
                </a:cubicBezTo>
                <a:cubicBezTo>
                  <a:pt x="1120" y="324"/>
                  <a:pt x="1122" y="324"/>
                  <a:pt x="1122" y="324"/>
                </a:cubicBezTo>
                <a:cubicBezTo>
                  <a:pt x="1123" y="324"/>
                  <a:pt x="1123" y="325"/>
                  <a:pt x="1123" y="325"/>
                </a:cubicBezTo>
                <a:cubicBezTo>
                  <a:pt x="1124" y="325"/>
                  <a:pt x="1124" y="326"/>
                  <a:pt x="1124" y="326"/>
                </a:cubicBezTo>
                <a:cubicBezTo>
                  <a:pt x="1125" y="326"/>
                  <a:pt x="1125" y="327"/>
                  <a:pt x="1126" y="327"/>
                </a:cubicBezTo>
                <a:cubicBezTo>
                  <a:pt x="1126" y="327"/>
                  <a:pt x="1126" y="328"/>
                  <a:pt x="1127" y="328"/>
                </a:cubicBezTo>
                <a:cubicBezTo>
                  <a:pt x="1127" y="328"/>
                  <a:pt x="1129" y="327"/>
                  <a:pt x="1130" y="327"/>
                </a:cubicBezTo>
                <a:cubicBezTo>
                  <a:pt x="1130" y="327"/>
                  <a:pt x="1131" y="327"/>
                  <a:pt x="1131" y="327"/>
                </a:cubicBezTo>
                <a:cubicBezTo>
                  <a:pt x="1131" y="327"/>
                  <a:pt x="1131" y="327"/>
                  <a:pt x="1132" y="327"/>
                </a:cubicBezTo>
                <a:cubicBezTo>
                  <a:pt x="1132" y="327"/>
                  <a:pt x="1133" y="326"/>
                  <a:pt x="1133" y="325"/>
                </a:cubicBezTo>
                <a:cubicBezTo>
                  <a:pt x="1133" y="325"/>
                  <a:pt x="1133" y="325"/>
                  <a:pt x="1134" y="325"/>
                </a:cubicBezTo>
                <a:cubicBezTo>
                  <a:pt x="1135" y="324"/>
                  <a:pt x="1136" y="323"/>
                  <a:pt x="1137" y="323"/>
                </a:cubicBezTo>
                <a:cubicBezTo>
                  <a:pt x="1138" y="323"/>
                  <a:pt x="1138" y="323"/>
                  <a:pt x="1138" y="324"/>
                </a:cubicBezTo>
                <a:cubicBezTo>
                  <a:pt x="1139" y="324"/>
                  <a:pt x="1139" y="324"/>
                  <a:pt x="1139" y="325"/>
                </a:cubicBezTo>
                <a:cubicBezTo>
                  <a:pt x="1139" y="325"/>
                  <a:pt x="1140" y="326"/>
                  <a:pt x="1140" y="328"/>
                </a:cubicBezTo>
                <a:cubicBezTo>
                  <a:pt x="1140" y="329"/>
                  <a:pt x="1140" y="332"/>
                  <a:pt x="1141" y="333"/>
                </a:cubicBezTo>
                <a:cubicBezTo>
                  <a:pt x="1142" y="334"/>
                  <a:pt x="1144" y="334"/>
                  <a:pt x="1144" y="334"/>
                </a:cubicBezTo>
                <a:cubicBezTo>
                  <a:pt x="1145" y="335"/>
                  <a:pt x="1145" y="337"/>
                  <a:pt x="1145" y="337"/>
                </a:cubicBezTo>
                <a:cubicBezTo>
                  <a:pt x="1146" y="338"/>
                  <a:pt x="1146" y="339"/>
                  <a:pt x="1146" y="340"/>
                </a:cubicBezTo>
                <a:cubicBezTo>
                  <a:pt x="1147" y="341"/>
                  <a:pt x="1147" y="341"/>
                  <a:pt x="1148" y="342"/>
                </a:cubicBezTo>
                <a:cubicBezTo>
                  <a:pt x="1148" y="343"/>
                  <a:pt x="1148" y="344"/>
                  <a:pt x="1149" y="345"/>
                </a:cubicBezTo>
                <a:cubicBezTo>
                  <a:pt x="1149" y="346"/>
                  <a:pt x="1151" y="347"/>
                  <a:pt x="1152" y="348"/>
                </a:cubicBezTo>
                <a:cubicBezTo>
                  <a:pt x="1152" y="349"/>
                  <a:pt x="1152" y="350"/>
                  <a:pt x="1153" y="351"/>
                </a:cubicBezTo>
                <a:cubicBezTo>
                  <a:pt x="1153" y="352"/>
                  <a:pt x="1153" y="353"/>
                  <a:pt x="1154" y="354"/>
                </a:cubicBezTo>
                <a:cubicBezTo>
                  <a:pt x="1154" y="354"/>
                  <a:pt x="1155" y="355"/>
                  <a:pt x="1155" y="356"/>
                </a:cubicBezTo>
                <a:cubicBezTo>
                  <a:pt x="1155" y="358"/>
                  <a:pt x="1155" y="359"/>
                  <a:pt x="1156" y="360"/>
                </a:cubicBezTo>
                <a:cubicBezTo>
                  <a:pt x="1157" y="361"/>
                  <a:pt x="1158" y="362"/>
                  <a:pt x="1159" y="364"/>
                </a:cubicBezTo>
                <a:cubicBezTo>
                  <a:pt x="1160" y="365"/>
                  <a:pt x="1160" y="366"/>
                  <a:pt x="1160" y="367"/>
                </a:cubicBezTo>
                <a:cubicBezTo>
                  <a:pt x="1161" y="368"/>
                  <a:pt x="1161" y="368"/>
                  <a:pt x="1161" y="370"/>
                </a:cubicBezTo>
                <a:cubicBezTo>
                  <a:pt x="1162" y="371"/>
                  <a:pt x="1162" y="373"/>
                  <a:pt x="1162" y="375"/>
                </a:cubicBezTo>
                <a:cubicBezTo>
                  <a:pt x="1163" y="377"/>
                  <a:pt x="1163" y="378"/>
                  <a:pt x="1163" y="380"/>
                </a:cubicBezTo>
                <a:cubicBezTo>
                  <a:pt x="1164" y="382"/>
                  <a:pt x="1166" y="385"/>
                  <a:pt x="1166" y="387"/>
                </a:cubicBezTo>
                <a:cubicBezTo>
                  <a:pt x="1167" y="389"/>
                  <a:pt x="1167" y="390"/>
                  <a:pt x="1168" y="391"/>
                </a:cubicBezTo>
                <a:cubicBezTo>
                  <a:pt x="1168" y="394"/>
                  <a:pt x="1168" y="397"/>
                  <a:pt x="1169" y="399"/>
                </a:cubicBezTo>
                <a:cubicBezTo>
                  <a:pt x="1169" y="401"/>
                  <a:pt x="1169" y="403"/>
                  <a:pt x="1169" y="404"/>
                </a:cubicBezTo>
                <a:cubicBezTo>
                  <a:pt x="1170" y="405"/>
                  <a:pt x="1173" y="405"/>
                  <a:pt x="1174" y="406"/>
                </a:cubicBezTo>
                <a:cubicBezTo>
                  <a:pt x="1175" y="407"/>
                  <a:pt x="1175" y="408"/>
                  <a:pt x="1175" y="409"/>
                </a:cubicBezTo>
                <a:cubicBezTo>
                  <a:pt x="1175" y="410"/>
                  <a:pt x="1175" y="411"/>
                  <a:pt x="1176" y="411"/>
                </a:cubicBezTo>
                <a:cubicBezTo>
                  <a:pt x="1176" y="412"/>
                  <a:pt x="1177" y="412"/>
                  <a:pt x="1177" y="413"/>
                </a:cubicBezTo>
                <a:cubicBezTo>
                  <a:pt x="1177" y="413"/>
                  <a:pt x="1177" y="414"/>
                  <a:pt x="1178" y="414"/>
                </a:cubicBezTo>
                <a:cubicBezTo>
                  <a:pt x="1179" y="414"/>
                  <a:pt x="1181" y="414"/>
                  <a:pt x="1181" y="414"/>
                </a:cubicBezTo>
                <a:cubicBezTo>
                  <a:pt x="1182" y="414"/>
                  <a:pt x="1182" y="414"/>
                  <a:pt x="1182" y="415"/>
                </a:cubicBezTo>
                <a:cubicBezTo>
                  <a:pt x="1182" y="415"/>
                  <a:pt x="1183" y="415"/>
                  <a:pt x="1183" y="415"/>
                </a:cubicBezTo>
                <a:cubicBezTo>
                  <a:pt x="1184" y="415"/>
                  <a:pt x="1184" y="415"/>
                  <a:pt x="1184" y="416"/>
                </a:cubicBezTo>
                <a:cubicBezTo>
                  <a:pt x="1185" y="416"/>
                  <a:pt x="1185" y="417"/>
                  <a:pt x="1185" y="417"/>
                </a:cubicBezTo>
                <a:cubicBezTo>
                  <a:pt x="1186" y="418"/>
                  <a:pt x="1188" y="418"/>
                  <a:pt x="1188" y="418"/>
                </a:cubicBezTo>
                <a:cubicBezTo>
                  <a:pt x="1189" y="419"/>
                  <a:pt x="1189" y="420"/>
                  <a:pt x="1190" y="421"/>
                </a:cubicBezTo>
                <a:cubicBezTo>
                  <a:pt x="1190" y="421"/>
                  <a:pt x="1190" y="422"/>
                  <a:pt x="1191" y="423"/>
                </a:cubicBezTo>
                <a:cubicBezTo>
                  <a:pt x="1191" y="423"/>
                  <a:pt x="1191" y="424"/>
                  <a:pt x="1192" y="425"/>
                </a:cubicBezTo>
                <a:cubicBezTo>
                  <a:pt x="1192" y="425"/>
                  <a:pt x="1192" y="426"/>
                  <a:pt x="1193" y="426"/>
                </a:cubicBezTo>
                <a:cubicBezTo>
                  <a:pt x="1193" y="427"/>
                  <a:pt x="1195" y="426"/>
                  <a:pt x="1196" y="427"/>
                </a:cubicBezTo>
                <a:cubicBezTo>
                  <a:pt x="1197" y="427"/>
                  <a:pt x="1197" y="427"/>
                  <a:pt x="1197" y="428"/>
                </a:cubicBezTo>
                <a:cubicBezTo>
                  <a:pt x="1197" y="429"/>
                  <a:pt x="1198" y="429"/>
                  <a:pt x="1198" y="430"/>
                </a:cubicBezTo>
                <a:cubicBezTo>
                  <a:pt x="1198" y="430"/>
                  <a:pt x="1199" y="430"/>
                  <a:pt x="1199" y="429"/>
                </a:cubicBezTo>
                <a:cubicBezTo>
                  <a:pt x="1199" y="429"/>
                  <a:pt x="1200" y="429"/>
                  <a:pt x="1200" y="429"/>
                </a:cubicBezTo>
                <a:cubicBezTo>
                  <a:pt x="1201" y="428"/>
                  <a:pt x="1202" y="426"/>
                  <a:pt x="1203" y="425"/>
                </a:cubicBezTo>
                <a:cubicBezTo>
                  <a:pt x="1204" y="423"/>
                  <a:pt x="1204" y="422"/>
                  <a:pt x="1204" y="421"/>
                </a:cubicBezTo>
                <a:cubicBezTo>
                  <a:pt x="1205" y="420"/>
                  <a:pt x="1205" y="418"/>
                  <a:pt x="1205" y="417"/>
                </a:cubicBezTo>
                <a:cubicBezTo>
                  <a:pt x="1206" y="416"/>
                  <a:pt x="1206" y="415"/>
                  <a:pt x="1206" y="414"/>
                </a:cubicBezTo>
                <a:cubicBezTo>
                  <a:pt x="1207" y="413"/>
                  <a:pt x="1207" y="412"/>
                  <a:pt x="1207" y="412"/>
                </a:cubicBezTo>
                <a:cubicBezTo>
                  <a:pt x="1208" y="411"/>
                  <a:pt x="1210" y="412"/>
                  <a:pt x="1211" y="412"/>
                </a:cubicBezTo>
                <a:cubicBezTo>
                  <a:pt x="1211" y="412"/>
                  <a:pt x="1211" y="412"/>
                  <a:pt x="1211" y="412"/>
                </a:cubicBezTo>
                <a:cubicBezTo>
                  <a:pt x="1212" y="412"/>
                  <a:pt x="1212" y="412"/>
                  <a:pt x="1213" y="412"/>
                </a:cubicBezTo>
                <a:cubicBezTo>
                  <a:pt x="1213" y="411"/>
                  <a:pt x="1213" y="410"/>
                  <a:pt x="1214" y="410"/>
                </a:cubicBezTo>
                <a:cubicBezTo>
                  <a:pt x="1214" y="409"/>
                  <a:pt x="1214" y="408"/>
                  <a:pt x="1215" y="407"/>
                </a:cubicBezTo>
                <a:cubicBezTo>
                  <a:pt x="1216" y="406"/>
                  <a:pt x="1218" y="405"/>
                  <a:pt x="1219" y="403"/>
                </a:cubicBezTo>
                <a:cubicBezTo>
                  <a:pt x="1220" y="403"/>
                  <a:pt x="1220" y="402"/>
                  <a:pt x="1220" y="401"/>
                </a:cubicBezTo>
                <a:cubicBezTo>
                  <a:pt x="1220" y="399"/>
                  <a:pt x="1221" y="398"/>
                  <a:pt x="1221" y="397"/>
                </a:cubicBezTo>
                <a:cubicBezTo>
                  <a:pt x="1221" y="397"/>
                  <a:pt x="1221" y="396"/>
                  <a:pt x="1222" y="395"/>
                </a:cubicBezTo>
                <a:cubicBezTo>
                  <a:pt x="1223" y="394"/>
                  <a:pt x="1224" y="393"/>
                  <a:pt x="1225" y="392"/>
                </a:cubicBezTo>
                <a:cubicBezTo>
                  <a:pt x="1226" y="391"/>
                  <a:pt x="1226" y="390"/>
                  <a:pt x="1226" y="389"/>
                </a:cubicBezTo>
                <a:cubicBezTo>
                  <a:pt x="1227" y="388"/>
                  <a:pt x="1227" y="387"/>
                  <a:pt x="1227" y="386"/>
                </a:cubicBezTo>
                <a:cubicBezTo>
                  <a:pt x="1228" y="385"/>
                  <a:pt x="1228" y="385"/>
                  <a:pt x="1228" y="384"/>
                </a:cubicBezTo>
                <a:cubicBezTo>
                  <a:pt x="1229" y="383"/>
                  <a:pt x="1229" y="383"/>
                  <a:pt x="1229" y="382"/>
                </a:cubicBezTo>
                <a:cubicBezTo>
                  <a:pt x="1230" y="381"/>
                  <a:pt x="1232" y="380"/>
                  <a:pt x="1233" y="379"/>
                </a:cubicBezTo>
                <a:cubicBezTo>
                  <a:pt x="1233" y="378"/>
                  <a:pt x="1233" y="378"/>
                  <a:pt x="1234" y="377"/>
                </a:cubicBezTo>
                <a:cubicBezTo>
                  <a:pt x="1234" y="376"/>
                  <a:pt x="1234" y="375"/>
                  <a:pt x="1235" y="375"/>
                </a:cubicBezTo>
                <a:cubicBezTo>
                  <a:pt x="1235" y="374"/>
                  <a:pt x="1235" y="373"/>
                  <a:pt x="1236" y="372"/>
                </a:cubicBezTo>
                <a:cubicBezTo>
                  <a:pt x="1236" y="372"/>
                  <a:pt x="1236" y="371"/>
                  <a:pt x="1237" y="371"/>
                </a:cubicBezTo>
                <a:cubicBezTo>
                  <a:pt x="1237" y="370"/>
                  <a:pt x="1239" y="371"/>
                  <a:pt x="1240" y="370"/>
                </a:cubicBezTo>
                <a:cubicBezTo>
                  <a:pt x="1241" y="370"/>
                  <a:pt x="1241" y="369"/>
                  <a:pt x="1241" y="369"/>
                </a:cubicBezTo>
                <a:cubicBezTo>
                  <a:pt x="1241" y="368"/>
                  <a:pt x="1242" y="368"/>
                  <a:pt x="1242" y="367"/>
                </a:cubicBezTo>
                <a:cubicBezTo>
                  <a:pt x="1242" y="367"/>
                  <a:pt x="1243" y="367"/>
                  <a:pt x="1243" y="367"/>
                </a:cubicBezTo>
                <a:cubicBezTo>
                  <a:pt x="1243" y="367"/>
                  <a:pt x="1243" y="367"/>
                  <a:pt x="1244" y="368"/>
                </a:cubicBezTo>
                <a:cubicBezTo>
                  <a:pt x="1245" y="368"/>
                  <a:pt x="1247" y="368"/>
                  <a:pt x="1247" y="369"/>
                </a:cubicBezTo>
                <a:cubicBezTo>
                  <a:pt x="1248" y="369"/>
                  <a:pt x="1248" y="370"/>
                  <a:pt x="1248" y="371"/>
                </a:cubicBezTo>
                <a:cubicBezTo>
                  <a:pt x="1249" y="372"/>
                  <a:pt x="1249" y="372"/>
                  <a:pt x="1249" y="373"/>
                </a:cubicBezTo>
                <a:cubicBezTo>
                  <a:pt x="1250" y="374"/>
                  <a:pt x="1250" y="374"/>
                  <a:pt x="1250" y="375"/>
                </a:cubicBezTo>
                <a:cubicBezTo>
                  <a:pt x="1251" y="376"/>
                  <a:pt x="1251" y="376"/>
                  <a:pt x="1252" y="377"/>
                </a:cubicBezTo>
                <a:cubicBezTo>
                  <a:pt x="1252" y="378"/>
                  <a:pt x="1254" y="378"/>
                  <a:pt x="1255" y="379"/>
                </a:cubicBezTo>
                <a:cubicBezTo>
                  <a:pt x="1255" y="380"/>
                  <a:pt x="1255" y="380"/>
                  <a:pt x="1256" y="381"/>
                </a:cubicBezTo>
                <a:cubicBezTo>
                  <a:pt x="1256" y="382"/>
                  <a:pt x="1256" y="383"/>
                  <a:pt x="1257" y="384"/>
                </a:cubicBezTo>
                <a:cubicBezTo>
                  <a:pt x="1257" y="385"/>
                  <a:pt x="1257" y="385"/>
                  <a:pt x="1258" y="385"/>
                </a:cubicBezTo>
                <a:cubicBezTo>
                  <a:pt x="1259" y="385"/>
                  <a:pt x="1261" y="385"/>
                  <a:pt x="1262" y="386"/>
                </a:cubicBezTo>
                <a:cubicBezTo>
                  <a:pt x="1263" y="386"/>
                  <a:pt x="1263" y="386"/>
                  <a:pt x="1263" y="386"/>
                </a:cubicBezTo>
                <a:cubicBezTo>
                  <a:pt x="1263" y="387"/>
                  <a:pt x="1264" y="386"/>
                  <a:pt x="1264" y="386"/>
                </a:cubicBezTo>
                <a:cubicBezTo>
                  <a:pt x="1265" y="386"/>
                  <a:pt x="1265" y="387"/>
                  <a:pt x="1265" y="387"/>
                </a:cubicBezTo>
                <a:cubicBezTo>
                  <a:pt x="1265" y="388"/>
                  <a:pt x="1265" y="388"/>
                  <a:pt x="1266" y="389"/>
                </a:cubicBezTo>
                <a:cubicBezTo>
                  <a:pt x="1267" y="389"/>
                  <a:pt x="1269" y="390"/>
                  <a:pt x="1269" y="390"/>
                </a:cubicBezTo>
                <a:cubicBezTo>
                  <a:pt x="1270" y="390"/>
                  <a:pt x="1270" y="388"/>
                  <a:pt x="1270" y="388"/>
                </a:cubicBezTo>
                <a:cubicBezTo>
                  <a:pt x="1271" y="387"/>
                  <a:pt x="1271" y="387"/>
                  <a:pt x="1272" y="386"/>
                </a:cubicBezTo>
                <a:cubicBezTo>
                  <a:pt x="1272" y="386"/>
                  <a:pt x="1272" y="385"/>
                  <a:pt x="1272" y="385"/>
                </a:cubicBezTo>
                <a:cubicBezTo>
                  <a:pt x="1273" y="385"/>
                  <a:pt x="1273" y="385"/>
                  <a:pt x="1273" y="385"/>
                </a:cubicBezTo>
                <a:cubicBezTo>
                  <a:pt x="1274" y="385"/>
                  <a:pt x="1276" y="385"/>
                  <a:pt x="1277" y="386"/>
                </a:cubicBezTo>
                <a:cubicBezTo>
                  <a:pt x="1277" y="386"/>
                  <a:pt x="1278" y="386"/>
                  <a:pt x="1278" y="386"/>
                </a:cubicBezTo>
                <a:cubicBezTo>
                  <a:pt x="1278" y="387"/>
                  <a:pt x="1278" y="388"/>
                  <a:pt x="1279" y="388"/>
                </a:cubicBezTo>
                <a:cubicBezTo>
                  <a:pt x="1279" y="389"/>
                  <a:pt x="1279" y="389"/>
                  <a:pt x="1280" y="390"/>
                </a:cubicBezTo>
                <a:cubicBezTo>
                  <a:pt x="1280" y="391"/>
                  <a:pt x="1280" y="391"/>
                  <a:pt x="1281" y="391"/>
                </a:cubicBezTo>
                <a:cubicBezTo>
                  <a:pt x="1282" y="392"/>
                  <a:pt x="1283" y="392"/>
                  <a:pt x="1284" y="392"/>
                </a:cubicBezTo>
                <a:cubicBezTo>
                  <a:pt x="1285" y="392"/>
                  <a:pt x="1285" y="392"/>
                  <a:pt x="1285" y="392"/>
                </a:cubicBezTo>
                <a:cubicBezTo>
                  <a:pt x="1285" y="392"/>
                  <a:pt x="1286" y="392"/>
                  <a:pt x="1286" y="392"/>
                </a:cubicBezTo>
                <a:cubicBezTo>
                  <a:pt x="1286" y="393"/>
                  <a:pt x="1287" y="393"/>
                  <a:pt x="1287" y="393"/>
                </a:cubicBezTo>
                <a:cubicBezTo>
                  <a:pt x="1288" y="393"/>
                  <a:pt x="1288" y="394"/>
                  <a:pt x="1288" y="394"/>
                </a:cubicBezTo>
                <a:cubicBezTo>
                  <a:pt x="1289" y="395"/>
                  <a:pt x="1291" y="395"/>
                  <a:pt x="1291" y="396"/>
                </a:cubicBezTo>
                <a:cubicBezTo>
                  <a:pt x="1292" y="397"/>
                  <a:pt x="1292" y="398"/>
                  <a:pt x="1292" y="400"/>
                </a:cubicBezTo>
                <a:cubicBezTo>
                  <a:pt x="1293" y="401"/>
                  <a:pt x="1293" y="403"/>
                  <a:pt x="1294" y="404"/>
                </a:cubicBezTo>
                <a:cubicBezTo>
                  <a:pt x="1294" y="405"/>
                  <a:pt x="1294" y="405"/>
                  <a:pt x="1295" y="406"/>
                </a:cubicBezTo>
                <a:cubicBezTo>
                  <a:pt x="1295" y="407"/>
                  <a:pt x="1295" y="407"/>
                  <a:pt x="1296" y="408"/>
                </a:cubicBezTo>
                <a:cubicBezTo>
                  <a:pt x="1296" y="408"/>
                  <a:pt x="1298" y="408"/>
                  <a:pt x="1299" y="409"/>
                </a:cubicBezTo>
                <a:cubicBezTo>
                  <a:pt x="1299" y="409"/>
                  <a:pt x="1300" y="409"/>
                  <a:pt x="1300" y="409"/>
                </a:cubicBezTo>
                <a:cubicBezTo>
                  <a:pt x="1300" y="409"/>
                  <a:pt x="1301" y="409"/>
                  <a:pt x="1301" y="409"/>
                </a:cubicBezTo>
                <a:cubicBezTo>
                  <a:pt x="1301" y="409"/>
                  <a:pt x="1302" y="408"/>
                  <a:pt x="1302" y="408"/>
                </a:cubicBezTo>
                <a:cubicBezTo>
                  <a:pt x="1302" y="408"/>
                  <a:pt x="1302" y="408"/>
                  <a:pt x="1303" y="408"/>
                </a:cubicBezTo>
                <a:cubicBezTo>
                  <a:pt x="1304" y="408"/>
                  <a:pt x="1305" y="408"/>
                  <a:pt x="1306" y="408"/>
                </a:cubicBezTo>
                <a:cubicBezTo>
                  <a:pt x="1307" y="408"/>
                  <a:pt x="1307" y="408"/>
                  <a:pt x="1307" y="408"/>
                </a:cubicBezTo>
                <a:cubicBezTo>
                  <a:pt x="1308" y="408"/>
                  <a:pt x="1308" y="408"/>
                  <a:pt x="1308" y="407"/>
                </a:cubicBezTo>
                <a:cubicBezTo>
                  <a:pt x="1308" y="407"/>
                  <a:pt x="1309" y="407"/>
                  <a:pt x="1309" y="407"/>
                </a:cubicBezTo>
                <a:cubicBezTo>
                  <a:pt x="1309" y="406"/>
                  <a:pt x="1310" y="406"/>
                  <a:pt x="1310" y="406"/>
                </a:cubicBezTo>
                <a:cubicBezTo>
                  <a:pt x="1311" y="405"/>
                  <a:pt x="1313" y="405"/>
                  <a:pt x="1314" y="404"/>
                </a:cubicBezTo>
                <a:cubicBezTo>
                  <a:pt x="1314" y="404"/>
                  <a:pt x="1314" y="404"/>
                  <a:pt x="1314" y="404"/>
                </a:cubicBezTo>
                <a:cubicBezTo>
                  <a:pt x="1315" y="404"/>
                  <a:pt x="1315" y="404"/>
                  <a:pt x="1315" y="403"/>
                </a:cubicBezTo>
                <a:cubicBezTo>
                  <a:pt x="1316" y="403"/>
                  <a:pt x="1316" y="403"/>
                  <a:pt x="1317" y="403"/>
                </a:cubicBezTo>
                <a:cubicBezTo>
                  <a:pt x="1317" y="403"/>
                  <a:pt x="1317" y="403"/>
                  <a:pt x="1318" y="402"/>
                </a:cubicBezTo>
                <a:cubicBezTo>
                  <a:pt x="1318" y="402"/>
                  <a:pt x="1320" y="401"/>
                  <a:pt x="1321" y="400"/>
                </a:cubicBezTo>
                <a:cubicBezTo>
                  <a:pt x="1321" y="399"/>
                  <a:pt x="1321" y="398"/>
                  <a:pt x="1322" y="397"/>
                </a:cubicBezTo>
                <a:cubicBezTo>
                  <a:pt x="1322" y="396"/>
                  <a:pt x="1323" y="395"/>
                  <a:pt x="1323" y="394"/>
                </a:cubicBezTo>
                <a:cubicBezTo>
                  <a:pt x="1323" y="394"/>
                  <a:pt x="1324" y="394"/>
                  <a:pt x="1324" y="393"/>
                </a:cubicBezTo>
                <a:cubicBezTo>
                  <a:pt x="1324" y="392"/>
                  <a:pt x="1324" y="391"/>
                  <a:pt x="1325" y="391"/>
                </a:cubicBezTo>
                <a:cubicBezTo>
                  <a:pt x="1326" y="390"/>
                  <a:pt x="1328" y="389"/>
                  <a:pt x="1329" y="389"/>
                </a:cubicBezTo>
                <a:cubicBezTo>
                  <a:pt x="1330" y="389"/>
                  <a:pt x="1330" y="389"/>
                  <a:pt x="1330" y="389"/>
                </a:cubicBezTo>
                <a:cubicBezTo>
                  <a:pt x="1331" y="389"/>
                  <a:pt x="1331" y="389"/>
                  <a:pt x="1331" y="389"/>
                </a:cubicBezTo>
                <a:cubicBezTo>
                  <a:pt x="1332" y="389"/>
                  <a:pt x="1332" y="390"/>
                  <a:pt x="1332" y="390"/>
                </a:cubicBezTo>
                <a:cubicBezTo>
                  <a:pt x="1333" y="390"/>
                  <a:pt x="1335" y="391"/>
                  <a:pt x="1336" y="391"/>
                </a:cubicBezTo>
                <a:cubicBezTo>
                  <a:pt x="1336" y="392"/>
                  <a:pt x="1336" y="393"/>
                  <a:pt x="1337" y="394"/>
                </a:cubicBezTo>
                <a:cubicBezTo>
                  <a:pt x="1337" y="394"/>
                  <a:pt x="1337" y="395"/>
                  <a:pt x="1338" y="396"/>
                </a:cubicBezTo>
                <a:cubicBezTo>
                  <a:pt x="1338" y="396"/>
                  <a:pt x="1338" y="397"/>
                  <a:pt x="1339" y="397"/>
                </a:cubicBezTo>
                <a:cubicBezTo>
                  <a:pt x="1339" y="398"/>
                  <a:pt x="1339" y="398"/>
                  <a:pt x="1340" y="399"/>
                </a:cubicBezTo>
                <a:cubicBezTo>
                  <a:pt x="1340" y="399"/>
                  <a:pt x="1342" y="400"/>
                  <a:pt x="1343" y="400"/>
                </a:cubicBezTo>
                <a:cubicBezTo>
                  <a:pt x="1344" y="401"/>
                  <a:pt x="1344" y="402"/>
                  <a:pt x="1344" y="403"/>
                </a:cubicBezTo>
                <a:cubicBezTo>
                  <a:pt x="1344" y="403"/>
                  <a:pt x="1344" y="404"/>
                  <a:pt x="1345" y="405"/>
                </a:cubicBezTo>
                <a:cubicBezTo>
                  <a:pt x="1345" y="406"/>
                  <a:pt x="1346" y="406"/>
                  <a:pt x="1346" y="407"/>
                </a:cubicBezTo>
                <a:cubicBezTo>
                  <a:pt x="1346" y="407"/>
                  <a:pt x="1346" y="408"/>
                  <a:pt x="1347" y="408"/>
                </a:cubicBezTo>
                <a:cubicBezTo>
                  <a:pt x="1348" y="409"/>
                  <a:pt x="1350" y="408"/>
                  <a:pt x="1350" y="409"/>
                </a:cubicBezTo>
                <a:cubicBezTo>
                  <a:pt x="1351" y="409"/>
                  <a:pt x="1351" y="410"/>
                  <a:pt x="1351" y="411"/>
                </a:cubicBezTo>
                <a:cubicBezTo>
                  <a:pt x="1352" y="412"/>
                  <a:pt x="1352" y="414"/>
                  <a:pt x="1352" y="414"/>
                </a:cubicBezTo>
                <a:cubicBezTo>
                  <a:pt x="1353" y="415"/>
                  <a:pt x="1353" y="415"/>
                  <a:pt x="1353" y="415"/>
                </a:cubicBezTo>
                <a:cubicBezTo>
                  <a:pt x="1354" y="415"/>
                  <a:pt x="1354" y="415"/>
                  <a:pt x="1354" y="416"/>
                </a:cubicBezTo>
                <a:cubicBezTo>
                  <a:pt x="1355" y="416"/>
                  <a:pt x="1357" y="417"/>
                  <a:pt x="1357" y="417"/>
                </a:cubicBezTo>
                <a:cubicBezTo>
                  <a:pt x="1358" y="418"/>
                  <a:pt x="1358" y="419"/>
                  <a:pt x="1359" y="420"/>
                </a:cubicBezTo>
                <a:cubicBezTo>
                  <a:pt x="1359" y="420"/>
                  <a:pt x="1359" y="421"/>
                  <a:pt x="1360" y="421"/>
                </a:cubicBezTo>
                <a:cubicBezTo>
                  <a:pt x="1360" y="422"/>
                  <a:pt x="1360" y="423"/>
                  <a:pt x="1361" y="423"/>
                </a:cubicBezTo>
                <a:cubicBezTo>
                  <a:pt x="1361" y="424"/>
                  <a:pt x="1361" y="426"/>
                  <a:pt x="1362" y="426"/>
                </a:cubicBezTo>
                <a:cubicBezTo>
                  <a:pt x="1362" y="427"/>
                  <a:pt x="1364" y="426"/>
                  <a:pt x="1365" y="425"/>
                </a:cubicBezTo>
                <a:cubicBezTo>
                  <a:pt x="1366" y="425"/>
                  <a:pt x="1366" y="424"/>
                  <a:pt x="1366" y="424"/>
                </a:cubicBezTo>
                <a:cubicBezTo>
                  <a:pt x="1366" y="423"/>
                  <a:pt x="1367" y="422"/>
                  <a:pt x="1367" y="422"/>
                </a:cubicBezTo>
                <a:cubicBezTo>
                  <a:pt x="1367" y="422"/>
                  <a:pt x="1368" y="423"/>
                  <a:pt x="1368" y="423"/>
                </a:cubicBezTo>
                <a:cubicBezTo>
                  <a:pt x="1368" y="423"/>
                  <a:pt x="1368" y="423"/>
                  <a:pt x="1369" y="423"/>
                </a:cubicBezTo>
                <a:cubicBezTo>
                  <a:pt x="1370" y="423"/>
                  <a:pt x="1372" y="423"/>
                  <a:pt x="1372" y="424"/>
                </a:cubicBezTo>
                <a:cubicBezTo>
                  <a:pt x="1373" y="424"/>
                  <a:pt x="1373" y="424"/>
                  <a:pt x="1373" y="423"/>
                </a:cubicBezTo>
                <a:cubicBezTo>
                  <a:pt x="1374" y="423"/>
                  <a:pt x="1374" y="422"/>
                  <a:pt x="1374" y="422"/>
                </a:cubicBezTo>
                <a:cubicBezTo>
                  <a:pt x="1375" y="421"/>
                  <a:pt x="1375" y="421"/>
                  <a:pt x="1375" y="420"/>
                </a:cubicBezTo>
                <a:cubicBezTo>
                  <a:pt x="1376" y="420"/>
                  <a:pt x="1376" y="419"/>
                  <a:pt x="1376" y="419"/>
                </a:cubicBezTo>
                <a:cubicBezTo>
                  <a:pt x="1377" y="418"/>
                  <a:pt x="1379" y="417"/>
                  <a:pt x="1380" y="416"/>
                </a:cubicBezTo>
                <a:cubicBezTo>
                  <a:pt x="1380" y="415"/>
                  <a:pt x="1380" y="415"/>
                  <a:pt x="1381" y="414"/>
                </a:cubicBezTo>
                <a:cubicBezTo>
                  <a:pt x="1381" y="413"/>
                  <a:pt x="1381" y="411"/>
                  <a:pt x="1382" y="411"/>
                </a:cubicBezTo>
                <a:cubicBezTo>
                  <a:pt x="1382" y="410"/>
                  <a:pt x="1382" y="410"/>
                  <a:pt x="1383" y="410"/>
                </a:cubicBezTo>
                <a:cubicBezTo>
                  <a:pt x="1383" y="409"/>
                  <a:pt x="1383" y="408"/>
                  <a:pt x="1384" y="406"/>
                </a:cubicBezTo>
                <a:cubicBezTo>
                  <a:pt x="1385" y="405"/>
                  <a:pt x="1386" y="403"/>
                  <a:pt x="1387" y="402"/>
                </a:cubicBezTo>
                <a:cubicBezTo>
                  <a:pt x="1388" y="400"/>
                  <a:pt x="1388" y="398"/>
                  <a:pt x="1388" y="397"/>
                </a:cubicBezTo>
                <a:cubicBezTo>
                  <a:pt x="1388" y="395"/>
                  <a:pt x="1389" y="394"/>
                  <a:pt x="1389" y="393"/>
                </a:cubicBezTo>
                <a:cubicBezTo>
                  <a:pt x="1389" y="392"/>
                  <a:pt x="1390" y="391"/>
                  <a:pt x="1390" y="390"/>
                </a:cubicBezTo>
                <a:cubicBezTo>
                  <a:pt x="1390" y="389"/>
                  <a:pt x="1390" y="387"/>
                  <a:pt x="1391" y="386"/>
                </a:cubicBezTo>
                <a:cubicBezTo>
                  <a:pt x="1392" y="385"/>
                  <a:pt x="1394" y="384"/>
                  <a:pt x="1394" y="383"/>
                </a:cubicBezTo>
                <a:cubicBezTo>
                  <a:pt x="1395" y="382"/>
                  <a:pt x="1395" y="381"/>
                  <a:pt x="1395" y="381"/>
                </a:cubicBezTo>
                <a:cubicBezTo>
                  <a:pt x="1396" y="380"/>
                  <a:pt x="1396" y="380"/>
                  <a:pt x="1396" y="380"/>
                </a:cubicBezTo>
                <a:cubicBezTo>
                  <a:pt x="1397" y="379"/>
                  <a:pt x="1397" y="375"/>
                  <a:pt x="1398" y="373"/>
                </a:cubicBezTo>
                <a:cubicBezTo>
                  <a:pt x="1398" y="372"/>
                  <a:pt x="1398" y="372"/>
                  <a:pt x="1398" y="372"/>
                </a:cubicBezTo>
                <a:cubicBezTo>
                  <a:pt x="1399" y="371"/>
                  <a:pt x="1401" y="370"/>
                  <a:pt x="1402" y="369"/>
                </a:cubicBezTo>
                <a:cubicBezTo>
                  <a:pt x="1402" y="368"/>
                  <a:pt x="1402" y="367"/>
                  <a:pt x="1403" y="366"/>
                </a:cubicBezTo>
                <a:cubicBezTo>
                  <a:pt x="1403" y="366"/>
                  <a:pt x="1404" y="366"/>
                  <a:pt x="1404" y="366"/>
                </a:cubicBezTo>
                <a:cubicBezTo>
                  <a:pt x="1404" y="366"/>
                  <a:pt x="1404" y="366"/>
                  <a:pt x="1405" y="366"/>
                </a:cubicBezTo>
                <a:cubicBezTo>
                  <a:pt x="1405" y="366"/>
                  <a:pt x="1405" y="367"/>
                  <a:pt x="1406" y="367"/>
                </a:cubicBezTo>
                <a:cubicBezTo>
                  <a:pt x="1407" y="368"/>
                  <a:pt x="1408" y="368"/>
                  <a:pt x="1409" y="369"/>
                </a:cubicBezTo>
                <a:cubicBezTo>
                  <a:pt x="1410" y="369"/>
                  <a:pt x="1410" y="370"/>
                  <a:pt x="1410" y="370"/>
                </a:cubicBezTo>
                <a:cubicBezTo>
                  <a:pt x="1410" y="371"/>
                  <a:pt x="1410" y="373"/>
                  <a:pt x="1411" y="373"/>
                </a:cubicBezTo>
                <a:cubicBezTo>
                  <a:pt x="1412" y="373"/>
                  <a:pt x="1412" y="372"/>
                  <a:pt x="1413" y="372"/>
                </a:cubicBezTo>
                <a:cubicBezTo>
                  <a:pt x="1414" y="372"/>
                  <a:pt x="1416" y="373"/>
                  <a:pt x="1416" y="374"/>
                </a:cubicBezTo>
                <a:cubicBezTo>
                  <a:pt x="1417" y="375"/>
                  <a:pt x="1417" y="376"/>
                  <a:pt x="1417" y="378"/>
                </a:cubicBezTo>
                <a:cubicBezTo>
                  <a:pt x="1418" y="379"/>
                  <a:pt x="1418" y="380"/>
                  <a:pt x="1418" y="381"/>
                </a:cubicBezTo>
                <a:cubicBezTo>
                  <a:pt x="1419" y="382"/>
                  <a:pt x="1419" y="383"/>
                  <a:pt x="1420" y="384"/>
                </a:cubicBezTo>
                <a:cubicBezTo>
                  <a:pt x="1420" y="385"/>
                  <a:pt x="1420" y="386"/>
                  <a:pt x="1421" y="386"/>
                </a:cubicBezTo>
                <a:cubicBezTo>
                  <a:pt x="1421" y="387"/>
                  <a:pt x="1423" y="387"/>
                  <a:pt x="1424" y="388"/>
                </a:cubicBezTo>
                <a:cubicBezTo>
                  <a:pt x="1424" y="388"/>
                  <a:pt x="1424" y="388"/>
                  <a:pt x="1425" y="388"/>
                </a:cubicBezTo>
                <a:cubicBezTo>
                  <a:pt x="1425" y="388"/>
                  <a:pt x="1425" y="388"/>
                  <a:pt x="1426" y="389"/>
                </a:cubicBezTo>
                <a:cubicBezTo>
                  <a:pt x="1426" y="389"/>
                  <a:pt x="1427" y="388"/>
                  <a:pt x="1427" y="388"/>
                </a:cubicBezTo>
                <a:cubicBezTo>
                  <a:pt x="1427" y="389"/>
                  <a:pt x="1427" y="393"/>
                  <a:pt x="1428" y="393"/>
                </a:cubicBezTo>
                <a:cubicBezTo>
                  <a:pt x="1428" y="394"/>
                  <a:pt x="1430" y="393"/>
                  <a:pt x="1431" y="393"/>
                </a:cubicBezTo>
                <a:cubicBezTo>
                  <a:pt x="1432" y="394"/>
                  <a:pt x="1432" y="394"/>
                  <a:pt x="1432" y="395"/>
                </a:cubicBezTo>
                <a:cubicBezTo>
                  <a:pt x="1432" y="395"/>
                  <a:pt x="1433" y="395"/>
                  <a:pt x="1433" y="396"/>
                </a:cubicBezTo>
                <a:cubicBezTo>
                  <a:pt x="1434" y="396"/>
                  <a:pt x="1434" y="396"/>
                  <a:pt x="1434" y="396"/>
                </a:cubicBezTo>
                <a:cubicBezTo>
                  <a:pt x="1434" y="396"/>
                  <a:pt x="1435" y="396"/>
                  <a:pt x="1435" y="396"/>
                </a:cubicBezTo>
                <a:cubicBezTo>
                  <a:pt x="1436" y="396"/>
                  <a:pt x="1438" y="395"/>
                  <a:pt x="1438" y="396"/>
                </a:cubicBezTo>
                <a:cubicBezTo>
                  <a:pt x="1439" y="396"/>
                  <a:pt x="1439" y="397"/>
                  <a:pt x="1440" y="397"/>
                </a:cubicBezTo>
                <a:cubicBezTo>
                  <a:pt x="1440" y="398"/>
                  <a:pt x="1440" y="398"/>
                  <a:pt x="1440" y="399"/>
                </a:cubicBezTo>
                <a:cubicBezTo>
                  <a:pt x="1441" y="399"/>
                  <a:pt x="1441" y="400"/>
                  <a:pt x="1441" y="401"/>
                </a:cubicBezTo>
                <a:cubicBezTo>
                  <a:pt x="1442" y="402"/>
                  <a:pt x="1445" y="403"/>
                  <a:pt x="1446" y="404"/>
                </a:cubicBezTo>
                <a:cubicBezTo>
                  <a:pt x="1447" y="406"/>
                  <a:pt x="1446" y="407"/>
                  <a:pt x="1447" y="409"/>
                </a:cubicBezTo>
                <a:cubicBezTo>
                  <a:pt x="1447" y="410"/>
                  <a:pt x="1447" y="412"/>
                  <a:pt x="1448" y="412"/>
                </a:cubicBezTo>
                <a:cubicBezTo>
                  <a:pt x="1448" y="413"/>
                  <a:pt x="1448" y="413"/>
                  <a:pt x="1449" y="414"/>
                </a:cubicBezTo>
                <a:cubicBezTo>
                  <a:pt x="1450" y="414"/>
                  <a:pt x="1452" y="415"/>
                  <a:pt x="1453" y="415"/>
                </a:cubicBezTo>
                <a:cubicBezTo>
                  <a:pt x="1454" y="416"/>
                  <a:pt x="1454" y="416"/>
                  <a:pt x="1454" y="417"/>
                </a:cubicBezTo>
                <a:cubicBezTo>
                  <a:pt x="1454" y="418"/>
                  <a:pt x="1455" y="419"/>
                  <a:pt x="1455" y="420"/>
                </a:cubicBezTo>
                <a:cubicBezTo>
                  <a:pt x="1456" y="421"/>
                  <a:pt x="1456" y="422"/>
                  <a:pt x="1456" y="424"/>
                </a:cubicBezTo>
                <a:cubicBezTo>
                  <a:pt x="1457" y="425"/>
                  <a:pt x="1457" y="427"/>
                  <a:pt x="1457" y="428"/>
                </a:cubicBezTo>
                <a:cubicBezTo>
                  <a:pt x="1458" y="429"/>
                  <a:pt x="1460" y="429"/>
                  <a:pt x="1460" y="429"/>
                </a:cubicBezTo>
                <a:cubicBezTo>
                  <a:pt x="1461" y="429"/>
                  <a:pt x="1461" y="428"/>
                  <a:pt x="1461" y="428"/>
                </a:cubicBezTo>
                <a:cubicBezTo>
                  <a:pt x="1462" y="428"/>
                  <a:pt x="1462" y="427"/>
                  <a:pt x="1463" y="427"/>
                </a:cubicBezTo>
                <a:cubicBezTo>
                  <a:pt x="1463" y="427"/>
                  <a:pt x="1463" y="426"/>
                  <a:pt x="1464" y="426"/>
                </a:cubicBezTo>
                <a:cubicBezTo>
                  <a:pt x="1464" y="426"/>
                  <a:pt x="1464" y="427"/>
                  <a:pt x="1465" y="427"/>
                </a:cubicBezTo>
                <a:cubicBezTo>
                  <a:pt x="1465" y="427"/>
                  <a:pt x="1468" y="428"/>
                  <a:pt x="1469" y="428"/>
                </a:cubicBezTo>
                <a:cubicBezTo>
                  <a:pt x="1469" y="428"/>
                  <a:pt x="1470" y="428"/>
                  <a:pt x="1470" y="428"/>
                </a:cubicBezTo>
                <a:cubicBezTo>
                  <a:pt x="1470" y="427"/>
                  <a:pt x="1471" y="427"/>
                  <a:pt x="1471" y="426"/>
                </a:cubicBezTo>
                <a:cubicBezTo>
                  <a:pt x="1471" y="425"/>
                  <a:pt x="1471" y="422"/>
                  <a:pt x="1472" y="420"/>
                </a:cubicBezTo>
                <a:cubicBezTo>
                  <a:pt x="1473" y="418"/>
                  <a:pt x="1474" y="417"/>
                  <a:pt x="1475" y="415"/>
                </a:cubicBezTo>
                <a:cubicBezTo>
                  <a:pt x="1476" y="414"/>
                  <a:pt x="1476" y="412"/>
                  <a:pt x="1476" y="411"/>
                </a:cubicBezTo>
                <a:cubicBezTo>
                  <a:pt x="1477" y="409"/>
                  <a:pt x="1477" y="409"/>
                  <a:pt x="1477" y="407"/>
                </a:cubicBezTo>
                <a:cubicBezTo>
                  <a:pt x="1478" y="406"/>
                  <a:pt x="1478" y="405"/>
                  <a:pt x="1478" y="403"/>
                </a:cubicBezTo>
                <a:cubicBezTo>
                  <a:pt x="1479" y="402"/>
                  <a:pt x="1479" y="400"/>
                  <a:pt x="1479" y="399"/>
                </a:cubicBezTo>
                <a:cubicBezTo>
                  <a:pt x="1480" y="398"/>
                  <a:pt x="1482" y="398"/>
                  <a:pt x="1483" y="398"/>
                </a:cubicBezTo>
                <a:cubicBezTo>
                  <a:pt x="1483" y="397"/>
                  <a:pt x="1483" y="397"/>
                  <a:pt x="1483" y="397"/>
                </a:cubicBezTo>
                <a:cubicBezTo>
                  <a:pt x="1484" y="396"/>
                  <a:pt x="1484" y="396"/>
                  <a:pt x="1485" y="395"/>
                </a:cubicBezTo>
                <a:cubicBezTo>
                  <a:pt x="1485" y="393"/>
                  <a:pt x="1485" y="390"/>
                  <a:pt x="1486" y="388"/>
                </a:cubicBezTo>
                <a:cubicBezTo>
                  <a:pt x="1486" y="386"/>
                  <a:pt x="1486" y="385"/>
                  <a:pt x="1487" y="383"/>
                </a:cubicBezTo>
                <a:cubicBezTo>
                  <a:pt x="1487" y="381"/>
                  <a:pt x="1489" y="378"/>
                  <a:pt x="1490" y="376"/>
                </a:cubicBezTo>
                <a:cubicBezTo>
                  <a:pt x="1491" y="374"/>
                  <a:pt x="1491" y="373"/>
                  <a:pt x="1491" y="372"/>
                </a:cubicBezTo>
                <a:cubicBezTo>
                  <a:pt x="1491" y="371"/>
                  <a:pt x="1490" y="368"/>
                  <a:pt x="1492" y="368"/>
                </a:cubicBezTo>
                <a:cubicBezTo>
                  <a:pt x="1495" y="367"/>
                  <a:pt x="1508" y="368"/>
                  <a:pt x="1512" y="368"/>
                </a:cubicBezTo>
                <a:cubicBezTo>
                  <a:pt x="1513" y="368"/>
                  <a:pt x="1513" y="368"/>
                  <a:pt x="1513" y="368"/>
                </a:cubicBezTo>
                <a:cubicBezTo>
                  <a:pt x="1513" y="367"/>
                  <a:pt x="1514" y="366"/>
                  <a:pt x="1514" y="366"/>
                </a:cubicBezTo>
                <a:cubicBezTo>
                  <a:pt x="1514" y="366"/>
                  <a:pt x="1515" y="365"/>
                  <a:pt x="1515" y="365"/>
                </a:cubicBezTo>
                <a:cubicBezTo>
                  <a:pt x="1515" y="365"/>
                  <a:pt x="1516" y="365"/>
                  <a:pt x="1516" y="366"/>
                </a:cubicBezTo>
                <a:cubicBezTo>
                  <a:pt x="1517" y="366"/>
                  <a:pt x="1519" y="367"/>
                  <a:pt x="1519" y="367"/>
                </a:cubicBezTo>
                <a:cubicBezTo>
                  <a:pt x="1520" y="368"/>
                  <a:pt x="1520" y="370"/>
                  <a:pt x="1520" y="370"/>
                </a:cubicBezTo>
                <a:cubicBezTo>
                  <a:pt x="1521" y="371"/>
                  <a:pt x="1521" y="371"/>
                  <a:pt x="1521" y="372"/>
                </a:cubicBezTo>
                <a:cubicBezTo>
                  <a:pt x="1522" y="372"/>
                  <a:pt x="1522" y="374"/>
                  <a:pt x="1522" y="375"/>
                </a:cubicBezTo>
                <a:cubicBezTo>
                  <a:pt x="1523" y="376"/>
                  <a:pt x="1523" y="377"/>
                  <a:pt x="1524" y="378"/>
                </a:cubicBezTo>
                <a:cubicBezTo>
                  <a:pt x="1524" y="379"/>
                  <a:pt x="1526" y="380"/>
                  <a:pt x="1527" y="381"/>
                </a:cubicBezTo>
                <a:cubicBezTo>
                  <a:pt x="1527" y="383"/>
                  <a:pt x="1527" y="384"/>
                  <a:pt x="1528" y="385"/>
                </a:cubicBezTo>
                <a:cubicBezTo>
                  <a:pt x="1528" y="386"/>
                  <a:pt x="1528" y="387"/>
                  <a:pt x="1529" y="388"/>
                </a:cubicBezTo>
                <a:cubicBezTo>
                  <a:pt x="1529" y="389"/>
                  <a:pt x="1529" y="390"/>
                  <a:pt x="1530" y="390"/>
                </a:cubicBezTo>
                <a:cubicBezTo>
                  <a:pt x="1530" y="391"/>
                  <a:pt x="1530" y="391"/>
                  <a:pt x="1531" y="392"/>
                </a:cubicBezTo>
                <a:cubicBezTo>
                  <a:pt x="1531" y="393"/>
                  <a:pt x="1533" y="396"/>
                  <a:pt x="1534" y="397"/>
                </a:cubicBezTo>
                <a:cubicBezTo>
                  <a:pt x="1535" y="398"/>
                  <a:pt x="1535" y="399"/>
                  <a:pt x="1535" y="400"/>
                </a:cubicBezTo>
                <a:cubicBezTo>
                  <a:pt x="1535" y="402"/>
                  <a:pt x="1536" y="403"/>
                  <a:pt x="1536" y="404"/>
                </a:cubicBezTo>
                <a:cubicBezTo>
                  <a:pt x="1537" y="405"/>
                  <a:pt x="1537" y="406"/>
                  <a:pt x="1537" y="407"/>
                </a:cubicBezTo>
                <a:cubicBezTo>
                  <a:pt x="1537" y="409"/>
                  <a:pt x="1537" y="410"/>
                  <a:pt x="1538" y="411"/>
                </a:cubicBezTo>
                <a:cubicBezTo>
                  <a:pt x="1539" y="411"/>
                  <a:pt x="1541" y="411"/>
                  <a:pt x="1541" y="411"/>
                </a:cubicBezTo>
                <a:cubicBezTo>
                  <a:pt x="1542" y="411"/>
                  <a:pt x="1542" y="411"/>
                  <a:pt x="1542" y="411"/>
                </a:cubicBezTo>
                <a:cubicBezTo>
                  <a:pt x="1543" y="411"/>
                  <a:pt x="1543" y="412"/>
                  <a:pt x="1543" y="412"/>
                </a:cubicBezTo>
                <a:cubicBezTo>
                  <a:pt x="1544" y="412"/>
                  <a:pt x="1544" y="411"/>
                  <a:pt x="1544" y="411"/>
                </a:cubicBezTo>
                <a:cubicBezTo>
                  <a:pt x="1545" y="411"/>
                  <a:pt x="1548" y="411"/>
                  <a:pt x="1549" y="411"/>
                </a:cubicBezTo>
                <a:cubicBezTo>
                  <a:pt x="1549" y="411"/>
                  <a:pt x="1549" y="411"/>
                  <a:pt x="1550" y="411"/>
                </a:cubicBezTo>
                <a:cubicBezTo>
                  <a:pt x="1550" y="412"/>
                  <a:pt x="1550" y="413"/>
                  <a:pt x="1551" y="414"/>
                </a:cubicBezTo>
                <a:cubicBezTo>
                  <a:pt x="1551" y="414"/>
                  <a:pt x="1551" y="416"/>
                  <a:pt x="1552" y="416"/>
                </a:cubicBezTo>
                <a:cubicBezTo>
                  <a:pt x="1552" y="417"/>
                  <a:pt x="1552" y="416"/>
                  <a:pt x="1553" y="416"/>
                </a:cubicBezTo>
                <a:cubicBezTo>
                  <a:pt x="1554" y="416"/>
                  <a:pt x="1555" y="416"/>
                  <a:pt x="1556" y="416"/>
                </a:cubicBezTo>
                <a:cubicBezTo>
                  <a:pt x="1557" y="416"/>
                  <a:pt x="1557" y="414"/>
                  <a:pt x="1557" y="414"/>
                </a:cubicBezTo>
                <a:cubicBezTo>
                  <a:pt x="1557" y="413"/>
                  <a:pt x="1558" y="414"/>
                  <a:pt x="1558" y="414"/>
                </a:cubicBezTo>
                <a:cubicBezTo>
                  <a:pt x="1558" y="414"/>
                  <a:pt x="1559" y="414"/>
                  <a:pt x="1559" y="413"/>
                </a:cubicBezTo>
                <a:cubicBezTo>
                  <a:pt x="1560" y="413"/>
                  <a:pt x="1560" y="412"/>
                  <a:pt x="1560" y="412"/>
                </a:cubicBezTo>
                <a:cubicBezTo>
                  <a:pt x="1561" y="411"/>
                  <a:pt x="1563" y="411"/>
                  <a:pt x="1563" y="410"/>
                </a:cubicBezTo>
                <a:cubicBezTo>
                  <a:pt x="1564" y="410"/>
                  <a:pt x="1564" y="410"/>
                  <a:pt x="1564" y="410"/>
                </a:cubicBezTo>
                <a:cubicBezTo>
                  <a:pt x="1565" y="410"/>
                  <a:pt x="1565" y="409"/>
                  <a:pt x="1566" y="409"/>
                </a:cubicBezTo>
                <a:cubicBezTo>
                  <a:pt x="1566" y="409"/>
                  <a:pt x="1566" y="408"/>
                  <a:pt x="1567" y="408"/>
                </a:cubicBezTo>
                <a:cubicBezTo>
                  <a:pt x="1567" y="408"/>
                  <a:pt x="1567" y="407"/>
                  <a:pt x="1567" y="407"/>
                </a:cubicBezTo>
                <a:cubicBezTo>
                  <a:pt x="1568" y="407"/>
                  <a:pt x="1570" y="407"/>
                  <a:pt x="1571" y="405"/>
                </a:cubicBezTo>
                <a:cubicBezTo>
                  <a:pt x="1571" y="404"/>
                  <a:pt x="1571" y="402"/>
                  <a:pt x="1572" y="400"/>
                </a:cubicBezTo>
                <a:cubicBezTo>
                  <a:pt x="1572" y="398"/>
                  <a:pt x="1573" y="395"/>
                  <a:pt x="1573" y="394"/>
                </a:cubicBezTo>
                <a:cubicBezTo>
                  <a:pt x="1573" y="392"/>
                  <a:pt x="1573" y="392"/>
                  <a:pt x="1574" y="390"/>
                </a:cubicBezTo>
                <a:cubicBezTo>
                  <a:pt x="1574" y="389"/>
                  <a:pt x="1574" y="387"/>
                  <a:pt x="1575" y="385"/>
                </a:cubicBezTo>
                <a:cubicBezTo>
                  <a:pt x="1576" y="383"/>
                  <a:pt x="1577" y="382"/>
                  <a:pt x="1578" y="380"/>
                </a:cubicBezTo>
                <a:cubicBezTo>
                  <a:pt x="1579" y="378"/>
                  <a:pt x="1579" y="375"/>
                  <a:pt x="1579" y="372"/>
                </a:cubicBezTo>
                <a:cubicBezTo>
                  <a:pt x="1579" y="370"/>
                  <a:pt x="1580" y="367"/>
                  <a:pt x="1580" y="363"/>
                </a:cubicBezTo>
                <a:cubicBezTo>
                  <a:pt x="1580" y="359"/>
                  <a:pt x="1581" y="354"/>
                  <a:pt x="1581" y="348"/>
                </a:cubicBezTo>
                <a:cubicBezTo>
                  <a:pt x="1582" y="342"/>
                  <a:pt x="1582" y="332"/>
                  <a:pt x="1582" y="327"/>
                </a:cubicBezTo>
                <a:cubicBezTo>
                  <a:pt x="1583" y="321"/>
                  <a:pt x="1585" y="320"/>
                  <a:pt x="1585" y="316"/>
                </a:cubicBezTo>
                <a:cubicBezTo>
                  <a:pt x="1586" y="312"/>
                  <a:pt x="1586" y="308"/>
                  <a:pt x="1586" y="304"/>
                </a:cubicBezTo>
                <a:cubicBezTo>
                  <a:pt x="1587" y="300"/>
                  <a:pt x="1587" y="297"/>
                  <a:pt x="1587" y="293"/>
                </a:cubicBezTo>
                <a:cubicBezTo>
                  <a:pt x="1588" y="288"/>
                  <a:pt x="1588" y="282"/>
                  <a:pt x="1589" y="278"/>
                </a:cubicBezTo>
                <a:cubicBezTo>
                  <a:pt x="1589" y="275"/>
                  <a:pt x="1589" y="274"/>
                  <a:pt x="1590" y="272"/>
                </a:cubicBezTo>
                <a:cubicBezTo>
                  <a:pt x="1590" y="270"/>
                  <a:pt x="1592" y="268"/>
                  <a:pt x="1593" y="266"/>
                </a:cubicBezTo>
                <a:cubicBezTo>
                  <a:pt x="1593" y="263"/>
                  <a:pt x="1593" y="259"/>
                  <a:pt x="1594" y="256"/>
                </a:cubicBezTo>
                <a:cubicBezTo>
                  <a:pt x="1594" y="253"/>
                  <a:pt x="1595" y="252"/>
                  <a:pt x="1595" y="249"/>
                </a:cubicBezTo>
                <a:cubicBezTo>
                  <a:pt x="1595" y="246"/>
                  <a:pt x="1596" y="241"/>
                  <a:pt x="1596" y="238"/>
                </a:cubicBezTo>
                <a:cubicBezTo>
                  <a:pt x="1596" y="235"/>
                  <a:pt x="1596" y="233"/>
                  <a:pt x="1597" y="231"/>
                </a:cubicBezTo>
                <a:cubicBezTo>
                  <a:pt x="1598" y="228"/>
                  <a:pt x="1599" y="225"/>
                  <a:pt x="1600" y="224"/>
                </a:cubicBezTo>
                <a:cubicBezTo>
                  <a:pt x="1601" y="222"/>
                  <a:pt x="1601" y="222"/>
                  <a:pt x="1601" y="221"/>
                </a:cubicBezTo>
                <a:cubicBezTo>
                  <a:pt x="1602" y="220"/>
                  <a:pt x="1602" y="219"/>
                  <a:pt x="1602" y="218"/>
                </a:cubicBezTo>
                <a:cubicBezTo>
                  <a:pt x="1603" y="216"/>
                  <a:pt x="1603" y="215"/>
                  <a:pt x="1603" y="214"/>
                </a:cubicBezTo>
                <a:cubicBezTo>
                  <a:pt x="1603" y="212"/>
                  <a:pt x="1603" y="212"/>
                  <a:pt x="1604" y="211"/>
                </a:cubicBezTo>
                <a:cubicBezTo>
                  <a:pt x="1605" y="209"/>
                  <a:pt x="1608" y="206"/>
                  <a:pt x="1609" y="205"/>
                </a:cubicBezTo>
                <a:cubicBezTo>
                  <a:pt x="1609" y="204"/>
                  <a:pt x="1609" y="204"/>
                  <a:pt x="1609" y="204"/>
                </a:cubicBezTo>
                <a:cubicBezTo>
                  <a:pt x="1610" y="204"/>
                  <a:pt x="1610" y="204"/>
                  <a:pt x="1611" y="205"/>
                </a:cubicBezTo>
                <a:cubicBezTo>
                  <a:pt x="1611" y="205"/>
                  <a:pt x="1611" y="207"/>
                  <a:pt x="1612" y="209"/>
                </a:cubicBezTo>
                <a:cubicBezTo>
                  <a:pt x="1612" y="212"/>
                  <a:pt x="1614" y="217"/>
                  <a:pt x="1615" y="219"/>
                </a:cubicBezTo>
                <a:cubicBezTo>
                  <a:pt x="1615" y="220"/>
                  <a:pt x="1616" y="220"/>
                  <a:pt x="1616" y="221"/>
                </a:cubicBezTo>
                <a:cubicBezTo>
                  <a:pt x="1616" y="221"/>
                  <a:pt x="1616" y="223"/>
                  <a:pt x="1617" y="223"/>
                </a:cubicBezTo>
                <a:cubicBezTo>
                  <a:pt x="1617" y="224"/>
                  <a:pt x="1618" y="225"/>
                  <a:pt x="1618" y="226"/>
                </a:cubicBezTo>
                <a:cubicBezTo>
                  <a:pt x="1618" y="227"/>
                  <a:pt x="1618" y="231"/>
                  <a:pt x="1619" y="233"/>
                </a:cubicBezTo>
                <a:cubicBezTo>
                  <a:pt x="1620" y="235"/>
                  <a:pt x="1621" y="236"/>
                  <a:pt x="1622" y="238"/>
                </a:cubicBezTo>
                <a:cubicBezTo>
                  <a:pt x="1623" y="239"/>
                  <a:pt x="1623" y="240"/>
                  <a:pt x="1623" y="242"/>
                </a:cubicBezTo>
                <a:cubicBezTo>
                  <a:pt x="1624" y="244"/>
                  <a:pt x="1624" y="247"/>
                  <a:pt x="1624" y="250"/>
                </a:cubicBezTo>
                <a:cubicBezTo>
                  <a:pt x="1625" y="252"/>
                  <a:pt x="1625" y="254"/>
                  <a:pt x="1625" y="257"/>
                </a:cubicBezTo>
                <a:cubicBezTo>
                  <a:pt x="1626" y="260"/>
                  <a:pt x="1626" y="265"/>
                  <a:pt x="1626" y="268"/>
                </a:cubicBezTo>
                <a:cubicBezTo>
                  <a:pt x="1627" y="270"/>
                  <a:pt x="1629" y="272"/>
                  <a:pt x="1629" y="274"/>
                </a:cubicBezTo>
                <a:cubicBezTo>
                  <a:pt x="1630" y="276"/>
                  <a:pt x="1630" y="278"/>
                  <a:pt x="1631" y="280"/>
                </a:cubicBezTo>
                <a:cubicBezTo>
                  <a:pt x="1631" y="282"/>
                  <a:pt x="1631" y="284"/>
                  <a:pt x="1632" y="286"/>
                </a:cubicBezTo>
                <a:cubicBezTo>
                  <a:pt x="1632" y="288"/>
                  <a:pt x="1632" y="289"/>
                  <a:pt x="1633" y="291"/>
                </a:cubicBezTo>
                <a:cubicBezTo>
                  <a:pt x="1633" y="293"/>
                  <a:pt x="1633" y="294"/>
                  <a:pt x="1634" y="296"/>
                </a:cubicBezTo>
                <a:cubicBezTo>
                  <a:pt x="1634" y="297"/>
                  <a:pt x="1636" y="299"/>
                  <a:pt x="1637" y="301"/>
                </a:cubicBezTo>
                <a:cubicBezTo>
                  <a:pt x="1638" y="302"/>
                  <a:pt x="1638" y="305"/>
                  <a:pt x="1638" y="307"/>
                </a:cubicBezTo>
                <a:cubicBezTo>
                  <a:pt x="1638" y="308"/>
                  <a:pt x="1639" y="308"/>
                  <a:pt x="1639" y="309"/>
                </a:cubicBezTo>
                <a:cubicBezTo>
                  <a:pt x="1639" y="310"/>
                  <a:pt x="1640" y="311"/>
                  <a:pt x="1640" y="312"/>
                </a:cubicBezTo>
                <a:cubicBezTo>
                  <a:pt x="1640" y="314"/>
                  <a:pt x="1640" y="316"/>
                  <a:pt x="1641" y="318"/>
                </a:cubicBezTo>
                <a:cubicBezTo>
                  <a:pt x="1642" y="320"/>
                  <a:pt x="1644" y="322"/>
                  <a:pt x="1645" y="324"/>
                </a:cubicBezTo>
                <a:cubicBezTo>
                  <a:pt x="1646" y="326"/>
                  <a:pt x="1646" y="328"/>
                  <a:pt x="1646" y="330"/>
                </a:cubicBezTo>
                <a:cubicBezTo>
                  <a:pt x="1647" y="333"/>
                  <a:pt x="1647" y="336"/>
                  <a:pt x="1647" y="338"/>
                </a:cubicBezTo>
                <a:cubicBezTo>
                  <a:pt x="1648" y="341"/>
                  <a:pt x="1648" y="342"/>
                  <a:pt x="1648" y="344"/>
                </a:cubicBezTo>
                <a:cubicBezTo>
                  <a:pt x="1649" y="346"/>
                  <a:pt x="1651" y="347"/>
                  <a:pt x="1652" y="347"/>
                </a:cubicBezTo>
                <a:cubicBezTo>
                  <a:pt x="1652" y="347"/>
                  <a:pt x="1652" y="347"/>
                  <a:pt x="1653" y="346"/>
                </a:cubicBezTo>
                <a:cubicBezTo>
                  <a:pt x="1653" y="346"/>
                  <a:pt x="1653" y="345"/>
                  <a:pt x="1654" y="344"/>
                </a:cubicBezTo>
                <a:cubicBezTo>
                  <a:pt x="1654" y="344"/>
                  <a:pt x="1654" y="342"/>
                  <a:pt x="1655" y="342"/>
                </a:cubicBezTo>
                <a:cubicBezTo>
                  <a:pt x="1655" y="341"/>
                  <a:pt x="1655" y="340"/>
                  <a:pt x="1656" y="340"/>
                </a:cubicBezTo>
                <a:cubicBezTo>
                  <a:pt x="1657" y="339"/>
                  <a:pt x="1658" y="338"/>
                  <a:pt x="1659" y="338"/>
                </a:cubicBezTo>
                <a:cubicBezTo>
                  <a:pt x="1659" y="337"/>
                  <a:pt x="1660" y="337"/>
                  <a:pt x="1660" y="337"/>
                </a:cubicBezTo>
                <a:cubicBezTo>
                  <a:pt x="1660" y="337"/>
                  <a:pt x="1661" y="337"/>
                  <a:pt x="1661" y="338"/>
                </a:cubicBezTo>
                <a:cubicBezTo>
                  <a:pt x="1661" y="338"/>
                  <a:pt x="1662" y="338"/>
                  <a:pt x="1662" y="338"/>
                </a:cubicBezTo>
                <a:cubicBezTo>
                  <a:pt x="1662" y="339"/>
                  <a:pt x="1662" y="340"/>
                  <a:pt x="1663" y="341"/>
                </a:cubicBezTo>
                <a:cubicBezTo>
                  <a:pt x="1664" y="341"/>
                  <a:pt x="1666" y="341"/>
                  <a:pt x="1666" y="341"/>
                </a:cubicBezTo>
                <a:cubicBezTo>
                  <a:pt x="1667" y="342"/>
                  <a:pt x="1667" y="342"/>
                  <a:pt x="1667" y="342"/>
                </a:cubicBezTo>
                <a:cubicBezTo>
                  <a:pt x="1668" y="343"/>
                  <a:pt x="1668" y="344"/>
                  <a:pt x="1668" y="344"/>
                </a:cubicBezTo>
                <a:cubicBezTo>
                  <a:pt x="1669" y="345"/>
                  <a:pt x="1669" y="346"/>
                  <a:pt x="1670" y="346"/>
                </a:cubicBezTo>
                <a:cubicBezTo>
                  <a:pt x="1670" y="347"/>
                  <a:pt x="1670" y="348"/>
                  <a:pt x="1670" y="348"/>
                </a:cubicBezTo>
                <a:cubicBezTo>
                  <a:pt x="1671" y="349"/>
                  <a:pt x="1673" y="349"/>
                  <a:pt x="1674" y="350"/>
                </a:cubicBezTo>
                <a:cubicBezTo>
                  <a:pt x="1674" y="351"/>
                  <a:pt x="1674" y="352"/>
                  <a:pt x="1675" y="353"/>
                </a:cubicBezTo>
                <a:cubicBezTo>
                  <a:pt x="1675" y="353"/>
                  <a:pt x="1675" y="354"/>
                  <a:pt x="1676" y="354"/>
                </a:cubicBezTo>
                <a:cubicBezTo>
                  <a:pt x="1676" y="354"/>
                  <a:pt x="1676" y="354"/>
                  <a:pt x="1677" y="354"/>
                </a:cubicBezTo>
                <a:cubicBezTo>
                  <a:pt x="1677" y="354"/>
                  <a:pt x="1677" y="353"/>
                  <a:pt x="1678" y="353"/>
                </a:cubicBezTo>
                <a:cubicBezTo>
                  <a:pt x="1679" y="354"/>
                  <a:pt x="1680" y="354"/>
                  <a:pt x="1681" y="354"/>
                </a:cubicBezTo>
                <a:cubicBezTo>
                  <a:pt x="1682" y="354"/>
                  <a:pt x="1682" y="355"/>
                  <a:pt x="1682" y="355"/>
                </a:cubicBezTo>
                <a:cubicBezTo>
                  <a:pt x="1682" y="354"/>
                  <a:pt x="1683" y="353"/>
                  <a:pt x="1683" y="352"/>
                </a:cubicBezTo>
                <a:cubicBezTo>
                  <a:pt x="1683" y="352"/>
                  <a:pt x="1684" y="352"/>
                  <a:pt x="1684" y="352"/>
                </a:cubicBezTo>
                <a:cubicBezTo>
                  <a:pt x="1684" y="352"/>
                  <a:pt x="1685" y="352"/>
                  <a:pt x="1685" y="352"/>
                </a:cubicBezTo>
                <a:cubicBezTo>
                  <a:pt x="1686" y="352"/>
                  <a:pt x="1688" y="352"/>
                  <a:pt x="1688" y="353"/>
                </a:cubicBezTo>
                <a:cubicBezTo>
                  <a:pt x="1689" y="353"/>
                  <a:pt x="1689" y="353"/>
                  <a:pt x="1689" y="354"/>
                </a:cubicBezTo>
                <a:cubicBezTo>
                  <a:pt x="1690" y="354"/>
                  <a:pt x="1690" y="354"/>
                  <a:pt x="1690" y="354"/>
                </a:cubicBezTo>
                <a:cubicBezTo>
                  <a:pt x="1691" y="354"/>
                  <a:pt x="1691" y="354"/>
                  <a:pt x="1691" y="354"/>
                </a:cubicBezTo>
                <a:cubicBezTo>
                  <a:pt x="1692" y="354"/>
                  <a:pt x="1692" y="354"/>
                  <a:pt x="1693" y="355"/>
                </a:cubicBezTo>
                <a:cubicBezTo>
                  <a:pt x="1693" y="355"/>
                  <a:pt x="1695" y="354"/>
                  <a:pt x="1696" y="355"/>
                </a:cubicBezTo>
                <a:cubicBezTo>
                  <a:pt x="1696" y="355"/>
                  <a:pt x="1696" y="355"/>
                  <a:pt x="1697" y="356"/>
                </a:cubicBezTo>
                <a:cubicBezTo>
                  <a:pt x="1697" y="356"/>
                  <a:pt x="1697" y="357"/>
                  <a:pt x="1698" y="357"/>
                </a:cubicBezTo>
                <a:cubicBezTo>
                  <a:pt x="1698" y="358"/>
                  <a:pt x="1699" y="358"/>
                  <a:pt x="1699" y="359"/>
                </a:cubicBezTo>
                <a:cubicBezTo>
                  <a:pt x="1699" y="360"/>
                  <a:pt x="1699" y="360"/>
                  <a:pt x="1700" y="361"/>
                </a:cubicBezTo>
                <a:cubicBezTo>
                  <a:pt x="1700" y="361"/>
                  <a:pt x="1702" y="360"/>
                  <a:pt x="1703" y="360"/>
                </a:cubicBezTo>
                <a:cubicBezTo>
                  <a:pt x="1704" y="360"/>
                  <a:pt x="1704" y="360"/>
                  <a:pt x="1704" y="360"/>
                </a:cubicBezTo>
                <a:cubicBezTo>
                  <a:pt x="1704" y="360"/>
                  <a:pt x="1705" y="360"/>
                  <a:pt x="1705" y="361"/>
                </a:cubicBezTo>
                <a:cubicBezTo>
                  <a:pt x="1706" y="361"/>
                  <a:pt x="1706" y="361"/>
                  <a:pt x="1706" y="361"/>
                </a:cubicBezTo>
                <a:cubicBezTo>
                  <a:pt x="1706" y="362"/>
                  <a:pt x="1706" y="363"/>
                  <a:pt x="1707" y="364"/>
                </a:cubicBezTo>
                <a:cubicBezTo>
                  <a:pt x="1708" y="364"/>
                  <a:pt x="1711" y="364"/>
                  <a:pt x="1712" y="364"/>
                </a:cubicBezTo>
                <a:cubicBezTo>
                  <a:pt x="1712" y="364"/>
                  <a:pt x="1712" y="365"/>
                  <a:pt x="1712" y="365"/>
                </a:cubicBezTo>
                <a:cubicBezTo>
                  <a:pt x="1713" y="367"/>
                  <a:pt x="1713" y="370"/>
                  <a:pt x="1713" y="372"/>
                </a:cubicBezTo>
                <a:cubicBezTo>
                  <a:pt x="1714" y="373"/>
                  <a:pt x="1714" y="374"/>
                  <a:pt x="1715" y="375"/>
                </a:cubicBezTo>
                <a:cubicBezTo>
                  <a:pt x="1715" y="377"/>
                  <a:pt x="1717" y="377"/>
                  <a:pt x="1718" y="378"/>
                </a:cubicBezTo>
                <a:cubicBezTo>
                  <a:pt x="1718" y="379"/>
                  <a:pt x="1718" y="380"/>
                  <a:pt x="1719" y="381"/>
                </a:cubicBezTo>
                <a:cubicBezTo>
                  <a:pt x="1719" y="381"/>
                  <a:pt x="1719" y="382"/>
                  <a:pt x="1720" y="382"/>
                </a:cubicBezTo>
                <a:cubicBezTo>
                  <a:pt x="1720" y="383"/>
                  <a:pt x="1720" y="383"/>
                  <a:pt x="1721" y="384"/>
                </a:cubicBezTo>
                <a:cubicBezTo>
                  <a:pt x="1721" y="385"/>
                  <a:pt x="1721" y="385"/>
                  <a:pt x="1722" y="386"/>
                </a:cubicBezTo>
                <a:cubicBezTo>
                  <a:pt x="1723" y="386"/>
                  <a:pt x="1724" y="387"/>
                  <a:pt x="1725" y="388"/>
                </a:cubicBezTo>
                <a:cubicBezTo>
                  <a:pt x="1726" y="388"/>
                  <a:pt x="1726" y="389"/>
                  <a:pt x="1726" y="390"/>
                </a:cubicBezTo>
                <a:cubicBezTo>
                  <a:pt x="1726" y="390"/>
                  <a:pt x="1727" y="391"/>
                  <a:pt x="1727" y="391"/>
                </a:cubicBezTo>
                <a:cubicBezTo>
                  <a:pt x="1728" y="391"/>
                  <a:pt x="1728" y="391"/>
                  <a:pt x="1728" y="392"/>
                </a:cubicBezTo>
                <a:cubicBezTo>
                  <a:pt x="1729" y="392"/>
                  <a:pt x="1729" y="393"/>
                  <a:pt x="1729" y="393"/>
                </a:cubicBezTo>
                <a:cubicBezTo>
                  <a:pt x="1730" y="393"/>
                  <a:pt x="1732" y="393"/>
                  <a:pt x="1732" y="393"/>
                </a:cubicBezTo>
                <a:cubicBezTo>
                  <a:pt x="1733" y="393"/>
                  <a:pt x="1733" y="394"/>
                  <a:pt x="1733" y="394"/>
                </a:cubicBezTo>
                <a:cubicBezTo>
                  <a:pt x="1734" y="395"/>
                  <a:pt x="1734" y="395"/>
                  <a:pt x="1735" y="395"/>
                </a:cubicBezTo>
                <a:cubicBezTo>
                  <a:pt x="1735" y="395"/>
                  <a:pt x="1735" y="395"/>
                  <a:pt x="1736" y="395"/>
                </a:cubicBezTo>
                <a:cubicBezTo>
                  <a:pt x="1736" y="395"/>
                  <a:pt x="1736" y="395"/>
                  <a:pt x="1737" y="395"/>
                </a:cubicBezTo>
                <a:cubicBezTo>
                  <a:pt x="1737" y="395"/>
                  <a:pt x="1739" y="394"/>
                  <a:pt x="1740" y="393"/>
                </a:cubicBezTo>
                <a:cubicBezTo>
                  <a:pt x="1740" y="393"/>
                  <a:pt x="1741" y="394"/>
                  <a:pt x="1741" y="394"/>
                </a:cubicBezTo>
                <a:cubicBezTo>
                  <a:pt x="1741" y="394"/>
                  <a:pt x="1742" y="394"/>
                  <a:pt x="1742" y="394"/>
                </a:cubicBezTo>
                <a:cubicBezTo>
                  <a:pt x="1742" y="394"/>
                  <a:pt x="1742" y="394"/>
                  <a:pt x="1743" y="395"/>
                </a:cubicBezTo>
                <a:cubicBezTo>
                  <a:pt x="1743" y="395"/>
                  <a:pt x="1743" y="396"/>
                  <a:pt x="1744" y="396"/>
                </a:cubicBezTo>
                <a:cubicBezTo>
                  <a:pt x="1745" y="396"/>
                  <a:pt x="1746" y="395"/>
                  <a:pt x="1747" y="395"/>
                </a:cubicBezTo>
                <a:cubicBezTo>
                  <a:pt x="1748" y="395"/>
                  <a:pt x="1748" y="394"/>
                  <a:pt x="1748" y="394"/>
                </a:cubicBezTo>
                <a:cubicBezTo>
                  <a:pt x="1748" y="394"/>
                  <a:pt x="1749" y="394"/>
                  <a:pt x="1749" y="394"/>
                </a:cubicBezTo>
                <a:cubicBezTo>
                  <a:pt x="1749" y="394"/>
                  <a:pt x="1750" y="394"/>
                  <a:pt x="1750" y="393"/>
                </a:cubicBezTo>
                <a:cubicBezTo>
                  <a:pt x="1751" y="393"/>
                  <a:pt x="1751" y="393"/>
                  <a:pt x="1751" y="392"/>
                </a:cubicBezTo>
                <a:cubicBezTo>
                  <a:pt x="1752" y="392"/>
                  <a:pt x="1754" y="391"/>
                  <a:pt x="1754" y="391"/>
                </a:cubicBezTo>
                <a:cubicBezTo>
                  <a:pt x="1755" y="390"/>
                  <a:pt x="1755" y="390"/>
                  <a:pt x="1755" y="389"/>
                </a:cubicBezTo>
                <a:cubicBezTo>
                  <a:pt x="1756" y="389"/>
                  <a:pt x="1756" y="389"/>
                  <a:pt x="1757" y="389"/>
                </a:cubicBezTo>
                <a:cubicBezTo>
                  <a:pt x="1757" y="388"/>
                  <a:pt x="1757" y="389"/>
                  <a:pt x="1758" y="388"/>
                </a:cubicBezTo>
                <a:cubicBezTo>
                  <a:pt x="1758" y="388"/>
                  <a:pt x="1758" y="388"/>
                  <a:pt x="1759" y="388"/>
                </a:cubicBezTo>
                <a:cubicBezTo>
                  <a:pt x="1759" y="388"/>
                  <a:pt x="1761" y="388"/>
                  <a:pt x="1762" y="388"/>
                </a:cubicBezTo>
                <a:cubicBezTo>
                  <a:pt x="1762" y="388"/>
                  <a:pt x="1763" y="388"/>
                  <a:pt x="1763" y="388"/>
                </a:cubicBezTo>
                <a:cubicBezTo>
                  <a:pt x="1763" y="389"/>
                  <a:pt x="1764" y="389"/>
                  <a:pt x="1764" y="389"/>
                </a:cubicBezTo>
                <a:cubicBezTo>
                  <a:pt x="1764" y="390"/>
                  <a:pt x="1765" y="390"/>
                  <a:pt x="1765" y="391"/>
                </a:cubicBezTo>
                <a:cubicBezTo>
                  <a:pt x="1765" y="391"/>
                  <a:pt x="1765" y="391"/>
                  <a:pt x="1766" y="391"/>
                </a:cubicBezTo>
                <a:cubicBezTo>
                  <a:pt x="1767" y="392"/>
                  <a:pt x="1768" y="392"/>
                  <a:pt x="1769" y="392"/>
                </a:cubicBezTo>
                <a:cubicBezTo>
                  <a:pt x="1770" y="392"/>
                  <a:pt x="1770" y="392"/>
                  <a:pt x="1770" y="392"/>
                </a:cubicBezTo>
                <a:cubicBezTo>
                  <a:pt x="1771" y="392"/>
                  <a:pt x="1771" y="392"/>
                  <a:pt x="1771" y="392"/>
                </a:cubicBezTo>
                <a:cubicBezTo>
                  <a:pt x="1772" y="392"/>
                  <a:pt x="1772" y="392"/>
                  <a:pt x="1772" y="392"/>
                </a:cubicBezTo>
                <a:cubicBezTo>
                  <a:pt x="1772" y="392"/>
                  <a:pt x="1773" y="392"/>
                  <a:pt x="1773" y="392"/>
                </a:cubicBezTo>
                <a:cubicBezTo>
                  <a:pt x="1774" y="392"/>
                  <a:pt x="1776" y="392"/>
                  <a:pt x="1777" y="392"/>
                </a:cubicBezTo>
                <a:cubicBezTo>
                  <a:pt x="1777" y="392"/>
                  <a:pt x="1777" y="392"/>
                  <a:pt x="1778" y="392"/>
                </a:cubicBezTo>
                <a:cubicBezTo>
                  <a:pt x="1778" y="391"/>
                  <a:pt x="1778" y="391"/>
                  <a:pt x="1779" y="390"/>
                </a:cubicBezTo>
                <a:cubicBezTo>
                  <a:pt x="1779" y="390"/>
                  <a:pt x="1779" y="390"/>
                  <a:pt x="1780" y="390"/>
                </a:cubicBezTo>
                <a:cubicBezTo>
                  <a:pt x="1780" y="389"/>
                  <a:pt x="1780" y="385"/>
                  <a:pt x="1781" y="385"/>
                </a:cubicBezTo>
                <a:cubicBezTo>
                  <a:pt x="1781" y="384"/>
                  <a:pt x="1783" y="386"/>
                  <a:pt x="1784" y="386"/>
                </a:cubicBezTo>
                <a:cubicBezTo>
                  <a:pt x="1784" y="386"/>
                  <a:pt x="1785" y="386"/>
                  <a:pt x="1785" y="386"/>
                </a:cubicBezTo>
                <a:cubicBezTo>
                  <a:pt x="1785" y="387"/>
                  <a:pt x="1786" y="386"/>
                  <a:pt x="1786" y="387"/>
                </a:cubicBezTo>
                <a:cubicBezTo>
                  <a:pt x="1786" y="387"/>
                  <a:pt x="1787" y="387"/>
                  <a:pt x="1787" y="387"/>
                </a:cubicBezTo>
                <a:cubicBezTo>
                  <a:pt x="1787" y="387"/>
                  <a:pt x="1788" y="387"/>
                  <a:pt x="1788" y="387"/>
                </a:cubicBezTo>
                <a:cubicBezTo>
                  <a:pt x="1789" y="388"/>
                  <a:pt x="1790" y="389"/>
                  <a:pt x="1791" y="389"/>
                </a:cubicBezTo>
                <a:cubicBezTo>
                  <a:pt x="1792" y="389"/>
                  <a:pt x="1792" y="389"/>
                  <a:pt x="1792" y="389"/>
                </a:cubicBezTo>
                <a:cubicBezTo>
                  <a:pt x="1793" y="389"/>
                  <a:pt x="1793" y="389"/>
                  <a:pt x="1793" y="389"/>
                </a:cubicBezTo>
                <a:cubicBezTo>
                  <a:pt x="1794" y="388"/>
                  <a:pt x="1795" y="387"/>
                  <a:pt x="1796" y="387"/>
                </a:cubicBezTo>
                <a:cubicBezTo>
                  <a:pt x="1796" y="386"/>
                  <a:pt x="1798" y="386"/>
                  <a:pt x="1799" y="385"/>
                </a:cubicBezTo>
                <a:cubicBezTo>
                  <a:pt x="1799" y="384"/>
                  <a:pt x="1799" y="383"/>
                  <a:pt x="1800" y="382"/>
                </a:cubicBezTo>
                <a:cubicBezTo>
                  <a:pt x="1800" y="381"/>
                  <a:pt x="1800" y="381"/>
                  <a:pt x="1801" y="380"/>
                </a:cubicBezTo>
                <a:cubicBezTo>
                  <a:pt x="1801" y="380"/>
                  <a:pt x="1801" y="379"/>
                  <a:pt x="1802" y="379"/>
                </a:cubicBezTo>
                <a:cubicBezTo>
                  <a:pt x="1802" y="378"/>
                  <a:pt x="1802" y="378"/>
                  <a:pt x="1803" y="377"/>
                </a:cubicBezTo>
                <a:cubicBezTo>
                  <a:pt x="1803" y="376"/>
                  <a:pt x="1805" y="376"/>
                  <a:pt x="1806" y="376"/>
                </a:cubicBezTo>
                <a:cubicBezTo>
                  <a:pt x="1807" y="375"/>
                  <a:pt x="1807" y="375"/>
                  <a:pt x="1807" y="375"/>
                </a:cubicBezTo>
                <a:cubicBezTo>
                  <a:pt x="1807" y="375"/>
                  <a:pt x="1808" y="375"/>
                  <a:pt x="1808" y="376"/>
                </a:cubicBezTo>
                <a:cubicBezTo>
                  <a:pt x="1808" y="376"/>
                  <a:pt x="1809" y="377"/>
                  <a:pt x="1809" y="378"/>
                </a:cubicBezTo>
                <a:cubicBezTo>
                  <a:pt x="1809" y="378"/>
                  <a:pt x="1810" y="378"/>
                  <a:pt x="1810" y="379"/>
                </a:cubicBezTo>
                <a:cubicBezTo>
                  <a:pt x="1811" y="379"/>
                  <a:pt x="1813" y="382"/>
                  <a:pt x="1813" y="383"/>
                </a:cubicBezTo>
                <a:cubicBezTo>
                  <a:pt x="1814" y="383"/>
                  <a:pt x="1814" y="382"/>
                  <a:pt x="1814" y="382"/>
                </a:cubicBezTo>
                <a:cubicBezTo>
                  <a:pt x="1815" y="381"/>
                  <a:pt x="1815" y="380"/>
                  <a:pt x="1815" y="380"/>
                </a:cubicBezTo>
                <a:cubicBezTo>
                  <a:pt x="1816" y="380"/>
                  <a:pt x="1816" y="379"/>
                  <a:pt x="1816" y="379"/>
                </a:cubicBezTo>
                <a:cubicBezTo>
                  <a:pt x="1817" y="379"/>
                  <a:pt x="1817" y="379"/>
                  <a:pt x="1817" y="379"/>
                </a:cubicBezTo>
                <a:cubicBezTo>
                  <a:pt x="1818" y="379"/>
                  <a:pt x="1820" y="379"/>
                  <a:pt x="1821" y="379"/>
                </a:cubicBezTo>
                <a:cubicBezTo>
                  <a:pt x="1821" y="378"/>
                  <a:pt x="1821" y="378"/>
                  <a:pt x="1822" y="378"/>
                </a:cubicBezTo>
                <a:cubicBezTo>
                  <a:pt x="1822" y="377"/>
                  <a:pt x="1822" y="378"/>
                  <a:pt x="1823" y="378"/>
                </a:cubicBezTo>
                <a:cubicBezTo>
                  <a:pt x="1823" y="378"/>
                  <a:pt x="1823" y="377"/>
                  <a:pt x="1824" y="377"/>
                </a:cubicBezTo>
                <a:cubicBezTo>
                  <a:pt x="1825" y="377"/>
                  <a:pt x="1827" y="377"/>
                  <a:pt x="1828" y="377"/>
                </a:cubicBezTo>
                <a:cubicBezTo>
                  <a:pt x="1829" y="377"/>
                  <a:pt x="1829" y="377"/>
                  <a:pt x="1829" y="378"/>
                </a:cubicBezTo>
                <a:cubicBezTo>
                  <a:pt x="1829" y="378"/>
                  <a:pt x="1830" y="379"/>
                  <a:pt x="1830" y="380"/>
                </a:cubicBezTo>
                <a:cubicBezTo>
                  <a:pt x="1830" y="380"/>
                  <a:pt x="1831" y="381"/>
                  <a:pt x="1831" y="381"/>
                </a:cubicBezTo>
                <a:cubicBezTo>
                  <a:pt x="1831" y="381"/>
                  <a:pt x="1832" y="381"/>
                  <a:pt x="1832" y="380"/>
                </a:cubicBezTo>
                <a:cubicBezTo>
                  <a:pt x="1833" y="380"/>
                  <a:pt x="1835" y="380"/>
                  <a:pt x="1835" y="380"/>
                </a:cubicBezTo>
                <a:cubicBezTo>
                  <a:pt x="1836" y="379"/>
                  <a:pt x="1836" y="379"/>
                  <a:pt x="1836" y="379"/>
                </a:cubicBezTo>
                <a:cubicBezTo>
                  <a:pt x="1837" y="378"/>
                  <a:pt x="1837" y="378"/>
                  <a:pt x="1837" y="378"/>
                </a:cubicBezTo>
                <a:cubicBezTo>
                  <a:pt x="1838" y="377"/>
                  <a:pt x="1838" y="376"/>
                  <a:pt x="1839" y="376"/>
                </a:cubicBezTo>
                <a:cubicBezTo>
                  <a:pt x="1839" y="375"/>
                  <a:pt x="1839" y="375"/>
                  <a:pt x="1839" y="374"/>
                </a:cubicBezTo>
                <a:cubicBezTo>
                  <a:pt x="1840" y="374"/>
                  <a:pt x="1842" y="373"/>
                  <a:pt x="1843" y="373"/>
                </a:cubicBezTo>
                <a:cubicBezTo>
                  <a:pt x="1843" y="373"/>
                  <a:pt x="1844" y="373"/>
                  <a:pt x="1844" y="373"/>
                </a:cubicBezTo>
                <a:cubicBezTo>
                  <a:pt x="1844" y="373"/>
                  <a:pt x="1845" y="374"/>
                  <a:pt x="1845" y="375"/>
                </a:cubicBezTo>
                <a:cubicBezTo>
                  <a:pt x="1845" y="376"/>
                  <a:pt x="1845" y="377"/>
                  <a:pt x="1846" y="378"/>
                </a:cubicBezTo>
                <a:cubicBezTo>
                  <a:pt x="1846" y="379"/>
                  <a:pt x="1846" y="380"/>
                  <a:pt x="1847" y="381"/>
                </a:cubicBezTo>
                <a:cubicBezTo>
                  <a:pt x="1848" y="381"/>
                  <a:pt x="1850" y="382"/>
                  <a:pt x="1851" y="382"/>
                </a:cubicBezTo>
                <a:cubicBezTo>
                  <a:pt x="1852" y="382"/>
                  <a:pt x="1852" y="381"/>
                  <a:pt x="1852" y="381"/>
                </a:cubicBezTo>
                <a:cubicBezTo>
                  <a:pt x="1852" y="381"/>
                  <a:pt x="1853" y="382"/>
                  <a:pt x="1853" y="382"/>
                </a:cubicBezTo>
                <a:cubicBezTo>
                  <a:pt x="1853" y="382"/>
                  <a:pt x="1854" y="381"/>
                  <a:pt x="1854" y="381"/>
                </a:cubicBezTo>
                <a:cubicBezTo>
                  <a:pt x="1855" y="381"/>
                  <a:pt x="1857" y="381"/>
                  <a:pt x="1857" y="381"/>
                </a:cubicBezTo>
                <a:cubicBezTo>
                  <a:pt x="1858" y="382"/>
                  <a:pt x="1858" y="382"/>
                  <a:pt x="1858" y="382"/>
                </a:cubicBezTo>
                <a:cubicBezTo>
                  <a:pt x="1859" y="383"/>
                  <a:pt x="1859" y="383"/>
                  <a:pt x="1859" y="384"/>
                </a:cubicBezTo>
                <a:cubicBezTo>
                  <a:pt x="1860" y="384"/>
                  <a:pt x="1860" y="385"/>
                  <a:pt x="1861" y="385"/>
                </a:cubicBezTo>
                <a:cubicBezTo>
                  <a:pt x="1861" y="385"/>
                  <a:pt x="1861" y="384"/>
                  <a:pt x="1862" y="384"/>
                </a:cubicBezTo>
                <a:cubicBezTo>
                  <a:pt x="1862" y="383"/>
                  <a:pt x="1864" y="383"/>
                  <a:pt x="1865" y="382"/>
                </a:cubicBezTo>
                <a:cubicBezTo>
                  <a:pt x="1865" y="382"/>
                  <a:pt x="1865" y="382"/>
                  <a:pt x="1866" y="382"/>
                </a:cubicBezTo>
                <a:cubicBezTo>
                  <a:pt x="1866" y="382"/>
                  <a:pt x="1867" y="382"/>
                  <a:pt x="1867" y="382"/>
                </a:cubicBezTo>
                <a:cubicBezTo>
                  <a:pt x="1867" y="382"/>
                  <a:pt x="1868" y="382"/>
                  <a:pt x="1868" y="382"/>
                </a:cubicBezTo>
                <a:cubicBezTo>
                  <a:pt x="1868" y="382"/>
                  <a:pt x="1869" y="382"/>
                  <a:pt x="1869" y="382"/>
                </a:cubicBezTo>
                <a:cubicBezTo>
                  <a:pt x="1870" y="382"/>
                  <a:pt x="1871" y="381"/>
                  <a:pt x="1872" y="381"/>
                </a:cubicBezTo>
                <a:cubicBezTo>
                  <a:pt x="1873" y="381"/>
                  <a:pt x="1873" y="382"/>
                  <a:pt x="1873" y="382"/>
                </a:cubicBezTo>
                <a:cubicBezTo>
                  <a:pt x="1874" y="382"/>
                  <a:pt x="1874" y="383"/>
                  <a:pt x="1874" y="383"/>
                </a:cubicBezTo>
                <a:cubicBezTo>
                  <a:pt x="1875" y="382"/>
                  <a:pt x="1875" y="380"/>
                  <a:pt x="1875" y="380"/>
                </a:cubicBezTo>
                <a:cubicBezTo>
                  <a:pt x="1875" y="379"/>
                  <a:pt x="1876" y="380"/>
                  <a:pt x="1876" y="379"/>
                </a:cubicBezTo>
                <a:cubicBezTo>
                  <a:pt x="1877" y="379"/>
                  <a:pt x="1879" y="379"/>
                  <a:pt x="1879" y="378"/>
                </a:cubicBezTo>
                <a:cubicBezTo>
                  <a:pt x="1880" y="378"/>
                  <a:pt x="1880" y="378"/>
                  <a:pt x="1881" y="377"/>
                </a:cubicBezTo>
                <a:cubicBezTo>
                  <a:pt x="1881" y="377"/>
                  <a:pt x="1881" y="378"/>
                  <a:pt x="1881" y="378"/>
                </a:cubicBezTo>
                <a:cubicBezTo>
                  <a:pt x="1882" y="378"/>
                  <a:pt x="1882" y="377"/>
                  <a:pt x="1883" y="377"/>
                </a:cubicBezTo>
                <a:cubicBezTo>
                  <a:pt x="1883" y="377"/>
                  <a:pt x="1883" y="378"/>
                  <a:pt x="1884" y="377"/>
                </a:cubicBezTo>
                <a:cubicBezTo>
                  <a:pt x="1885" y="377"/>
                  <a:pt x="1887" y="375"/>
                  <a:pt x="1888" y="373"/>
                </a:cubicBezTo>
                <a:cubicBezTo>
                  <a:pt x="1889" y="372"/>
                  <a:pt x="1888" y="371"/>
                  <a:pt x="1889" y="370"/>
                </a:cubicBezTo>
                <a:cubicBezTo>
                  <a:pt x="1889" y="368"/>
                  <a:pt x="1890" y="367"/>
                  <a:pt x="1890" y="366"/>
                </a:cubicBezTo>
                <a:cubicBezTo>
                  <a:pt x="1890" y="365"/>
                  <a:pt x="1890" y="364"/>
                  <a:pt x="1891" y="363"/>
                </a:cubicBezTo>
                <a:cubicBezTo>
                  <a:pt x="1892" y="363"/>
                  <a:pt x="1893" y="365"/>
                  <a:pt x="1894" y="365"/>
                </a:cubicBezTo>
                <a:cubicBezTo>
                  <a:pt x="1895" y="365"/>
                  <a:pt x="1895" y="365"/>
                  <a:pt x="1895" y="364"/>
                </a:cubicBezTo>
                <a:cubicBezTo>
                  <a:pt x="1896" y="364"/>
                  <a:pt x="1896" y="363"/>
                  <a:pt x="1896" y="363"/>
                </a:cubicBezTo>
                <a:cubicBezTo>
                  <a:pt x="1897" y="362"/>
                  <a:pt x="1897" y="362"/>
                  <a:pt x="1897" y="362"/>
                </a:cubicBezTo>
                <a:cubicBezTo>
                  <a:pt x="1898" y="362"/>
                  <a:pt x="1898" y="362"/>
                  <a:pt x="1898" y="362"/>
                </a:cubicBezTo>
                <a:cubicBezTo>
                  <a:pt x="1899" y="361"/>
                  <a:pt x="1901" y="360"/>
                  <a:pt x="1901" y="359"/>
                </a:cubicBezTo>
                <a:cubicBezTo>
                  <a:pt x="1902" y="359"/>
                  <a:pt x="1902" y="359"/>
                  <a:pt x="1903" y="358"/>
                </a:cubicBezTo>
                <a:cubicBezTo>
                  <a:pt x="1903" y="357"/>
                  <a:pt x="1903" y="356"/>
                  <a:pt x="1904" y="355"/>
                </a:cubicBezTo>
                <a:cubicBezTo>
                  <a:pt x="1904" y="354"/>
                  <a:pt x="1904" y="351"/>
                  <a:pt x="1905" y="350"/>
                </a:cubicBezTo>
                <a:cubicBezTo>
                  <a:pt x="1905" y="349"/>
                  <a:pt x="1905" y="348"/>
                  <a:pt x="1906" y="348"/>
                </a:cubicBezTo>
                <a:cubicBezTo>
                  <a:pt x="1906" y="348"/>
                  <a:pt x="1908" y="348"/>
                  <a:pt x="1909" y="348"/>
                </a:cubicBezTo>
                <a:cubicBezTo>
                  <a:pt x="1909" y="348"/>
                  <a:pt x="1910" y="348"/>
                  <a:pt x="1910" y="348"/>
                </a:cubicBezTo>
                <a:cubicBezTo>
                  <a:pt x="1910" y="348"/>
                  <a:pt x="1911" y="346"/>
                  <a:pt x="1911" y="345"/>
                </a:cubicBezTo>
                <a:cubicBezTo>
                  <a:pt x="1911" y="344"/>
                  <a:pt x="1912" y="343"/>
                  <a:pt x="1912" y="343"/>
                </a:cubicBezTo>
                <a:cubicBezTo>
                  <a:pt x="1912" y="342"/>
                  <a:pt x="1912" y="342"/>
                  <a:pt x="1913" y="341"/>
                </a:cubicBezTo>
                <a:cubicBezTo>
                  <a:pt x="1914" y="341"/>
                  <a:pt x="1916" y="341"/>
                  <a:pt x="1916" y="341"/>
                </a:cubicBezTo>
                <a:cubicBezTo>
                  <a:pt x="1917" y="342"/>
                  <a:pt x="1917" y="343"/>
                  <a:pt x="1917" y="345"/>
                </a:cubicBezTo>
                <a:cubicBezTo>
                  <a:pt x="1917" y="346"/>
                  <a:pt x="1918" y="348"/>
                  <a:pt x="1918" y="349"/>
                </a:cubicBezTo>
                <a:cubicBezTo>
                  <a:pt x="1919" y="350"/>
                  <a:pt x="1919" y="352"/>
                  <a:pt x="1919" y="352"/>
                </a:cubicBezTo>
                <a:cubicBezTo>
                  <a:pt x="1920" y="353"/>
                  <a:pt x="1920" y="354"/>
                  <a:pt x="1920" y="354"/>
                </a:cubicBezTo>
                <a:cubicBezTo>
                  <a:pt x="1921" y="354"/>
                  <a:pt x="1923" y="354"/>
                  <a:pt x="1923" y="354"/>
                </a:cubicBezTo>
                <a:cubicBezTo>
                  <a:pt x="1924" y="355"/>
                  <a:pt x="1924" y="356"/>
                  <a:pt x="1925" y="357"/>
                </a:cubicBezTo>
                <a:cubicBezTo>
                  <a:pt x="1925" y="358"/>
                  <a:pt x="1925" y="360"/>
                  <a:pt x="1926" y="360"/>
                </a:cubicBezTo>
                <a:cubicBezTo>
                  <a:pt x="1926" y="361"/>
                  <a:pt x="1926" y="362"/>
                  <a:pt x="1927" y="363"/>
                </a:cubicBezTo>
                <a:cubicBezTo>
                  <a:pt x="1927" y="363"/>
                  <a:pt x="1927" y="363"/>
                  <a:pt x="1928" y="364"/>
                </a:cubicBezTo>
                <a:cubicBezTo>
                  <a:pt x="1929" y="365"/>
                  <a:pt x="1930" y="367"/>
                  <a:pt x="1931" y="368"/>
                </a:cubicBezTo>
                <a:cubicBezTo>
                  <a:pt x="1932" y="369"/>
                  <a:pt x="1932" y="369"/>
                  <a:pt x="1932" y="370"/>
                </a:cubicBezTo>
                <a:cubicBezTo>
                  <a:pt x="1932" y="371"/>
                  <a:pt x="1933" y="372"/>
                  <a:pt x="1933" y="373"/>
                </a:cubicBezTo>
                <a:cubicBezTo>
                  <a:pt x="1933" y="374"/>
                  <a:pt x="1934" y="377"/>
                  <a:pt x="1934" y="378"/>
                </a:cubicBezTo>
                <a:cubicBezTo>
                  <a:pt x="1934" y="379"/>
                  <a:pt x="1934" y="380"/>
                  <a:pt x="1935" y="380"/>
                </a:cubicBezTo>
                <a:cubicBezTo>
                  <a:pt x="1936" y="380"/>
                  <a:pt x="1937" y="378"/>
                  <a:pt x="1938" y="377"/>
                </a:cubicBezTo>
                <a:cubicBezTo>
                  <a:pt x="1939" y="377"/>
                  <a:pt x="1939" y="375"/>
                  <a:pt x="1939" y="376"/>
                </a:cubicBezTo>
                <a:cubicBezTo>
                  <a:pt x="1940" y="376"/>
                  <a:pt x="1940" y="378"/>
                  <a:pt x="1940" y="378"/>
                </a:cubicBezTo>
                <a:cubicBezTo>
                  <a:pt x="1941" y="379"/>
                  <a:pt x="1941" y="379"/>
                  <a:pt x="1941" y="379"/>
                </a:cubicBezTo>
                <a:cubicBezTo>
                  <a:pt x="1942" y="379"/>
                  <a:pt x="1942" y="380"/>
                  <a:pt x="1942" y="380"/>
                </a:cubicBezTo>
                <a:cubicBezTo>
                  <a:pt x="1943" y="381"/>
                  <a:pt x="1945" y="380"/>
                  <a:pt x="1946" y="380"/>
                </a:cubicBezTo>
                <a:cubicBezTo>
                  <a:pt x="1946" y="381"/>
                  <a:pt x="1946" y="381"/>
                  <a:pt x="1947" y="381"/>
                </a:cubicBezTo>
                <a:cubicBezTo>
                  <a:pt x="1947" y="381"/>
                  <a:pt x="1947" y="381"/>
                  <a:pt x="1948" y="380"/>
                </a:cubicBezTo>
                <a:cubicBezTo>
                  <a:pt x="1948" y="380"/>
                  <a:pt x="1948" y="380"/>
                  <a:pt x="1949" y="380"/>
                </a:cubicBezTo>
                <a:cubicBezTo>
                  <a:pt x="1950" y="380"/>
                  <a:pt x="1952" y="379"/>
                  <a:pt x="1953" y="379"/>
                </a:cubicBezTo>
                <a:cubicBezTo>
                  <a:pt x="1953" y="379"/>
                  <a:pt x="1954" y="379"/>
                  <a:pt x="1954" y="379"/>
                </a:cubicBezTo>
                <a:cubicBezTo>
                  <a:pt x="1954" y="380"/>
                  <a:pt x="1955" y="380"/>
                  <a:pt x="1955" y="379"/>
                </a:cubicBezTo>
                <a:cubicBezTo>
                  <a:pt x="1955" y="379"/>
                  <a:pt x="1956" y="379"/>
                  <a:pt x="1956" y="379"/>
                </a:cubicBezTo>
                <a:cubicBezTo>
                  <a:pt x="1956" y="379"/>
                  <a:pt x="1957" y="379"/>
                  <a:pt x="1957" y="379"/>
                </a:cubicBezTo>
                <a:cubicBezTo>
                  <a:pt x="1958" y="378"/>
                  <a:pt x="1959" y="377"/>
                  <a:pt x="1960" y="376"/>
                </a:cubicBezTo>
                <a:cubicBezTo>
                  <a:pt x="1961" y="376"/>
                  <a:pt x="1961" y="375"/>
                  <a:pt x="1961" y="374"/>
                </a:cubicBezTo>
                <a:cubicBezTo>
                  <a:pt x="1962" y="373"/>
                  <a:pt x="1962" y="372"/>
                  <a:pt x="1962" y="371"/>
                </a:cubicBezTo>
                <a:cubicBezTo>
                  <a:pt x="1963" y="370"/>
                  <a:pt x="1963" y="368"/>
                  <a:pt x="1963" y="367"/>
                </a:cubicBezTo>
                <a:cubicBezTo>
                  <a:pt x="1964" y="366"/>
                  <a:pt x="1964" y="364"/>
                  <a:pt x="1965" y="363"/>
                </a:cubicBezTo>
                <a:cubicBezTo>
                  <a:pt x="1965" y="361"/>
                  <a:pt x="1967" y="360"/>
                  <a:pt x="1968" y="359"/>
                </a:cubicBezTo>
                <a:cubicBezTo>
                  <a:pt x="1968" y="359"/>
                  <a:pt x="1968" y="359"/>
                  <a:pt x="1969" y="358"/>
                </a:cubicBezTo>
                <a:cubicBezTo>
                  <a:pt x="1969" y="357"/>
                  <a:pt x="1969" y="356"/>
                  <a:pt x="1970" y="355"/>
                </a:cubicBezTo>
                <a:cubicBezTo>
                  <a:pt x="1970" y="354"/>
                  <a:pt x="1971" y="351"/>
                  <a:pt x="1971" y="351"/>
                </a:cubicBezTo>
                <a:cubicBezTo>
                  <a:pt x="1971" y="350"/>
                  <a:pt x="1971" y="351"/>
                  <a:pt x="1972" y="351"/>
                </a:cubicBezTo>
                <a:cubicBezTo>
                  <a:pt x="1972" y="350"/>
                  <a:pt x="1974" y="349"/>
                  <a:pt x="1975" y="349"/>
                </a:cubicBezTo>
                <a:cubicBezTo>
                  <a:pt x="1976" y="349"/>
                  <a:pt x="1976" y="348"/>
                  <a:pt x="1976" y="348"/>
                </a:cubicBezTo>
                <a:cubicBezTo>
                  <a:pt x="1976" y="348"/>
                  <a:pt x="1977" y="348"/>
                  <a:pt x="1977" y="347"/>
                </a:cubicBezTo>
                <a:cubicBezTo>
                  <a:pt x="1977" y="347"/>
                  <a:pt x="1978" y="347"/>
                  <a:pt x="1978" y="347"/>
                </a:cubicBezTo>
                <a:cubicBezTo>
                  <a:pt x="1978" y="347"/>
                  <a:pt x="1979" y="346"/>
                  <a:pt x="1979" y="346"/>
                </a:cubicBezTo>
                <a:cubicBezTo>
                  <a:pt x="1980" y="346"/>
                  <a:pt x="1982" y="346"/>
                  <a:pt x="1982" y="345"/>
                </a:cubicBezTo>
                <a:cubicBezTo>
                  <a:pt x="1983" y="345"/>
                  <a:pt x="1983" y="345"/>
                  <a:pt x="1983" y="345"/>
                </a:cubicBezTo>
                <a:cubicBezTo>
                  <a:pt x="1984" y="345"/>
                  <a:pt x="1984" y="345"/>
                  <a:pt x="1984" y="345"/>
                </a:cubicBezTo>
                <a:cubicBezTo>
                  <a:pt x="1985" y="345"/>
                  <a:pt x="1985" y="345"/>
                  <a:pt x="1985" y="345"/>
                </a:cubicBezTo>
                <a:cubicBezTo>
                  <a:pt x="1986" y="345"/>
                  <a:pt x="1986" y="346"/>
                  <a:pt x="1987" y="346"/>
                </a:cubicBezTo>
                <a:cubicBezTo>
                  <a:pt x="1987" y="346"/>
                  <a:pt x="1990" y="347"/>
                  <a:pt x="1991" y="348"/>
                </a:cubicBezTo>
                <a:cubicBezTo>
                  <a:pt x="1991" y="348"/>
                  <a:pt x="1992" y="347"/>
                  <a:pt x="1992" y="347"/>
                </a:cubicBezTo>
                <a:cubicBezTo>
                  <a:pt x="1992" y="347"/>
                  <a:pt x="1992" y="347"/>
                  <a:pt x="1993" y="348"/>
                </a:cubicBezTo>
                <a:cubicBezTo>
                  <a:pt x="1993" y="348"/>
                  <a:pt x="1993" y="349"/>
                  <a:pt x="1994" y="350"/>
                </a:cubicBezTo>
                <a:cubicBezTo>
                  <a:pt x="1995" y="350"/>
                  <a:pt x="1996" y="350"/>
                  <a:pt x="1997" y="350"/>
                </a:cubicBezTo>
                <a:cubicBezTo>
                  <a:pt x="1998" y="351"/>
                  <a:pt x="1998" y="351"/>
                  <a:pt x="1998" y="351"/>
                </a:cubicBezTo>
                <a:cubicBezTo>
                  <a:pt x="1998" y="350"/>
                  <a:pt x="1999" y="348"/>
                  <a:pt x="1999" y="348"/>
                </a:cubicBezTo>
                <a:cubicBezTo>
                  <a:pt x="2000" y="348"/>
                  <a:pt x="2000" y="350"/>
                  <a:pt x="2000" y="350"/>
                </a:cubicBezTo>
                <a:cubicBezTo>
                  <a:pt x="2001" y="350"/>
                  <a:pt x="2001" y="349"/>
                  <a:pt x="2001" y="348"/>
                </a:cubicBezTo>
                <a:cubicBezTo>
                  <a:pt x="2002" y="348"/>
                  <a:pt x="2004" y="348"/>
                  <a:pt x="2004" y="348"/>
                </a:cubicBezTo>
                <a:cubicBezTo>
                  <a:pt x="2005" y="349"/>
                  <a:pt x="2005" y="350"/>
                  <a:pt x="2005" y="350"/>
                </a:cubicBezTo>
                <a:cubicBezTo>
                  <a:pt x="2006" y="350"/>
                  <a:pt x="2006" y="349"/>
                  <a:pt x="2007" y="349"/>
                </a:cubicBezTo>
                <a:cubicBezTo>
                  <a:pt x="2007" y="349"/>
                  <a:pt x="2007" y="348"/>
                  <a:pt x="2008" y="348"/>
                </a:cubicBezTo>
                <a:cubicBezTo>
                  <a:pt x="2008" y="348"/>
                  <a:pt x="2008" y="348"/>
                  <a:pt x="2008" y="348"/>
                </a:cubicBezTo>
                <a:cubicBezTo>
                  <a:pt x="2009" y="348"/>
                  <a:pt x="2011" y="348"/>
                  <a:pt x="2012" y="348"/>
                </a:cubicBezTo>
                <a:cubicBezTo>
                  <a:pt x="2013" y="348"/>
                  <a:pt x="2013" y="349"/>
                  <a:pt x="2013" y="349"/>
                </a:cubicBezTo>
                <a:cubicBezTo>
                  <a:pt x="2013" y="349"/>
                  <a:pt x="2014" y="349"/>
                  <a:pt x="2014" y="349"/>
                </a:cubicBezTo>
                <a:cubicBezTo>
                  <a:pt x="2014" y="349"/>
                  <a:pt x="2014" y="349"/>
                  <a:pt x="2015" y="348"/>
                </a:cubicBezTo>
                <a:cubicBezTo>
                  <a:pt x="2015" y="348"/>
                  <a:pt x="2015" y="346"/>
                  <a:pt x="2016" y="346"/>
                </a:cubicBezTo>
                <a:cubicBezTo>
                  <a:pt x="2017" y="345"/>
                  <a:pt x="2018" y="344"/>
                  <a:pt x="2019" y="343"/>
                </a:cubicBezTo>
                <a:cubicBezTo>
                  <a:pt x="2020" y="343"/>
                  <a:pt x="2020" y="342"/>
                  <a:pt x="2020" y="342"/>
                </a:cubicBezTo>
                <a:cubicBezTo>
                  <a:pt x="2020" y="343"/>
                  <a:pt x="2021" y="344"/>
                  <a:pt x="2021" y="345"/>
                </a:cubicBezTo>
                <a:cubicBezTo>
                  <a:pt x="2021" y="346"/>
                  <a:pt x="2022" y="347"/>
                  <a:pt x="2022" y="348"/>
                </a:cubicBezTo>
                <a:cubicBezTo>
                  <a:pt x="2023" y="349"/>
                  <a:pt x="2022" y="350"/>
                  <a:pt x="2023" y="352"/>
                </a:cubicBezTo>
                <a:cubicBezTo>
                  <a:pt x="2024" y="353"/>
                  <a:pt x="2027" y="355"/>
                  <a:pt x="2027" y="357"/>
                </a:cubicBezTo>
                <a:cubicBezTo>
                  <a:pt x="2028" y="358"/>
                  <a:pt x="2028" y="359"/>
                  <a:pt x="2029" y="361"/>
                </a:cubicBezTo>
                <a:cubicBezTo>
                  <a:pt x="2029" y="363"/>
                  <a:pt x="2029" y="366"/>
                  <a:pt x="2030" y="367"/>
                </a:cubicBezTo>
                <a:cubicBezTo>
                  <a:pt x="2030" y="369"/>
                  <a:pt x="2030" y="369"/>
                  <a:pt x="2031" y="370"/>
                </a:cubicBezTo>
                <a:cubicBezTo>
                  <a:pt x="2031" y="372"/>
                  <a:pt x="2033" y="373"/>
                  <a:pt x="2034" y="373"/>
                </a:cubicBezTo>
                <a:cubicBezTo>
                  <a:pt x="2034" y="373"/>
                  <a:pt x="2034" y="371"/>
                  <a:pt x="2035" y="370"/>
                </a:cubicBezTo>
                <a:cubicBezTo>
                  <a:pt x="2035" y="369"/>
                  <a:pt x="2036" y="367"/>
                  <a:pt x="2036" y="366"/>
                </a:cubicBezTo>
                <a:cubicBezTo>
                  <a:pt x="2036" y="364"/>
                  <a:pt x="2037" y="361"/>
                  <a:pt x="2037" y="360"/>
                </a:cubicBezTo>
                <a:cubicBezTo>
                  <a:pt x="2037" y="359"/>
                  <a:pt x="2037" y="361"/>
                  <a:pt x="2038" y="361"/>
                </a:cubicBezTo>
                <a:cubicBezTo>
                  <a:pt x="2039" y="362"/>
                  <a:pt x="2040" y="361"/>
                  <a:pt x="2041" y="361"/>
                </a:cubicBezTo>
                <a:cubicBezTo>
                  <a:pt x="2042" y="360"/>
                  <a:pt x="2042" y="360"/>
                  <a:pt x="2042" y="360"/>
                </a:cubicBezTo>
                <a:cubicBezTo>
                  <a:pt x="2043" y="360"/>
                  <a:pt x="2043" y="361"/>
                  <a:pt x="2043" y="361"/>
                </a:cubicBezTo>
                <a:cubicBezTo>
                  <a:pt x="2044" y="361"/>
                  <a:pt x="2044" y="362"/>
                  <a:pt x="2044" y="363"/>
                </a:cubicBezTo>
                <a:cubicBezTo>
                  <a:pt x="2045" y="363"/>
                  <a:pt x="2045" y="364"/>
                  <a:pt x="2045" y="365"/>
                </a:cubicBezTo>
                <a:cubicBezTo>
                  <a:pt x="2046" y="365"/>
                  <a:pt x="2048" y="366"/>
                  <a:pt x="2049" y="366"/>
                </a:cubicBezTo>
                <a:cubicBezTo>
                  <a:pt x="2049" y="366"/>
                  <a:pt x="2049" y="366"/>
                  <a:pt x="2050" y="365"/>
                </a:cubicBezTo>
                <a:cubicBezTo>
                  <a:pt x="2050" y="365"/>
                  <a:pt x="2050" y="363"/>
                  <a:pt x="2050" y="362"/>
                </a:cubicBezTo>
                <a:cubicBezTo>
                  <a:pt x="2051" y="360"/>
                  <a:pt x="2051" y="359"/>
                  <a:pt x="2052" y="357"/>
                </a:cubicBezTo>
                <a:cubicBezTo>
                  <a:pt x="2052" y="355"/>
                  <a:pt x="2052" y="352"/>
                  <a:pt x="2053" y="350"/>
                </a:cubicBezTo>
                <a:cubicBezTo>
                  <a:pt x="2053" y="348"/>
                  <a:pt x="2055" y="346"/>
                  <a:pt x="2056" y="344"/>
                </a:cubicBezTo>
                <a:cubicBezTo>
                  <a:pt x="2056" y="342"/>
                  <a:pt x="2056" y="339"/>
                  <a:pt x="2057" y="336"/>
                </a:cubicBezTo>
                <a:cubicBezTo>
                  <a:pt x="2057" y="335"/>
                  <a:pt x="2058" y="334"/>
                  <a:pt x="2058" y="330"/>
                </a:cubicBezTo>
                <a:cubicBezTo>
                  <a:pt x="2058" y="327"/>
                  <a:pt x="2059" y="321"/>
                  <a:pt x="2059" y="317"/>
                </a:cubicBezTo>
                <a:cubicBezTo>
                  <a:pt x="2059" y="312"/>
                  <a:pt x="2059" y="309"/>
                  <a:pt x="2060" y="304"/>
                </a:cubicBezTo>
                <a:cubicBezTo>
                  <a:pt x="2061" y="299"/>
                  <a:pt x="2062" y="291"/>
                  <a:pt x="2063" y="286"/>
                </a:cubicBezTo>
                <a:cubicBezTo>
                  <a:pt x="2064" y="281"/>
                  <a:pt x="2064" y="279"/>
                  <a:pt x="2064" y="274"/>
                </a:cubicBezTo>
                <a:cubicBezTo>
                  <a:pt x="2065" y="270"/>
                  <a:pt x="2065" y="263"/>
                  <a:pt x="2065" y="259"/>
                </a:cubicBezTo>
                <a:cubicBezTo>
                  <a:pt x="2066" y="255"/>
                  <a:pt x="2066" y="254"/>
                  <a:pt x="2066" y="250"/>
                </a:cubicBezTo>
                <a:cubicBezTo>
                  <a:pt x="2067" y="246"/>
                  <a:pt x="2067" y="238"/>
                  <a:pt x="2067" y="236"/>
                </a:cubicBezTo>
                <a:cubicBezTo>
                  <a:pt x="2068" y="234"/>
                  <a:pt x="2070" y="235"/>
                  <a:pt x="2071" y="235"/>
                </a:cubicBezTo>
                <a:cubicBezTo>
                  <a:pt x="2071" y="235"/>
                  <a:pt x="2071" y="234"/>
                  <a:pt x="2072" y="234"/>
                </a:cubicBezTo>
                <a:cubicBezTo>
                  <a:pt x="2072" y="233"/>
                  <a:pt x="2072" y="232"/>
                  <a:pt x="2073" y="232"/>
                </a:cubicBezTo>
                <a:cubicBezTo>
                  <a:pt x="2073" y="231"/>
                  <a:pt x="2073" y="229"/>
                  <a:pt x="2074" y="228"/>
                </a:cubicBezTo>
                <a:cubicBezTo>
                  <a:pt x="2074" y="227"/>
                  <a:pt x="2074" y="225"/>
                  <a:pt x="2075" y="224"/>
                </a:cubicBezTo>
                <a:cubicBezTo>
                  <a:pt x="2075" y="223"/>
                  <a:pt x="2077" y="222"/>
                  <a:pt x="2078" y="222"/>
                </a:cubicBezTo>
                <a:cubicBezTo>
                  <a:pt x="2078" y="222"/>
                  <a:pt x="2079" y="222"/>
                  <a:pt x="2079" y="222"/>
                </a:cubicBezTo>
                <a:cubicBezTo>
                  <a:pt x="2079" y="222"/>
                  <a:pt x="2080" y="223"/>
                  <a:pt x="2080" y="223"/>
                </a:cubicBezTo>
                <a:cubicBezTo>
                  <a:pt x="2080" y="223"/>
                  <a:pt x="2081" y="223"/>
                  <a:pt x="2081" y="224"/>
                </a:cubicBezTo>
                <a:cubicBezTo>
                  <a:pt x="2081" y="225"/>
                  <a:pt x="2081" y="226"/>
                  <a:pt x="2082" y="227"/>
                </a:cubicBezTo>
                <a:cubicBezTo>
                  <a:pt x="2083" y="228"/>
                  <a:pt x="2085" y="228"/>
                  <a:pt x="2085" y="229"/>
                </a:cubicBezTo>
                <a:cubicBezTo>
                  <a:pt x="2086" y="230"/>
                  <a:pt x="2086" y="232"/>
                  <a:pt x="2086" y="233"/>
                </a:cubicBezTo>
                <a:cubicBezTo>
                  <a:pt x="2086" y="234"/>
                  <a:pt x="2087" y="235"/>
                  <a:pt x="2087" y="237"/>
                </a:cubicBezTo>
                <a:cubicBezTo>
                  <a:pt x="2088" y="239"/>
                  <a:pt x="2088" y="244"/>
                  <a:pt x="2088" y="248"/>
                </a:cubicBezTo>
                <a:cubicBezTo>
                  <a:pt x="2089" y="251"/>
                  <a:pt x="2089" y="254"/>
                  <a:pt x="2089" y="258"/>
                </a:cubicBezTo>
                <a:cubicBezTo>
                  <a:pt x="2090" y="263"/>
                  <a:pt x="2093" y="271"/>
                  <a:pt x="2094" y="276"/>
                </a:cubicBezTo>
                <a:cubicBezTo>
                  <a:pt x="2094" y="281"/>
                  <a:pt x="2094" y="284"/>
                  <a:pt x="2095" y="289"/>
                </a:cubicBezTo>
                <a:cubicBezTo>
                  <a:pt x="2095" y="294"/>
                  <a:pt x="2095" y="301"/>
                  <a:pt x="2096" y="305"/>
                </a:cubicBezTo>
                <a:cubicBezTo>
                  <a:pt x="2096" y="310"/>
                  <a:pt x="2096" y="314"/>
                  <a:pt x="2097" y="318"/>
                </a:cubicBezTo>
                <a:cubicBezTo>
                  <a:pt x="2098" y="322"/>
                  <a:pt x="2099" y="327"/>
                  <a:pt x="2100" y="328"/>
                </a:cubicBezTo>
                <a:cubicBezTo>
                  <a:pt x="2100" y="329"/>
                  <a:pt x="2101" y="327"/>
                  <a:pt x="2101" y="326"/>
                </a:cubicBezTo>
                <a:cubicBezTo>
                  <a:pt x="2101" y="326"/>
                  <a:pt x="2102" y="325"/>
                  <a:pt x="2102" y="325"/>
                </a:cubicBezTo>
                <a:cubicBezTo>
                  <a:pt x="2102" y="325"/>
                  <a:pt x="2103" y="324"/>
                  <a:pt x="2103" y="324"/>
                </a:cubicBezTo>
                <a:cubicBezTo>
                  <a:pt x="2104" y="324"/>
                  <a:pt x="2104" y="326"/>
                  <a:pt x="2104" y="326"/>
                </a:cubicBezTo>
                <a:cubicBezTo>
                  <a:pt x="2105" y="327"/>
                  <a:pt x="2107" y="327"/>
                  <a:pt x="2107" y="328"/>
                </a:cubicBezTo>
                <a:cubicBezTo>
                  <a:pt x="2108" y="329"/>
                  <a:pt x="2108" y="330"/>
                  <a:pt x="2108" y="331"/>
                </a:cubicBezTo>
                <a:cubicBezTo>
                  <a:pt x="2109" y="332"/>
                  <a:pt x="2109" y="332"/>
                  <a:pt x="2109" y="332"/>
                </a:cubicBezTo>
                <a:cubicBezTo>
                  <a:pt x="2110" y="332"/>
                  <a:pt x="2110" y="331"/>
                  <a:pt x="2110" y="332"/>
                </a:cubicBezTo>
                <a:cubicBezTo>
                  <a:pt x="2111" y="332"/>
                  <a:pt x="2111" y="333"/>
                  <a:pt x="2111" y="333"/>
                </a:cubicBezTo>
                <a:cubicBezTo>
                  <a:pt x="2112" y="333"/>
                  <a:pt x="2114" y="333"/>
                  <a:pt x="2115" y="333"/>
                </a:cubicBezTo>
                <a:cubicBezTo>
                  <a:pt x="2115" y="332"/>
                  <a:pt x="2115" y="332"/>
                  <a:pt x="2116" y="332"/>
                </a:cubicBezTo>
                <a:cubicBezTo>
                  <a:pt x="2116" y="331"/>
                  <a:pt x="2116" y="330"/>
                  <a:pt x="2117" y="330"/>
                </a:cubicBezTo>
                <a:cubicBezTo>
                  <a:pt x="2117" y="329"/>
                  <a:pt x="2117" y="329"/>
                  <a:pt x="2118" y="328"/>
                </a:cubicBezTo>
                <a:cubicBezTo>
                  <a:pt x="2118" y="328"/>
                  <a:pt x="2118" y="327"/>
                  <a:pt x="2119" y="326"/>
                </a:cubicBezTo>
                <a:cubicBezTo>
                  <a:pt x="2120" y="325"/>
                  <a:pt x="2121" y="323"/>
                  <a:pt x="2122" y="322"/>
                </a:cubicBezTo>
                <a:cubicBezTo>
                  <a:pt x="2122" y="321"/>
                  <a:pt x="2123" y="321"/>
                  <a:pt x="2123" y="320"/>
                </a:cubicBezTo>
                <a:cubicBezTo>
                  <a:pt x="2123" y="320"/>
                  <a:pt x="2124" y="319"/>
                  <a:pt x="2124" y="318"/>
                </a:cubicBezTo>
                <a:cubicBezTo>
                  <a:pt x="2124" y="318"/>
                  <a:pt x="2125" y="317"/>
                  <a:pt x="2125" y="317"/>
                </a:cubicBezTo>
                <a:cubicBezTo>
                  <a:pt x="2125" y="317"/>
                  <a:pt x="2126" y="317"/>
                  <a:pt x="2126" y="317"/>
                </a:cubicBezTo>
                <a:cubicBezTo>
                  <a:pt x="2127" y="318"/>
                  <a:pt x="2129" y="318"/>
                  <a:pt x="2129" y="318"/>
                </a:cubicBezTo>
                <a:cubicBezTo>
                  <a:pt x="2130" y="318"/>
                  <a:pt x="2130" y="319"/>
                  <a:pt x="2130" y="319"/>
                </a:cubicBezTo>
                <a:cubicBezTo>
                  <a:pt x="2131" y="319"/>
                  <a:pt x="2131" y="320"/>
                  <a:pt x="2131" y="319"/>
                </a:cubicBezTo>
                <a:cubicBezTo>
                  <a:pt x="2132" y="319"/>
                  <a:pt x="2132" y="318"/>
                  <a:pt x="2133" y="318"/>
                </a:cubicBezTo>
                <a:cubicBezTo>
                  <a:pt x="2133" y="318"/>
                  <a:pt x="2133" y="318"/>
                  <a:pt x="2134" y="318"/>
                </a:cubicBezTo>
                <a:cubicBezTo>
                  <a:pt x="2134" y="318"/>
                  <a:pt x="2136" y="317"/>
                  <a:pt x="2137" y="317"/>
                </a:cubicBezTo>
                <a:cubicBezTo>
                  <a:pt x="2137" y="317"/>
                  <a:pt x="2137" y="316"/>
                  <a:pt x="2138" y="316"/>
                </a:cubicBezTo>
                <a:cubicBezTo>
                  <a:pt x="2138" y="315"/>
                  <a:pt x="2138" y="315"/>
                  <a:pt x="2139" y="315"/>
                </a:cubicBezTo>
                <a:cubicBezTo>
                  <a:pt x="2139" y="315"/>
                  <a:pt x="2140" y="315"/>
                  <a:pt x="2140" y="315"/>
                </a:cubicBezTo>
                <a:cubicBezTo>
                  <a:pt x="2140" y="315"/>
                  <a:pt x="2140" y="316"/>
                  <a:pt x="2141" y="316"/>
                </a:cubicBezTo>
                <a:cubicBezTo>
                  <a:pt x="2142" y="317"/>
                  <a:pt x="2143" y="317"/>
                  <a:pt x="2144" y="317"/>
                </a:cubicBezTo>
                <a:cubicBezTo>
                  <a:pt x="2145" y="317"/>
                  <a:pt x="2145" y="317"/>
                  <a:pt x="2145" y="318"/>
                </a:cubicBezTo>
                <a:cubicBezTo>
                  <a:pt x="2146" y="318"/>
                  <a:pt x="2146" y="318"/>
                  <a:pt x="2146" y="319"/>
                </a:cubicBezTo>
                <a:cubicBezTo>
                  <a:pt x="2146" y="319"/>
                  <a:pt x="2147" y="319"/>
                  <a:pt x="2147" y="320"/>
                </a:cubicBezTo>
                <a:cubicBezTo>
                  <a:pt x="2147" y="320"/>
                  <a:pt x="2147" y="321"/>
                  <a:pt x="2148" y="321"/>
                </a:cubicBezTo>
                <a:cubicBezTo>
                  <a:pt x="2149" y="321"/>
                  <a:pt x="2151" y="321"/>
                  <a:pt x="2151" y="321"/>
                </a:cubicBezTo>
                <a:cubicBezTo>
                  <a:pt x="2152" y="320"/>
                  <a:pt x="2152" y="318"/>
                  <a:pt x="2152" y="318"/>
                </a:cubicBezTo>
                <a:cubicBezTo>
                  <a:pt x="2153" y="317"/>
                  <a:pt x="2153" y="316"/>
                  <a:pt x="2153" y="315"/>
                </a:cubicBezTo>
                <a:cubicBezTo>
                  <a:pt x="2154" y="314"/>
                  <a:pt x="2154" y="314"/>
                  <a:pt x="2155" y="313"/>
                </a:cubicBezTo>
                <a:cubicBezTo>
                  <a:pt x="2155" y="313"/>
                  <a:pt x="2155" y="312"/>
                  <a:pt x="2156" y="311"/>
                </a:cubicBezTo>
                <a:cubicBezTo>
                  <a:pt x="2156" y="311"/>
                  <a:pt x="2158" y="309"/>
                  <a:pt x="2159" y="307"/>
                </a:cubicBezTo>
                <a:cubicBezTo>
                  <a:pt x="2159" y="307"/>
                  <a:pt x="2159" y="306"/>
                  <a:pt x="2160" y="305"/>
                </a:cubicBezTo>
                <a:cubicBezTo>
                  <a:pt x="2160" y="302"/>
                  <a:pt x="2160" y="297"/>
                  <a:pt x="2161" y="295"/>
                </a:cubicBezTo>
                <a:cubicBezTo>
                  <a:pt x="2161" y="292"/>
                  <a:pt x="2162" y="291"/>
                  <a:pt x="2162" y="290"/>
                </a:cubicBezTo>
                <a:cubicBezTo>
                  <a:pt x="2162" y="289"/>
                  <a:pt x="2162" y="287"/>
                  <a:pt x="2163" y="287"/>
                </a:cubicBezTo>
                <a:cubicBezTo>
                  <a:pt x="2164" y="286"/>
                  <a:pt x="2165" y="287"/>
                  <a:pt x="2166" y="287"/>
                </a:cubicBezTo>
                <a:cubicBezTo>
                  <a:pt x="2167" y="287"/>
                  <a:pt x="2167" y="287"/>
                  <a:pt x="2167" y="287"/>
                </a:cubicBezTo>
                <a:cubicBezTo>
                  <a:pt x="2167" y="286"/>
                  <a:pt x="2168" y="286"/>
                  <a:pt x="2168" y="286"/>
                </a:cubicBezTo>
                <a:cubicBezTo>
                  <a:pt x="2169" y="286"/>
                  <a:pt x="2169" y="286"/>
                  <a:pt x="2169" y="286"/>
                </a:cubicBezTo>
                <a:cubicBezTo>
                  <a:pt x="2170" y="286"/>
                  <a:pt x="2170" y="286"/>
                  <a:pt x="2170" y="287"/>
                </a:cubicBezTo>
                <a:cubicBezTo>
                  <a:pt x="2171" y="287"/>
                  <a:pt x="2173" y="287"/>
                  <a:pt x="2173" y="287"/>
                </a:cubicBezTo>
                <a:cubicBezTo>
                  <a:pt x="2174" y="288"/>
                  <a:pt x="2174" y="288"/>
                  <a:pt x="2175" y="288"/>
                </a:cubicBezTo>
                <a:cubicBezTo>
                  <a:pt x="2175" y="289"/>
                  <a:pt x="2175" y="289"/>
                  <a:pt x="2176" y="289"/>
                </a:cubicBezTo>
                <a:cubicBezTo>
                  <a:pt x="2176" y="289"/>
                  <a:pt x="2177" y="289"/>
                  <a:pt x="2178" y="289"/>
                </a:cubicBezTo>
                <a:cubicBezTo>
                  <a:pt x="2178" y="289"/>
                  <a:pt x="2180" y="289"/>
                  <a:pt x="2181" y="290"/>
                </a:cubicBezTo>
                <a:cubicBezTo>
                  <a:pt x="2182" y="291"/>
                  <a:pt x="2182" y="292"/>
                  <a:pt x="2182" y="294"/>
                </a:cubicBezTo>
                <a:cubicBezTo>
                  <a:pt x="2182" y="296"/>
                  <a:pt x="2182" y="299"/>
                  <a:pt x="2183" y="300"/>
                </a:cubicBezTo>
                <a:cubicBezTo>
                  <a:pt x="2183" y="302"/>
                  <a:pt x="2184" y="304"/>
                  <a:pt x="2184" y="306"/>
                </a:cubicBezTo>
                <a:cubicBezTo>
                  <a:pt x="2184" y="307"/>
                  <a:pt x="2184" y="308"/>
                  <a:pt x="2185" y="310"/>
                </a:cubicBezTo>
                <a:cubicBezTo>
                  <a:pt x="2186" y="311"/>
                  <a:pt x="2188" y="311"/>
                  <a:pt x="2188" y="312"/>
                </a:cubicBezTo>
                <a:cubicBezTo>
                  <a:pt x="2189" y="314"/>
                  <a:pt x="2189" y="316"/>
                  <a:pt x="2189" y="317"/>
                </a:cubicBezTo>
                <a:cubicBezTo>
                  <a:pt x="2189" y="318"/>
                  <a:pt x="2190" y="318"/>
                  <a:pt x="2190" y="320"/>
                </a:cubicBezTo>
                <a:cubicBezTo>
                  <a:pt x="2191" y="322"/>
                  <a:pt x="2191" y="326"/>
                  <a:pt x="2191" y="328"/>
                </a:cubicBezTo>
                <a:cubicBezTo>
                  <a:pt x="2192" y="331"/>
                  <a:pt x="2192" y="333"/>
                  <a:pt x="2192" y="335"/>
                </a:cubicBezTo>
                <a:cubicBezTo>
                  <a:pt x="2193" y="336"/>
                  <a:pt x="2195" y="335"/>
                  <a:pt x="2195" y="335"/>
                </a:cubicBezTo>
                <a:cubicBezTo>
                  <a:pt x="2196" y="335"/>
                  <a:pt x="2196" y="335"/>
                  <a:pt x="2196" y="335"/>
                </a:cubicBezTo>
                <a:cubicBezTo>
                  <a:pt x="2197" y="335"/>
                  <a:pt x="2197" y="335"/>
                  <a:pt x="2198" y="334"/>
                </a:cubicBezTo>
                <a:cubicBezTo>
                  <a:pt x="2198" y="334"/>
                  <a:pt x="2198" y="334"/>
                  <a:pt x="2199" y="334"/>
                </a:cubicBezTo>
                <a:cubicBezTo>
                  <a:pt x="2199" y="334"/>
                  <a:pt x="2199" y="336"/>
                  <a:pt x="2200" y="336"/>
                </a:cubicBezTo>
                <a:cubicBezTo>
                  <a:pt x="2201" y="337"/>
                  <a:pt x="2202" y="337"/>
                  <a:pt x="2203" y="338"/>
                </a:cubicBezTo>
                <a:cubicBezTo>
                  <a:pt x="2204" y="338"/>
                  <a:pt x="2204" y="339"/>
                  <a:pt x="2204" y="340"/>
                </a:cubicBezTo>
                <a:cubicBezTo>
                  <a:pt x="2204" y="340"/>
                  <a:pt x="2205" y="341"/>
                  <a:pt x="2205" y="341"/>
                </a:cubicBezTo>
                <a:cubicBezTo>
                  <a:pt x="2205" y="342"/>
                  <a:pt x="2206" y="343"/>
                  <a:pt x="2206" y="344"/>
                </a:cubicBezTo>
                <a:cubicBezTo>
                  <a:pt x="2206" y="345"/>
                  <a:pt x="2206" y="346"/>
                  <a:pt x="2207" y="346"/>
                </a:cubicBezTo>
                <a:cubicBezTo>
                  <a:pt x="2208" y="347"/>
                  <a:pt x="2210" y="347"/>
                  <a:pt x="2211" y="347"/>
                </a:cubicBezTo>
                <a:cubicBezTo>
                  <a:pt x="2212" y="348"/>
                  <a:pt x="2212" y="347"/>
                  <a:pt x="2212" y="347"/>
                </a:cubicBezTo>
                <a:cubicBezTo>
                  <a:pt x="2213" y="347"/>
                  <a:pt x="2213" y="347"/>
                  <a:pt x="2213" y="347"/>
                </a:cubicBezTo>
                <a:cubicBezTo>
                  <a:pt x="2213" y="347"/>
                  <a:pt x="2214" y="346"/>
                  <a:pt x="2214" y="346"/>
                </a:cubicBezTo>
                <a:cubicBezTo>
                  <a:pt x="2215" y="346"/>
                  <a:pt x="2218" y="345"/>
                  <a:pt x="2219" y="346"/>
                </a:cubicBezTo>
                <a:cubicBezTo>
                  <a:pt x="2219" y="346"/>
                  <a:pt x="2219" y="347"/>
                  <a:pt x="2220" y="347"/>
                </a:cubicBezTo>
                <a:cubicBezTo>
                  <a:pt x="2220" y="348"/>
                  <a:pt x="2220" y="348"/>
                  <a:pt x="2221" y="349"/>
                </a:cubicBezTo>
                <a:cubicBezTo>
                  <a:pt x="2221" y="349"/>
                  <a:pt x="2221" y="350"/>
                  <a:pt x="2222" y="351"/>
                </a:cubicBezTo>
                <a:cubicBezTo>
                  <a:pt x="2222" y="352"/>
                  <a:pt x="2224" y="353"/>
                  <a:pt x="2225" y="354"/>
                </a:cubicBezTo>
                <a:cubicBezTo>
                  <a:pt x="2225" y="354"/>
                  <a:pt x="2226" y="355"/>
                  <a:pt x="2226" y="355"/>
                </a:cubicBezTo>
                <a:cubicBezTo>
                  <a:pt x="2226" y="356"/>
                  <a:pt x="2227" y="356"/>
                  <a:pt x="2227" y="357"/>
                </a:cubicBezTo>
                <a:cubicBezTo>
                  <a:pt x="2227" y="358"/>
                  <a:pt x="2228" y="359"/>
                  <a:pt x="2228" y="360"/>
                </a:cubicBezTo>
                <a:cubicBezTo>
                  <a:pt x="2228" y="360"/>
                  <a:pt x="2228" y="361"/>
                  <a:pt x="2229" y="362"/>
                </a:cubicBezTo>
                <a:cubicBezTo>
                  <a:pt x="2230" y="363"/>
                  <a:pt x="2232" y="364"/>
                  <a:pt x="2233" y="364"/>
                </a:cubicBezTo>
                <a:cubicBezTo>
                  <a:pt x="2234" y="365"/>
                  <a:pt x="2234" y="364"/>
                  <a:pt x="2234" y="364"/>
                </a:cubicBezTo>
                <a:cubicBezTo>
                  <a:pt x="2235" y="364"/>
                  <a:pt x="2235" y="365"/>
                  <a:pt x="2235" y="364"/>
                </a:cubicBezTo>
                <a:cubicBezTo>
                  <a:pt x="2236" y="364"/>
                  <a:pt x="2236" y="364"/>
                  <a:pt x="2237" y="364"/>
                </a:cubicBezTo>
                <a:cubicBezTo>
                  <a:pt x="2237" y="364"/>
                  <a:pt x="2239" y="363"/>
                  <a:pt x="2240" y="363"/>
                </a:cubicBezTo>
                <a:cubicBezTo>
                  <a:pt x="2240" y="362"/>
                  <a:pt x="2240" y="362"/>
                  <a:pt x="2241" y="362"/>
                </a:cubicBezTo>
                <a:cubicBezTo>
                  <a:pt x="2241" y="362"/>
                  <a:pt x="2241" y="361"/>
                  <a:pt x="2242" y="361"/>
                </a:cubicBezTo>
                <a:cubicBezTo>
                  <a:pt x="2242" y="361"/>
                  <a:pt x="2242" y="360"/>
                  <a:pt x="2243" y="360"/>
                </a:cubicBezTo>
                <a:cubicBezTo>
                  <a:pt x="2243" y="360"/>
                  <a:pt x="2243" y="361"/>
                  <a:pt x="2244" y="362"/>
                </a:cubicBezTo>
                <a:cubicBezTo>
                  <a:pt x="2244" y="362"/>
                  <a:pt x="2246" y="361"/>
                  <a:pt x="2247" y="361"/>
                </a:cubicBezTo>
                <a:cubicBezTo>
                  <a:pt x="2248" y="361"/>
                  <a:pt x="2248" y="360"/>
                  <a:pt x="2248" y="361"/>
                </a:cubicBezTo>
                <a:cubicBezTo>
                  <a:pt x="2248" y="361"/>
                  <a:pt x="2249" y="361"/>
                  <a:pt x="2249" y="361"/>
                </a:cubicBezTo>
                <a:cubicBezTo>
                  <a:pt x="2249" y="361"/>
                  <a:pt x="2250" y="362"/>
                  <a:pt x="2250" y="362"/>
                </a:cubicBezTo>
                <a:cubicBezTo>
                  <a:pt x="2250" y="362"/>
                  <a:pt x="2251" y="362"/>
                  <a:pt x="2251" y="362"/>
                </a:cubicBezTo>
                <a:cubicBezTo>
                  <a:pt x="2252" y="362"/>
                  <a:pt x="2254" y="361"/>
                  <a:pt x="2254" y="361"/>
                </a:cubicBezTo>
                <a:cubicBezTo>
                  <a:pt x="2255" y="360"/>
                  <a:pt x="2255" y="361"/>
                  <a:pt x="2255" y="360"/>
                </a:cubicBezTo>
                <a:cubicBezTo>
                  <a:pt x="2256" y="360"/>
                  <a:pt x="2256" y="359"/>
                  <a:pt x="2256" y="358"/>
                </a:cubicBezTo>
                <a:cubicBezTo>
                  <a:pt x="2257" y="357"/>
                  <a:pt x="2257" y="356"/>
                  <a:pt x="2257" y="353"/>
                </a:cubicBezTo>
                <a:cubicBezTo>
                  <a:pt x="2258" y="351"/>
                  <a:pt x="2258" y="346"/>
                  <a:pt x="2259" y="344"/>
                </a:cubicBezTo>
                <a:cubicBezTo>
                  <a:pt x="2259" y="342"/>
                  <a:pt x="2261" y="343"/>
                  <a:pt x="2262" y="343"/>
                </a:cubicBezTo>
                <a:cubicBezTo>
                  <a:pt x="2262" y="343"/>
                  <a:pt x="2262" y="343"/>
                  <a:pt x="2263" y="342"/>
                </a:cubicBezTo>
                <a:cubicBezTo>
                  <a:pt x="2263" y="341"/>
                  <a:pt x="2263" y="340"/>
                  <a:pt x="2264" y="339"/>
                </a:cubicBezTo>
                <a:cubicBezTo>
                  <a:pt x="2264" y="338"/>
                  <a:pt x="2264" y="337"/>
                  <a:pt x="2265" y="336"/>
                </a:cubicBezTo>
                <a:cubicBezTo>
                  <a:pt x="2265" y="336"/>
                  <a:pt x="2265" y="335"/>
                  <a:pt x="2266" y="334"/>
                </a:cubicBezTo>
                <a:cubicBezTo>
                  <a:pt x="2267" y="333"/>
                  <a:pt x="2269" y="333"/>
                  <a:pt x="2270" y="332"/>
                </a:cubicBezTo>
                <a:cubicBezTo>
                  <a:pt x="2271" y="331"/>
                  <a:pt x="2271" y="331"/>
                  <a:pt x="2271" y="331"/>
                </a:cubicBezTo>
                <a:cubicBezTo>
                  <a:pt x="2272" y="330"/>
                  <a:pt x="2272" y="330"/>
                  <a:pt x="2272" y="330"/>
                </a:cubicBezTo>
                <a:cubicBezTo>
                  <a:pt x="2273" y="330"/>
                  <a:pt x="2273" y="330"/>
                  <a:pt x="2273" y="330"/>
                </a:cubicBezTo>
                <a:cubicBezTo>
                  <a:pt x="2274" y="329"/>
                  <a:pt x="2276" y="328"/>
                  <a:pt x="2276" y="328"/>
                </a:cubicBezTo>
                <a:cubicBezTo>
                  <a:pt x="2277" y="328"/>
                  <a:pt x="2277" y="328"/>
                  <a:pt x="2277" y="328"/>
                </a:cubicBezTo>
                <a:cubicBezTo>
                  <a:pt x="2278" y="327"/>
                  <a:pt x="2278" y="327"/>
                  <a:pt x="2279" y="327"/>
                </a:cubicBezTo>
                <a:cubicBezTo>
                  <a:pt x="2279" y="326"/>
                  <a:pt x="2279" y="327"/>
                  <a:pt x="2279" y="326"/>
                </a:cubicBezTo>
                <a:cubicBezTo>
                  <a:pt x="2280" y="326"/>
                  <a:pt x="2280" y="325"/>
                  <a:pt x="2280" y="325"/>
                </a:cubicBezTo>
                <a:cubicBezTo>
                  <a:pt x="2281" y="324"/>
                  <a:pt x="2283" y="324"/>
                  <a:pt x="2284" y="323"/>
                </a:cubicBezTo>
                <a:cubicBezTo>
                  <a:pt x="2284" y="322"/>
                  <a:pt x="2284" y="320"/>
                  <a:pt x="2285" y="320"/>
                </a:cubicBezTo>
                <a:cubicBezTo>
                  <a:pt x="2285" y="319"/>
                  <a:pt x="2285" y="318"/>
                  <a:pt x="2286" y="318"/>
                </a:cubicBezTo>
                <a:cubicBezTo>
                  <a:pt x="2286" y="318"/>
                  <a:pt x="2286" y="318"/>
                  <a:pt x="2287" y="319"/>
                </a:cubicBezTo>
                <a:cubicBezTo>
                  <a:pt x="2287" y="319"/>
                  <a:pt x="2287" y="320"/>
                  <a:pt x="2288" y="322"/>
                </a:cubicBezTo>
                <a:cubicBezTo>
                  <a:pt x="2289" y="324"/>
                  <a:pt x="2290" y="328"/>
                  <a:pt x="2291" y="328"/>
                </a:cubicBezTo>
                <a:cubicBezTo>
                  <a:pt x="2291" y="329"/>
                  <a:pt x="2292" y="328"/>
                  <a:pt x="2292" y="327"/>
                </a:cubicBezTo>
                <a:cubicBezTo>
                  <a:pt x="2292" y="326"/>
                  <a:pt x="2293" y="325"/>
                  <a:pt x="2293" y="325"/>
                </a:cubicBezTo>
                <a:cubicBezTo>
                  <a:pt x="2293" y="324"/>
                  <a:pt x="2294" y="325"/>
                  <a:pt x="2294" y="325"/>
                </a:cubicBezTo>
                <a:cubicBezTo>
                  <a:pt x="2295" y="326"/>
                  <a:pt x="2295" y="326"/>
                  <a:pt x="2295" y="326"/>
                </a:cubicBezTo>
                <a:cubicBezTo>
                  <a:pt x="2296" y="326"/>
                  <a:pt x="2298" y="326"/>
                  <a:pt x="2298" y="326"/>
                </a:cubicBezTo>
                <a:cubicBezTo>
                  <a:pt x="2299" y="326"/>
                  <a:pt x="2299" y="326"/>
                  <a:pt x="2299" y="325"/>
                </a:cubicBezTo>
                <a:cubicBezTo>
                  <a:pt x="2300" y="325"/>
                  <a:pt x="2300" y="325"/>
                  <a:pt x="2301" y="325"/>
                </a:cubicBezTo>
                <a:cubicBezTo>
                  <a:pt x="2301" y="325"/>
                  <a:pt x="2301" y="324"/>
                  <a:pt x="2302" y="324"/>
                </a:cubicBezTo>
                <a:cubicBezTo>
                  <a:pt x="2302" y="324"/>
                  <a:pt x="2302" y="324"/>
                  <a:pt x="2303" y="324"/>
                </a:cubicBezTo>
                <a:cubicBezTo>
                  <a:pt x="2303" y="324"/>
                  <a:pt x="2305" y="325"/>
                  <a:pt x="2306" y="325"/>
                </a:cubicBezTo>
                <a:cubicBezTo>
                  <a:pt x="2306" y="326"/>
                  <a:pt x="2307" y="325"/>
                  <a:pt x="2307" y="325"/>
                </a:cubicBezTo>
                <a:cubicBezTo>
                  <a:pt x="2307" y="325"/>
                  <a:pt x="2308" y="325"/>
                  <a:pt x="2308" y="325"/>
                </a:cubicBezTo>
                <a:cubicBezTo>
                  <a:pt x="2308" y="325"/>
                  <a:pt x="2309" y="324"/>
                  <a:pt x="2309" y="324"/>
                </a:cubicBezTo>
                <a:cubicBezTo>
                  <a:pt x="2309" y="324"/>
                  <a:pt x="2309" y="324"/>
                  <a:pt x="2310" y="324"/>
                </a:cubicBezTo>
                <a:cubicBezTo>
                  <a:pt x="2311" y="324"/>
                  <a:pt x="2312" y="323"/>
                  <a:pt x="2313" y="323"/>
                </a:cubicBezTo>
                <a:cubicBezTo>
                  <a:pt x="2314" y="323"/>
                  <a:pt x="2314" y="324"/>
                  <a:pt x="2314" y="325"/>
                </a:cubicBezTo>
                <a:cubicBezTo>
                  <a:pt x="2315" y="325"/>
                  <a:pt x="2315" y="325"/>
                  <a:pt x="2315" y="324"/>
                </a:cubicBezTo>
                <a:cubicBezTo>
                  <a:pt x="2315" y="324"/>
                  <a:pt x="2316" y="324"/>
                  <a:pt x="2316" y="323"/>
                </a:cubicBezTo>
                <a:cubicBezTo>
                  <a:pt x="2317" y="322"/>
                  <a:pt x="2320" y="321"/>
                  <a:pt x="2321" y="319"/>
                </a:cubicBezTo>
                <a:cubicBezTo>
                  <a:pt x="2321" y="318"/>
                  <a:pt x="2321" y="316"/>
                  <a:pt x="2321" y="314"/>
                </a:cubicBezTo>
                <a:cubicBezTo>
                  <a:pt x="2322" y="312"/>
                  <a:pt x="2322" y="309"/>
                  <a:pt x="2322" y="308"/>
                </a:cubicBezTo>
                <a:cubicBezTo>
                  <a:pt x="2323" y="307"/>
                  <a:pt x="2323" y="307"/>
                  <a:pt x="2324" y="307"/>
                </a:cubicBezTo>
                <a:cubicBezTo>
                  <a:pt x="2324" y="306"/>
                  <a:pt x="2324" y="306"/>
                  <a:pt x="2325" y="306"/>
                </a:cubicBezTo>
                <a:cubicBezTo>
                  <a:pt x="2325" y="306"/>
                  <a:pt x="2327" y="305"/>
                  <a:pt x="2328" y="305"/>
                </a:cubicBezTo>
                <a:cubicBezTo>
                  <a:pt x="2328" y="305"/>
                  <a:pt x="2329" y="305"/>
                  <a:pt x="2329" y="305"/>
                </a:cubicBezTo>
                <a:cubicBezTo>
                  <a:pt x="2329" y="305"/>
                  <a:pt x="2330" y="305"/>
                  <a:pt x="2330" y="305"/>
                </a:cubicBezTo>
                <a:cubicBezTo>
                  <a:pt x="2330" y="305"/>
                  <a:pt x="2331" y="305"/>
                  <a:pt x="2331" y="305"/>
                </a:cubicBezTo>
                <a:cubicBezTo>
                  <a:pt x="2331" y="305"/>
                  <a:pt x="2332" y="305"/>
                  <a:pt x="2332" y="305"/>
                </a:cubicBezTo>
                <a:cubicBezTo>
                  <a:pt x="2333" y="305"/>
                  <a:pt x="2334" y="304"/>
                  <a:pt x="2335" y="303"/>
                </a:cubicBezTo>
                <a:cubicBezTo>
                  <a:pt x="2336" y="302"/>
                  <a:pt x="2336" y="301"/>
                  <a:pt x="2336" y="301"/>
                </a:cubicBezTo>
                <a:cubicBezTo>
                  <a:pt x="2337" y="301"/>
                  <a:pt x="2337" y="302"/>
                  <a:pt x="2337" y="303"/>
                </a:cubicBezTo>
                <a:cubicBezTo>
                  <a:pt x="2338" y="303"/>
                  <a:pt x="2338" y="304"/>
                  <a:pt x="2338" y="305"/>
                </a:cubicBezTo>
                <a:cubicBezTo>
                  <a:pt x="2339" y="305"/>
                  <a:pt x="2339" y="306"/>
                  <a:pt x="2339" y="307"/>
                </a:cubicBezTo>
                <a:cubicBezTo>
                  <a:pt x="2340" y="307"/>
                  <a:pt x="2342" y="307"/>
                  <a:pt x="2343" y="307"/>
                </a:cubicBezTo>
                <a:cubicBezTo>
                  <a:pt x="2343" y="308"/>
                  <a:pt x="2343" y="309"/>
                  <a:pt x="2344" y="310"/>
                </a:cubicBezTo>
                <a:cubicBezTo>
                  <a:pt x="2344" y="310"/>
                  <a:pt x="2344" y="311"/>
                  <a:pt x="2345" y="311"/>
                </a:cubicBezTo>
                <a:cubicBezTo>
                  <a:pt x="2345" y="312"/>
                  <a:pt x="2345" y="312"/>
                  <a:pt x="2346" y="312"/>
                </a:cubicBezTo>
                <a:cubicBezTo>
                  <a:pt x="2346" y="312"/>
                  <a:pt x="2346" y="312"/>
                  <a:pt x="2347" y="312"/>
                </a:cubicBezTo>
                <a:cubicBezTo>
                  <a:pt x="2347" y="312"/>
                  <a:pt x="2349" y="313"/>
                  <a:pt x="2350" y="313"/>
                </a:cubicBezTo>
                <a:cubicBezTo>
                  <a:pt x="2351" y="314"/>
                  <a:pt x="2351" y="316"/>
                  <a:pt x="2351" y="317"/>
                </a:cubicBezTo>
                <a:cubicBezTo>
                  <a:pt x="2351" y="318"/>
                  <a:pt x="2351" y="318"/>
                  <a:pt x="2352" y="319"/>
                </a:cubicBezTo>
                <a:cubicBezTo>
                  <a:pt x="2352" y="319"/>
                  <a:pt x="2353" y="321"/>
                  <a:pt x="2353" y="320"/>
                </a:cubicBezTo>
                <a:cubicBezTo>
                  <a:pt x="2353" y="320"/>
                  <a:pt x="2353" y="318"/>
                  <a:pt x="2354" y="318"/>
                </a:cubicBezTo>
                <a:cubicBezTo>
                  <a:pt x="2355" y="317"/>
                  <a:pt x="2357" y="319"/>
                  <a:pt x="2357" y="319"/>
                </a:cubicBezTo>
                <a:cubicBezTo>
                  <a:pt x="2358" y="320"/>
                  <a:pt x="2358" y="320"/>
                  <a:pt x="2358" y="320"/>
                </a:cubicBezTo>
                <a:cubicBezTo>
                  <a:pt x="2359" y="320"/>
                  <a:pt x="2359" y="321"/>
                  <a:pt x="2359" y="321"/>
                </a:cubicBezTo>
                <a:cubicBezTo>
                  <a:pt x="2360" y="321"/>
                  <a:pt x="2360" y="321"/>
                  <a:pt x="2360" y="320"/>
                </a:cubicBezTo>
                <a:cubicBezTo>
                  <a:pt x="2361" y="320"/>
                  <a:pt x="2361" y="319"/>
                  <a:pt x="2361" y="319"/>
                </a:cubicBezTo>
                <a:cubicBezTo>
                  <a:pt x="2362" y="319"/>
                  <a:pt x="2364" y="319"/>
                  <a:pt x="2364" y="319"/>
                </a:cubicBezTo>
                <a:cubicBezTo>
                  <a:pt x="2365" y="319"/>
                  <a:pt x="2365" y="319"/>
                  <a:pt x="2366" y="319"/>
                </a:cubicBezTo>
                <a:cubicBezTo>
                  <a:pt x="2366" y="319"/>
                  <a:pt x="2366" y="318"/>
                  <a:pt x="2367" y="317"/>
                </a:cubicBezTo>
                <a:cubicBezTo>
                  <a:pt x="2367" y="317"/>
                  <a:pt x="2367" y="316"/>
                  <a:pt x="2368" y="316"/>
                </a:cubicBezTo>
                <a:cubicBezTo>
                  <a:pt x="2368" y="315"/>
                  <a:pt x="2368" y="314"/>
                  <a:pt x="2369" y="314"/>
                </a:cubicBezTo>
                <a:cubicBezTo>
                  <a:pt x="2370" y="313"/>
                  <a:pt x="2372" y="314"/>
                  <a:pt x="2373" y="313"/>
                </a:cubicBezTo>
                <a:cubicBezTo>
                  <a:pt x="2374" y="312"/>
                  <a:pt x="2374" y="311"/>
                  <a:pt x="2374" y="309"/>
                </a:cubicBezTo>
                <a:cubicBezTo>
                  <a:pt x="2374" y="308"/>
                  <a:pt x="2375" y="307"/>
                  <a:pt x="2375" y="305"/>
                </a:cubicBezTo>
                <a:cubicBezTo>
                  <a:pt x="2376" y="305"/>
                  <a:pt x="2376" y="303"/>
                  <a:pt x="2376" y="303"/>
                </a:cubicBezTo>
                <a:cubicBezTo>
                  <a:pt x="2377" y="302"/>
                  <a:pt x="2379" y="301"/>
                  <a:pt x="2379" y="301"/>
                </a:cubicBezTo>
                <a:cubicBezTo>
                  <a:pt x="2380" y="301"/>
                  <a:pt x="2380" y="301"/>
                  <a:pt x="2380" y="301"/>
                </a:cubicBezTo>
                <a:cubicBezTo>
                  <a:pt x="2381" y="302"/>
                  <a:pt x="2381" y="302"/>
                  <a:pt x="2381" y="303"/>
                </a:cubicBezTo>
                <a:cubicBezTo>
                  <a:pt x="2382" y="304"/>
                  <a:pt x="2382" y="306"/>
                  <a:pt x="2382" y="306"/>
                </a:cubicBezTo>
                <a:cubicBezTo>
                  <a:pt x="2383" y="307"/>
                  <a:pt x="2383" y="308"/>
                  <a:pt x="2383" y="308"/>
                </a:cubicBezTo>
                <a:cubicBezTo>
                  <a:pt x="2384" y="308"/>
                  <a:pt x="2386" y="308"/>
                  <a:pt x="2387" y="307"/>
                </a:cubicBezTo>
                <a:cubicBezTo>
                  <a:pt x="2387" y="306"/>
                  <a:pt x="2387" y="305"/>
                  <a:pt x="2388" y="303"/>
                </a:cubicBezTo>
                <a:cubicBezTo>
                  <a:pt x="2388" y="301"/>
                  <a:pt x="2388" y="299"/>
                  <a:pt x="2389" y="297"/>
                </a:cubicBezTo>
                <a:cubicBezTo>
                  <a:pt x="2389" y="295"/>
                  <a:pt x="2389" y="292"/>
                  <a:pt x="2390" y="291"/>
                </a:cubicBezTo>
                <a:cubicBezTo>
                  <a:pt x="2390" y="290"/>
                  <a:pt x="2390" y="291"/>
                  <a:pt x="2391" y="292"/>
                </a:cubicBezTo>
                <a:cubicBezTo>
                  <a:pt x="2392" y="292"/>
                  <a:pt x="2393" y="293"/>
                  <a:pt x="2394" y="294"/>
                </a:cubicBezTo>
                <a:cubicBezTo>
                  <a:pt x="2395" y="294"/>
                  <a:pt x="2395" y="295"/>
                  <a:pt x="2395" y="295"/>
                </a:cubicBezTo>
                <a:cubicBezTo>
                  <a:pt x="2395" y="296"/>
                  <a:pt x="2396" y="297"/>
                  <a:pt x="2396" y="298"/>
                </a:cubicBezTo>
                <a:cubicBezTo>
                  <a:pt x="2396" y="298"/>
                  <a:pt x="2397" y="298"/>
                  <a:pt x="2397" y="298"/>
                </a:cubicBezTo>
                <a:cubicBezTo>
                  <a:pt x="2397" y="298"/>
                  <a:pt x="2398" y="298"/>
                  <a:pt x="2398" y="298"/>
                </a:cubicBezTo>
                <a:cubicBezTo>
                  <a:pt x="2399" y="297"/>
                  <a:pt x="2401" y="297"/>
                  <a:pt x="2401" y="296"/>
                </a:cubicBezTo>
                <a:cubicBezTo>
                  <a:pt x="2402" y="296"/>
                  <a:pt x="2402" y="296"/>
                  <a:pt x="2402" y="296"/>
                </a:cubicBezTo>
                <a:cubicBezTo>
                  <a:pt x="2403" y="296"/>
                  <a:pt x="2403" y="297"/>
                  <a:pt x="2403" y="298"/>
                </a:cubicBezTo>
                <a:cubicBezTo>
                  <a:pt x="2404" y="299"/>
                  <a:pt x="2404" y="299"/>
                  <a:pt x="2405" y="300"/>
                </a:cubicBezTo>
                <a:cubicBezTo>
                  <a:pt x="2405" y="301"/>
                  <a:pt x="2405" y="303"/>
                  <a:pt x="2406" y="305"/>
                </a:cubicBezTo>
                <a:cubicBezTo>
                  <a:pt x="2406" y="306"/>
                  <a:pt x="2408" y="308"/>
                  <a:pt x="2409" y="309"/>
                </a:cubicBezTo>
                <a:cubicBezTo>
                  <a:pt x="2409" y="311"/>
                  <a:pt x="2409" y="312"/>
                  <a:pt x="2410" y="313"/>
                </a:cubicBezTo>
                <a:cubicBezTo>
                  <a:pt x="2410" y="314"/>
                  <a:pt x="2411" y="313"/>
                  <a:pt x="2412" y="313"/>
                </a:cubicBezTo>
                <a:cubicBezTo>
                  <a:pt x="2412" y="313"/>
                  <a:pt x="2412" y="314"/>
                  <a:pt x="2413" y="314"/>
                </a:cubicBezTo>
                <a:cubicBezTo>
                  <a:pt x="2414" y="314"/>
                  <a:pt x="2415" y="312"/>
                  <a:pt x="2416" y="312"/>
                </a:cubicBezTo>
                <a:cubicBezTo>
                  <a:pt x="2417" y="313"/>
                  <a:pt x="2417" y="314"/>
                  <a:pt x="2417" y="314"/>
                </a:cubicBezTo>
                <a:cubicBezTo>
                  <a:pt x="2417" y="315"/>
                  <a:pt x="2418" y="315"/>
                  <a:pt x="2418" y="316"/>
                </a:cubicBezTo>
                <a:cubicBezTo>
                  <a:pt x="2418" y="317"/>
                  <a:pt x="2419" y="319"/>
                  <a:pt x="2419" y="321"/>
                </a:cubicBezTo>
                <a:cubicBezTo>
                  <a:pt x="2419" y="323"/>
                  <a:pt x="2419" y="326"/>
                  <a:pt x="2420" y="328"/>
                </a:cubicBezTo>
                <a:cubicBezTo>
                  <a:pt x="2421" y="330"/>
                  <a:pt x="2423" y="330"/>
                  <a:pt x="2423" y="330"/>
                </a:cubicBezTo>
                <a:cubicBezTo>
                  <a:pt x="2424" y="331"/>
                  <a:pt x="2424" y="331"/>
                  <a:pt x="2424" y="332"/>
                </a:cubicBezTo>
                <a:cubicBezTo>
                  <a:pt x="2425" y="332"/>
                  <a:pt x="2425" y="333"/>
                  <a:pt x="2425" y="333"/>
                </a:cubicBezTo>
                <a:cubicBezTo>
                  <a:pt x="2426" y="334"/>
                  <a:pt x="2426" y="334"/>
                  <a:pt x="2426" y="334"/>
                </a:cubicBezTo>
                <a:cubicBezTo>
                  <a:pt x="2427" y="335"/>
                  <a:pt x="2427" y="336"/>
                  <a:pt x="2428" y="336"/>
                </a:cubicBezTo>
                <a:cubicBezTo>
                  <a:pt x="2428" y="337"/>
                  <a:pt x="2430" y="336"/>
                  <a:pt x="2431" y="336"/>
                </a:cubicBezTo>
                <a:cubicBezTo>
                  <a:pt x="2431" y="336"/>
                  <a:pt x="2431" y="336"/>
                  <a:pt x="2432" y="336"/>
                </a:cubicBezTo>
                <a:cubicBezTo>
                  <a:pt x="2432" y="336"/>
                  <a:pt x="2432" y="336"/>
                  <a:pt x="2433" y="337"/>
                </a:cubicBezTo>
                <a:cubicBezTo>
                  <a:pt x="2433" y="337"/>
                  <a:pt x="2434" y="337"/>
                  <a:pt x="2434" y="338"/>
                </a:cubicBezTo>
                <a:cubicBezTo>
                  <a:pt x="2434" y="339"/>
                  <a:pt x="2434" y="340"/>
                  <a:pt x="2435" y="340"/>
                </a:cubicBezTo>
                <a:cubicBezTo>
                  <a:pt x="2436" y="340"/>
                  <a:pt x="2437" y="340"/>
                  <a:pt x="2438" y="340"/>
                </a:cubicBezTo>
                <a:cubicBezTo>
                  <a:pt x="2439" y="340"/>
                  <a:pt x="2439" y="339"/>
                  <a:pt x="2439" y="339"/>
                </a:cubicBezTo>
                <a:cubicBezTo>
                  <a:pt x="2439" y="338"/>
                  <a:pt x="2440" y="338"/>
                  <a:pt x="2440" y="338"/>
                </a:cubicBezTo>
                <a:cubicBezTo>
                  <a:pt x="2441" y="338"/>
                  <a:pt x="2441" y="339"/>
                  <a:pt x="2441" y="340"/>
                </a:cubicBezTo>
                <a:cubicBezTo>
                  <a:pt x="2442" y="341"/>
                  <a:pt x="2442" y="342"/>
                  <a:pt x="2442" y="342"/>
                </a:cubicBezTo>
                <a:cubicBezTo>
                  <a:pt x="2443" y="344"/>
                  <a:pt x="2445" y="345"/>
                  <a:pt x="2445" y="347"/>
                </a:cubicBezTo>
                <a:cubicBezTo>
                  <a:pt x="2446" y="348"/>
                  <a:pt x="2446" y="350"/>
                  <a:pt x="2447" y="351"/>
                </a:cubicBezTo>
                <a:cubicBezTo>
                  <a:pt x="2447" y="352"/>
                  <a:pt x="2447" y="354"/>
                  <a:pt x="2448" y="355"/>
                </a:cubicBezTo>
                <a:cubicBezTo>
                  <a:pt x="2448" y="356"/>
                  <a:pt x="2448" y="358"/>
                  <a:pt x="2448" y="359"/>
                </a:cubicBezTo>
                <a:cubicBezTo>
                  <a:pt x="2449" y="360"/>
                  <a:pt x="2449" y="360"/>
                  <a:pt x="2450" y="360"/>
                </a:cubicBezTo>
                <a:cubicBezTo>
                  <a:pt x="2450" y="360"/>
                  <a:pt x="2452" y="360"/>
                  <a:pt x="2453" y="360"/>
                </a:cubicBezTo>
                <a:cubicBezTo>
                  <a:pt x="2454" y="359"/>
                  <a:pt x="2454" y="358"/>
                  <a:pt x="2454" y="358"/>
                </a:cubicBezTo>
                <a:cubicBezTo>
                  <a:pt x="2454" y="357"/>
                  <a:pt x="2454" y="356"/>
                  <a:pt x="2455" y="356"/>
                </a:cubicBezTo>
                <a:cubicBezTo>
                  <a:pt x="2455" y="355"/>
                  <a:pt x="2455" y="355"/>
                  <a:pt x="2456" y="355"/>
                </a:cubicBezTo>
                <a:cubicBezTo>
                  <a:pt x="2456" y="355"/>
                  <a:pt x="2456" y="356"/>
                  <a:pt x="2457" y="356"/>
                </a:cubicBezTo>
                <a:cubicBezTo>
                  <a:pt x="2458" y="356"/>
                  <a:pt x="2460" y="357"/>
                  <a:pt x="2460" y="358"/>
                </a:cubicBezTo>
                <a:cubicBezTo>
                  <a:pt x="2461" y="359"/>
                  <a:pt x="2461" y="360"/>
                  <a:pt x="2461" y="360"/>
                </a:cubicBezTo>
                <a:cubicBezTo>
                  <a:pt x="2461" y="361"/>
                  <a:pt x="2462" y="361"/>
                  <a:pt x="2462" y="361"/>
                </a:cubicBezTo>
                <a:cubicBezTo>
                  <a:pt x="2463" y="362"/>
                  <a:pt x="2463" y="361"/>
                  <a:pt x="2463" y="361"/>
                </a:cubicBezTo>
                <a:cubicBezTo>
                  <a:pt x="2464" y="361"/>
                  <a:pt x="2464" y="361"/>
                  <a:pt x="2464" y="361"/>
                </a:cubicBezTo>
                <a:cubicBezTo>
                  <a:pt x="2465" y="361"/>
                  <a:pt x="2467" y="361"/>
                  <a:pt x="2467" y="361"/>
                </a:cubicBezTo>
                <a:cubicBezTo>
                  <a:pt x="2468" y="361"/>
                  <a:pt x="2468" y="361"/>
                  <a:pt x="2468" y="361"/>
                </a:cubicBezTo>
                <a:cubicBezTo>
                  <a:pt x="2469" y="361"/>
                  <a:pt x="2469" y="362"/>
                  <a:pt x="2470" y="361"/>
                </a:cubicBezTo>
                <a:cubicBezTo>
                  <a:pt x="2470" y="361"/>
                  <a:pt x="2470" y="360"/>
                  <a:pt x="2471" y="360"/>
                </a:cubicBezTo>
                <a:cubicBezTo>
                  <a:pt x="2471" y="359"/>
                  <a:pt x="2471" y="359"/>
                  <a:pt x="2472" y="358"/>
                </a:cubicBezTo>
                <a:cubicBezTo>
                  <a:pt x="2472" y="357"/>
                  <a:pt x="2475" y="356"/>
                  <a:pt x="2476" y="355"/>
                </a:cubicBezTo>
                <a:cubicBezTo>
                  <a:pt x="2476" y="355"/>
                  <a:pt x="2477" y="355"/>
                  <a:pt x="2477" y="355"/>
                </a:cubicBezTo>
                <a:cubicBezTo>
                  <a:pt x="2477" y="354"/>
                  <a:pt x="2478" y="355"/>
                  <a:pt x="2478" y="355"/>
                </a:cubicBezTo>
                <a:cubicBezTo>
                  <a:pt x="2478" y="355"/>
                  <a:pt x="2478" y="357"/>
                  <a:pt x="2479" y="356"/>
                </a:cubicBezTo>
                <a:cubicBezTo>
                  <a:pt x="2480" y="356"/>
                  <a:pt x="2481" y="354"/>
                  <a:pt x="2482" y="354"/>
                </a:cubicBezTo>
                <a:cubicBezTo>
                  <a:pt x="2483" y="354"/>
                  <a:pt x="2483" y="353"/>
                  <a:pt x="2483" y="353"/>
                </a:cubicBezTo>
                <a:cubicBezTo>
                  <a:pt x="2484" y="353"/>
                  <a:pt x="2484" y="353"/>
                  <a:pt x="2484" y="354"/>
                </a:cubicBezTo>
                <a:cubicBezTo>
                  <a:pt x="2485" y="354"/>
                  <a:pt x="2485" y="355"/>
                  <a:pt x="2485" y="355"/>
                </a:cubicBezTo>
                <a:cubicBezTo>
                  <a:pt x="2486" y="356"/>
                  <a:pt x="2486" y="356"/>
                  <a:pt x="2486" y="356"/>
                </a:cubicBezTo>
                <a:cubicBezTo>
                  <a:pt x="2487" y="356"/>
                  <a:pt x="2489" y="356"/>
                  <a:pt x="2490" y="356"/>
                </a:cubicBezTo>
                <a:cubicBezTo>
                  <a:pt x="2490" y="356"/>
                  <a:pt x="2490" y="356"/>
                  <a:pt x="2490" y="357"/>
                </a:cubicBezTo>
                <a:cubicBezTo>
                  <a:pt x="2491" y="357"/>
                  <a:pt x="2491" y="358"/>
                  <a:pt x="2492" y="358"/>
                </a:cubicBezTo>
                <a:cubicBezTo>
                  <a:pt x="2492" y="359"/>
                  <a:pt x="2492" y="359"/>
                  <a:pt x="2493" y="360"/>
                </a:cubicBezTo>
                <a:cubicBezTo>
                  <a:pt x="2493" y="360"/>
                  <a:pt x="2493" y="361"/>
                  <a:pt x="2494" y="361"/>
                </a:cubicBezTo>
                <a:cubicBezTo>
                  <a:pt x="2494" y="362"/>
                  <a:pt x="2496" y="362"/>
                  <a:pt x="2497" y="362"/>
                </a:cubicBezTo>
                <a:cubicBezTo>
                  <a:pt x="2497" y="363"/>
                  <a:pt x="2498" y="362"/>
                  <a:pt x="2498" y="362"/>
                </a:cubicBezTo>
                <a:cubicBezTo>
                  <a:pt x="2498" y="362"/>
                  <a:pt x="2499" y="361"/>
                  <a:pt x="2499" y="362"/>
                </a:cubicBezTo>
                <a:cubicBezTo>
                  <a:pt x="2499" y="362"/>
                  <a:pt x="2500" y="362"/>
                  <a:pt x="2500" y="363"/>
                </a:cubicBezTo>
                <a:cubicBezTo>
                  <a:pt x="2500" y="363"/>
                  <a:pt x="2500" y="364"/>
                  <a:pt x="2501" y="364"/>
                </a:cubicBezTo>
                <a:cubicBezTo>
                  <a:pt x="2502" y="364"/>
                  <a:pt x="2503" y="363"/>
                  <a:pt x="2504" y="363"/>
                </a:cubicBezTo>
                <a:cubicBezTo>
                  <a:pt x="2505" y="362"/>
                  <a:pt x="2505" y="363"/>
                  <a:pt x="2505" y="363"/>
                </a:cubicBezTo>
                <a:cubicBezTo>
                  <a:pt x="2506" y="363"/>
                  <a:pt x="2506" y="363"/>
                  <a:pt x="2506" y="363"/>
                </a:cubicBezTo>
                <a:cubicBezTo>
                  <a:pt x="2507" y="363"/>
                  <a:pt x="2507" y="363"/>
                  <a:pt x="2507" y="362"/>
                </a:cubicBezTo>
                <a:cubicBezTo>
                  <a:pt x="2508" y="362"/>
                  <a:pt x="2508" y="361"/>
                  <a:pt x="2508" y="361"/>
                </a:cubicBezTo>
                <a:cubicBezTo>
                  <a:pt x="2509" y="361"/>
                  <a:pt x="2511" y="361"/>
                  <a:pt x="2512" y="361"/>
                </a:cubicBezTo>
                <a:cubicBezTo>
                  <a:pt x="2512" y="361"/>
                  <a:pt x="2512" y="361"/>
                  <a:pt x="2513" y="361"/>
                </a:cubicBezTo>
                <a:cubicBezTo>
                  <a:pt x="2513" y="360"/>
                  <a:pt x="2513" y="360"/>
                  <a:pt x="2514" y="359"/>
                </a:cubicBezTo>
                <a:cubicBezTo>
                  <a:pt x="2514" y="359"/>
                  <a:pt x="2514" y="359"/>
                  <a:pt x="2515" y="358"/>
                </a:cubicBezTo>
                <a:cubicBezTo>
                  <a:pt x="2515" y="358"/>
                  <a:pt x="2515" y="357"/>
                  <a:pt x="2516" y="357"/>
                </a:cubicBezTo>
                <a:cubicBezTo>
                  <a:pt x="2516" y="357"/>
                  <a:pt x="2518" y="357"/>
                  <a:pt x="2519" y="358"/>
                </a:cubicBezTo>
                <a:cubicBezTo>
                  <a:pt x="2520" y="358"/>
                  <a:pt x="2520" y="358"/>
                  <a:pt x="2520" y="358"/>
                </a:cubicBezTo>
                <a:cubicBezTo>
                  <a:pt x="2520" y="359"/>
                  <a:pt x="2521" y="359"/>
                  <a:pt x="2521" y="360"/>
                </a:cubicBezTo>
                <a:cubicBezTo>
                  <a:pt x="2521" y="360"/>
                  <a:pt x="2522" y="360"/>
                  <a:pt x="2522" y="360"/>
                </a:cubicBezTo>
                <a:cubicBezTo>
                  <a:pt x="2522" y="361"/>
                  <a:pt x="2523" y="360"/>
                  <a:pt x="2523" y="360"/>
                </a:cubicBezTo>
                <a:cubicBezTo>
                  <a:pt x="2524" y="360"/>
                  <a:pt x="2526" y="360"/>
                  <a:pt x="2526" y="360"/>
                </a:cubicBezTo>
                <a:cubicBezTo>
                  <a:pt x="2527" y="360"/>
                  <a:pt x="2527" y="360"/>
                  <a:pt x="2527" y="360"/>
                </a:cubicBezTo>
                <a:cubicBezTo>
                  <a:pt x="2528" y="360"/>
                  <a:pt x="2528" y="361"/>
                  <a:pt x="2528" y="361"/>
                </a:cubicBezTo>
                <a:cubicBezTo>
                  <a:pt x="2529" y="361"/>
                  <a:pt x="2529" y="361"/>
                  <a:pt x="2529" y="361"/>
                </a:cubicBezTo>
                <a:cubicBezTo>
                  <a:pt x="2530" y="361"/>
                  <a:pt x="2530" y="361"/>
                  <a:pt x="2531" y="362"/>
                </a:cubicBezTo>
                <a:cubicBezTo>
                  <a:pt x="2532" y="362"/>
                  <a:pt x="2535" y="363"/>
                  <a:pt x="2536" y="363"/>
                </a:cubicBezTo>
                <a:cubicBezTo>
                  <a:pt x="2537" y="364"/>
                  <a:pt x="2536" y="365"/>
                  <a:pt x="2537" y="366"/>
                </a:cubicBezTo>
                <a:cubicBezTo>
                  <a:pt x="2537" y="366"/>
                  <a:pt x="2537" y="367"/>
                  <a:pt x="2538" y="366"/>
                </a:cubicBezTo>
                <a:cubicBezTo>
                  <a:pt x="2538" y="366"/>
                  <a:pt x="2540" y="365"/>
                  <a:pt x="2541" y="365"/>
                </a:cubicBezTo>
                <a:cubicBezTo>
                  <a:pt x="2542" y="364"/>
                  <a:pt x="2542" y="364"/>
                  <a:pt x="2542" y="363"/>
                </a:cubicBezTo>
                <a:cubicBezTo>
                  <a:pt x="2542" y="363"/>
                  <a:pt x="2543" y="361"/>
                  <a:pt x="2543" y="361"/>
                </a:cubicBezTo>
                <a:cubicBezTo>
                  <a:pt x="2543" y="360"/>
                  <a:pt x="2544" y="360"/>
                  <a:pt x="2544" y="360"/>
                </a:cubicBezTo>
                <a:cubicBezTo>
                  <a:pt x="2544" y="360"/>
                  <a:pt x="2545" y="360"/>
                  <a:pt x="2545" y="359"/>
                </a:cubicBezTo>
                <a:cubicBezTo>
                  <a:pt x="2546" y="359"/>
                  <a:pt x="2548" y="357"/>
                  <a:pt x="2548" y="357"/>
                </a:cubicBezTo>
                <a:cubicBezTo>
                  <a:pt x="2549" y="357"/>
                  <a:pt x="2549" y="357"/>
                  <a:pt x="2549" y="357"/>
                </a:cubicBezTo>
                <a:cubicBezTo>
                  <a:pt x="2550" y="356"/>
                  <a:pt x="2550" y="354"/>
                  <a:pt x="2550" y="353"/>
                </a:cubicBezTo>
                <a:cubicBezTo>
                  <a:pt x="2551" y="351"/>
                  <a:pt x="2551" y="349"/>
                  <a:pt x="2551" y="349"/>
                </a:cubicBezTo>
                <a:cubicBezTo>
                  <a:pt x="2552" y="348"/>
                  <a:pt x="2552" y="348"/>
                  <a:pt x="2552" y="348"/>
                </a:cubicBezTo>
                <a:cubicBezTo>
                  <a:pt x="2553" y="347"/>
                  <a:pt x="2555" y="347"/>
                  <a:pt x="2556" y="347"/>
                </a:cubicBezTo>
                <a:cubicBezTo>
                  <a:pt x="2556" y="347"/>
                  <a:pt x="2557" y="348"/>
                  <a:pt x="2557" y="348"/>
                </a:cubicBezTo>
                <a:cubicBezTo>
                  <a:pt x="2557" y="348"/>
                  <a:pt x="2557" y="348"/>
                  <a:pt x="2558" y="348"/>
                </a:cubicBezTo>
                <a:cubicBezTo>
                  <a:pt x="2558" y="349"/>
                  <a:pt x="2559" y="351"/>
                  <a:pt x="2560" y="351"/>
                </a:cubicBezTo>
                <a:cubicBezTo>
                  <a:pt x="2561" y="352"/>
                  <a:pt x="2562" y="353"/>
                  <a:pt x="2563" y="353"/>
                </a:cubicBezTo>
                <a:cubicBezTo>
                  <a:pt x="2563" y="354"/>
                  <a:pt x="2564" y="354"/>
                  <a:pt x="2564" y="354"/>
                </a:cubicBezTo>
                <a:cubicBezTo>
                  <a:pt x="2564" y="354"/>
                  <a:pt x="2565" y="355"/>
                  <a:pt x="2565" y="355"/>
                </a:cubicBezTo>
                <a:cubicBezTo>
                  <a:pt x="2565" y="356"/>
                  <a:pt x="2566" y="358"/>
                  <a:pt x="2566" y="358"/>
                </a:cubicBezTo>
                <a:cubicBezTo>
                  <a:pt x="2567" y="359"/>
                  <a:pt x="2567" y="359"/>
                  <a:pt x="2567" y="359"/>
                </a:cubicBezTo>
                <a:cubicBezTo>
                  <a:pt x="2568" y="359"/>
                  <a:pt x="2570" y="359"/>
                  <a:pt x="2570" y="359"/>
                </a:cubicBezTo>
                <a:cubicBezTo>
                  <a:pt x="2571" y="359"/>
                  <a:pt x="2571" y="360"/>
                  <a:pt x="2571" y="360"/>
                </a:cubicBezTo>
                <a:cubicBezTo>
                  <a:pt x="2572" y="360"/>
                  <a:pt x="2572" y="360"/>
                  <a:pt x="2572" y="361"/>
                </a:cubicBezTo>
                <a:cubicBezTo>
                  <a:pt x="2573" y="362"/>
                  <a:pt x="2573" y="363"/>
                  <a:pt x="2574" y="364"/>
                </a:cubicBezTo>
                <a:cubicBezTo>
                  <a:pt x="2574" y="365"/>
                  <a:pt x="2574" y="366"/>
                  <a:pt x="2575" y="368"/>
                </a:cubicBezTo>
                <a:cubicBezTo>
                  <a:pt x="2575" y="369"/>
                  <a:pt x="2577" y="369"/>
                  <a:pt x="2578" y="370"/>
                </a:cubicBezTo>
                <a:cubicBezTo>
                  <a:pt x="2578" y="372"/>
                  <a:pt x="2578" y="374"/>
                  <a:pt x="2579" y="374"/>
                </a:cubicBezTo>
                <a:cubicBezTo>
                  <a:pt x="2579" y="375"/>
                  <a:pt x="2580" y="375"/>
                  <a:pt x="2580" y="376"/>
                </a:cubicBezTo>
                <a:cubicBezTo>
                  <a:pt x="2580" y="376"/>
                  <a:pt x="2581" y="377"/>
                  <a:pt x="2581" y="378"/>
                </a:cubicBezTo>
                <a:cubicBezTo>
                  <a:pt x="2581" y="379"/>
                  <a:pt x="2581" y="381"/>
                  <a:pt x="2582" y="382"/>
                </a:cubicBezTo>
                <a:cubicBezTo>
                  <a:pt x="2583" y="383"/>
                  <a:pt x="2584" y="383"/>
                  <a:pt x="2585" y="383"/>
                </a:cubicBezTo>
                <a:cubicBezTo>
                  <a:pt x="2586" y="384"/>
                  <a:pt x="2586" y="384"/>
                  <a:pt x="2586" y="385"/>
                </a:cubicBezTo>
                <a:cubicBezTo>
                  <a:pt x="2587" y="385"/>
                  <a:pt x="2587" y="385"/>
                  <a:pt x="2587" y="385"/>
                </a:cubicBezTo>
                <a:cubicBezTo>
                  <a:pt x="2587" y="385"/>
                  <a:pt x="2588" y="385"/>
                  <a:pt x="2588" y="385"/>
                </a:cubicBezTo>
                <a:cubicBezTo>
                  <a:pt x="2588" y="385"/>
                  <a:pt x="2589" y="385"/>
                  <a:pt x="2589" y="384"/>
                </a:cubicBezTo>
                <a:cubicBezTo>
                  <a:pt x="2590" y="384"/>
                  <a:pt x="2592" y="383"/>
                  <a:pt x="2593" y="382"/>
                </a:cubicBezTo>
                <a:cubicBezTo>
                  <a:pt x="2593" y="382"/>
                  <a:pt x="2594" y="381"/>
                  <a:pt x="2594" y="380"/>
                </a:cubicBezTo>
                <a:cubicBezTo>
                  <a:pt x="2595" y="379"/>
                  <a:pt x="2595" y="379"/>
                  <a:pt x="2596" y="378"/>
                </a:cubicBezTo>
                <a:cubicBezTo>
                  <a:pt x="2596" y="376"/>
                  <a:pt x="2596" y="372"/>
                  <a:pt x="2597" y="370"/>
                </a:cubicBezTo>
                <a:cubicBezTo>
                  <a:pt x="2597" y="368"/>
                  <a:pt x="2599" y="367"/>
                  <a:pt x="2600" y="366"/>
                </a:cubicBezTo>
                <a:cubicBezTo>
                  <a:pt x="2601" y="366"/>
                  <a:pt x="2601" y="368"/>
                  <a:pt x="2602" y="368"/>
                </a:cubicBezTo>
                <a:cubicBezTo>
                  <a:pt x="2602" y="369"/>
                  <a:pt x="2603" y="371"/>
                  <a:pt x="2603" y="372"/>
                </a:cubicBezTo>
                <a:cubicBezTo>
                  <a:pt x="2603" y="372"/>
                  <a:pt x="2603" y="373"/>
                  <a:pt x="2604" y="374"/>
                </a:cubicBezTo>
                <a:cubicBezTo>
                  <a:pt x="2605" y="375"/>
                  <a:pt x="2606" y="375"/>
                  <a:pt x="2607" y="376"/>
                </a:cubicBezTo>
                <a:cubicBezTo>
                  <a:pt x="2608" y="376"/>
                  <a:pt x="2608" y="376"/>
                  <a:pt x="2608" y="377"/>
                </a:cubicBezTo>
                <a:cubicBezTo>
                  <a:pt x="2609" y="377"/>
                  <a:pt x="2609" y="378"/>
                  <a:pt x="2609" y="379"/>
                </a:cubicBezTo>
                <a:cubicBezTo>
                  <a:pt x="2610" y="379"/>
                  <a:pt x="2610" y="380"/>
                  <a:pt x="2610" y="381"/>
                </a:cubicBezTo>
                <a:cubicBezTo>
                  <a:pt x="2611" y="382"/>
                  <a:pt x="2611" y="383"/>
                  <a:pt x="2611" y="384"/>
                </a:cubicBezTo>
                <a:cubicBezTo>
                  <a:pt x="2612" y="385"/>
                  <a:pt x="2614" y="387"/>
                  <a:pt x="2614" y="387"/>
                </a:cubicBezTo>
                <a:cubicBezTo>
                  <a:pt x="2615" y="388"/>
                  <a:pt x="2615" y="388"/>
                  <a:pt x="2616" y="388"/>
                </a:cubicBezTo>
                <a:cubicBezTo>
                  <a:pt x="2616" y="389"/>
                  <a:pt x="2616" y="389"/>
                  <a:pt x="2617" y="389"/>
                </a:cubicBezTo>
                <a:cubicBezTo>
                  <a:pt x="2617" y="389"/>
                  <a:pt x="2617" y="389"/>
                  <a:pt x="2618" y="389"/>
                </a:cubicBezTo>
                <a:cubicBezTo>
                  <a:pt x="2618" y="389"/>
                  <a:pt x="2618" y="390"/>
                  <a:pt x="2619" y="391"/>
                </a:cubicBezTo>
                <a:cubicBezTo>
                  <a:pt x="2620" y="391"/>
                  <a:pt x="2622" y="391"/>
                  <a:pt x="2623" y="392"/>
                </a:cubicBezTo>
                <a:cubicBezTo>
                  <a:pt x="2624" y="393"/>
                  <a:pt x="2623" y="394"/>
                  <a:pt x="2624" y="395"/>
                </a:cubicBezTo>
                <a:cubicBezTo>
                  <a:pt x="2624" y="396"/>
                  <a:pt x="2625" y="397"/>
                  <a:pt x="2625" y="397"/>
                </a:cubicBezTo>
                <a:cubicBezTo>
                  <a:pt x="2625" y="398"/>
                  <a:pt x="2625" y="400"/>
                  <a:pt x="2626" y="401"/>
                </a:cubicBezTo>
                <a:cubicBezTo>
                  <a:pt x="2627" y="402"/>
                  <a:pt x="2629" y="401"/>
                  <a:pt x="2629" y="403"/>
                </a:cubicBezTo>
                <a:cubicBezTo>
                  <a:pt x="2630" y="404"/>
                  <a:pt x="2630" y="408"/>
                  <a:pt x="2630" y="410"/>
                </a:cubicBezTo>
                <a:cubicBezTo>
                  <a:pt x="2630" y="411"/>
                  <a:pt x="2631" y="412"/>
                  <a:pt x="2631" y="413"/>
                </a:cubicBezTo>
                <a:cubicBezTo>
                  <a:pt x="2632" y="413"/>
                  <a:pt x="2632" y="412"/>
                  <a:pt x="2632" y="412"/>
                </a:cubicBezTo>
                <a:cubicBezTo>
                  <a:pt x="2633" y="412"/>
                  <a:pt x="2633" y="412"/>
                  <a:pt x="2633" y="412"/>
                </a:cubicBezTo>
                <a:cubicBezTo>
                  <a:pt x="2634" y="411"/>
                  <a:pt x="2636" y="409"/>
                  <a:pt x="2636" y="409"/>
                </a:cubicBezTo>
                <a:cubicBezTo>
                  <a:pt x="2637" y="409"/>
                  <a:pt x="2637" y="408"/>
                  <a:pt x="2638" y="408"/>
                </a:cubicBezTo>
                <a:cubicBezTo>
                  <a:pt x="2638" y="408"/>
                  <a:pt x="2638" y="408"/>
                  <a:pt x="2639" y="408"/>
                </a:cubicBezTo>
                <a:cubicBezTo>
                  <a:pt x="2639" y="408"/>
                  <a:pt x="2639" y="408"/>
                  <a:pt x="2640" y="407"/>
                </a:cubicBezTo>
                <a:cubicBezTo>
                  <a:pt x="2640" y="407"/>
                  <a:pt x="2640" y="405"/>
                  <a:pt x="2641" y="405"/>
                </a:cubicBezTo>
                <a:cubicBezTo>
                  <a:pt x="2641" y="405"/>
                  <a:pt x="2643" y="405"/>
                  <a:pt x="2644" y="406"/>
                </a:cubicBezTo>
                <a:cubicBezTo>
                  <a:pt x="2645" y="406"/>
                  <a:pt x="2645" y="406"/>
                  <a:pt x="2645" y="407"/>
                </a:cubicBezTo>
                <a:cubicBezTo>
                  <a:pt x="2645" y="407"/>
                  <a:pt x="2646" y="407"/>
                  <a:pt x="2646" y="408"/>
                </a:cubicBezTo>
                <a:cubicBezTo>
                  <a:pt x="2646" y="408"/>
                  <a:pt x="2647" y="408"/>
                  <a:pt x="2647" y="409"/>
                </a:cubicBezTo>
                <a:cubicBezTo>
                  <a:pt x="2647" y="409"/>
                  <a:pt x="2647" y="410"/>
                  <a:pt x="2648" y="410"/>
                </a:cubicBezTo>
                <a:cubicBezTo>
                  <a:pt x="2649" y="410"/>
                  <a:pt x="2651" y="411"/>
                  <a:pt x="2652" y="411"/>
                </a:cubicBezTo>
                <a:cubicBezTo>
                  <a:pt x="2653" y="411"/>
                  <a:pt x="2653" y="410"/>
                  <a:pt x="2653" y="410"/>
                </a:cubicBezTo>
                <a:cubicBezTo>
                  <a:pt x="2654" y="409"/>
                  <a:pt x="2654" y="409"/>
                  <a:pt x="2654" y="408"/>
                </a:cubicBezTo>
                <a:cubicBezTo>
                  <a:pt x="2654" y="408"/>
                  <a:pt x="2655" y="409"/>
                  <a:pt x="2655" y="409"/>
                </a:cubicBezTo>
                <a:cubicBezTo>
                  <a:pt x="2656" y="408"/>
                  <a:pt x="2658" y="405"/>
                  <a:pt x="2659" y="404"/>
                </a:cubicBezTo>
                <a:cubicBezTo>
                  <a:pt x="2659" y="404"/>
                  <a:pt x="2659" y="403"/>
                  <a:pt x="2660" y="403"/>
                </a:cubicBezTo>
                <a:cubicBezTo>
                  <a:pt x="2660" y="402"/>
                  <a:pt x="2660" y="402"/>
                  <a:pt x="2661" y="402"/>
                </a:cubicBezTo>
                <a:cubicBezTo>
                  <a:pt x="2661" y="401"/>
                  <a:pt x="2661" y="401"/>
                  <a:pt x="2662" y="401"/>
                </a:cubicBezTo>
                <a:cubicBezTo>
                  <a:pt x="2662" y="400"/>
                  <a:pt x="2662" y="399"/>
                  <a:pt x="2663" y="399"/>
                </a:cubicBezTo>
                <a:cubicBezTo>
                  <a:pt x="2664" y="398"/>
                  <a:pt x="2665" y="397"/>
                  <a:pt x="2666" y="397"/>
                </a:cubicBezTo>
                <a:cubicBezTo>
                  <a:pt x="2667" y="397"/>
                  <a:pt x="2667" y="398"/>
                  <a:pt x="2667" y="398"/>
                </a:cubicBezTo>
                <a:cubicBezTo>
                  <a:pt x="2667" y="398"/>
                  <a:pt x="2668" y="398"/>
                  <a:pt x="2668" y="398"/>
                </a:cubicBezTo>
                <a:cubicBezTo>
                  <a:pt x="2668" y="398"/>
                  <a:pt x="2669" y="398"/>
                  <a:pt x="2669" y="399"/>
                </a:cubicBezTo>
                <a:cubicBezTo>
                  <a:pt x="2669" y="399"/>
                  <a:pt x="2669" y="400"/>
                  <a:pt x="2670" y="400"/>
                </a:cubicBezTo>
                <a:cubicBezTo>
                  <a:pt x="2671" y="400"/>
                  <a:pt x="2672" y="400"/>
                  <a:pt x="2673" y="400"/>
                </a:cubicBezTo>
                <a:cubicBezTo>
                  <a:pt x="2674" y="399"/>
                  <a:pt x="2674" y="398"/>
                  <a:pt x="2674" y="397"/>
                </a:cubicBezTo>
                <a:cubicBezTo>
                  <a:pt x="2675" y="397"/>
                  <a:pt x="2675" y="396"/>
                  <a:pt x="2675" y="395"/>
                </a:cubicBezTo>
                <a:cubicBezTo>
                  <a:pt x="2676" y="394"/>
                  <a:pt x="2676" y="394"/>
                  <a:pt x="2677" y="394"/>
                </a:cubicBezTo>
                <a:cubicBezTo>
                  <a:pt x="2677" y="393"/>
                  <a:pt x="2677" y="393"/>
                  <a:pt x="2677" y="392"/>
                </a:cubicBezTo>
                <a:cubicBezTo>
                  <a:pt x="2678" y="391"/>
                  <a:pt x="2680" y="390"/>
                  <a:pt x="2681" y="388"/>
                </a:cubicBezTo>
                <a:cubicBezTo>
                  <a:pt x="2681" y="387"/>
                  <a:pt x="2681" y="385"/>
                  <a:pt x="2682" y="384"/>
                </a:cubicBezTo>
                <a:cubicBezTo>
                  <a:pt x="2682" y="383"/>
                  <a:pt x="2682" y="383"/>
                  <a:pt x="2683" y="383"/>
                </a:cubicBezTo>
                <a:cubicBezTo>
                  <a:pt x="2683" y="382"/>
                  <a:pt x="2683" y="381"/>
                  <a:pt x="2684" y="380"/>
                </a:cubicBezTo>
                <a:cubicBezTo>
                  <a:pt x="2684" y="380"/>
                  <a:pt x="2684" y="378"/>
                  <a:pt x="2685" y="378"/>
                </a:cubicBezTo>
                <a:cubicBezTo>
                  <a:pt x="2685" y="378"/>
                  <a:pt x="2687" y="379"/>
                  <a:pt x="2688" y="380"/>
                </a:cubicBezTo>
                <a:cubicBezTo>
                  <a:pt x="2689" y="380"/>
                  <a:pt x="2689" y="381"/>
                  <a:pt x="2689" y="381"/>
                </a:cubicBezTo>
                <a:cubicBezTo>
                  <a:pt x="2689" y="381"/>
                  <a:pt x="2690" y="381"/>
                  <a:pt x="2690" y="381"/>
                </a:cubicBezTo>
                <a:cubicBezTo>
                  <a:pt x="2690" y="381"/>
                  <a:pt x="2690" y="381"/>
                  <a:pt x="2691" y="382"/>
                </a:cubicBezTo>
                <a:cubicBezTo>
                  <a:pt x="2692" y="382"/>
                  <a:pt x="2695" y="382"/>
                  <a:pt x="2695" y="382"/>
                </a:cubicBezTo>
                <a:cubicBezTo>
                  <a:pt x="2696" y="382"/>
                  <a:pt x="2696" y="383"/>
                  <a:pt x="2696" y="383"/>
                </a:cubicBezTo>
                <a:cubicBezTo>
                  <a:pt x="2697" y="382"/>
                  <a:pt x="2697" y="381"/>
                  <a:pt x="2697" y="381"/>
                </a:cubicBezTo>
                <a:cubicBezTo>
                  <a:pt x="2698" y="380"/>
                  <a:pt x="2698" y="380"/>
                  <a:pt x="2698" y="379"/>
                </a:cubicBezTo>
                <a:cubicBezTo>
                  <a:pt x="2699" y="379"/>
                  <a:pt x="2699" y="378"/>
                  <a:pt x="2700" y="377"/>
                </a:cubicBezTo>
                <a:cubicBezTo>
                  <a:pt x="2700" y="375"/>
                  <a:pt x="2702" y="374"/>
                  <a:pt x="2703" y="372"/>
                </a:cubicBezTo>
                <a:cubicBezTo>
                  <a:pt x="2703" y="372"/>
                  <a:pt x="2703" y="371"/>
                  <a:pt x="2704" y="370"/>
                </a:cubicBezTo>
                <a:cubicBezTo>
                  <a:pt x="2704" y="370"/>
                  <a:pt x="2704" y="370"/>
                  <a:pt x="2705" y="369"/>
                </a:cubicBezTo>
                <a:cubicBezTo>
                  <a:pt x="2705" y="369"/>
                  <a:pt x="2706" y="368"/>
                  <a:pt x="2706" y="367"/>
                </a:cubicBezTo>
                <a:cubicBezTo>
                  <a:pt x="2706" y="367"/>
                  <a:pt x="2706" y="366"/>
                  <a:pt x="2707" y="365"/>
                </a:cubicBezTo>
                <a:cubicBezTo>
                  <a:pt x="2707" y="364"/>
                  <a:pt x="2709" y="363"/>
                  <a:pt x="2710" y="362"/>
                </a:cubicBezTo>
                <a:cubicBezTo>
                  <a:pt x="2711" y="362"/>
                  <a:pt x="2711" y="364"/>
                  <a:pt x="2711" y="364"/>
                </a:cubicBezTo>
                <a:cubicBezTo>
                  <a:pt x="2711" y="364"/>
                  <a:pt x="2712" y="364"/>
                  <a:pt x="2712" y="363"/>
                </a:cubicBezTo>
                <a:cubicBezTo>
                  <a:pt x="2713" y="363"/>
                  <a:pt x="2713" y="361"/>
                  <a:pt x="2713" y="361"/>
                </a:cubicBezTo>
                <a:cubicBezTo>
                  <a:pt x="2713" y="361"/>
                  <a:pt x="2714" y="361"/>
                  <a:pt x="2714" y="362"/>
                </a:cubicBezTo>
                <a:cubicBezTo>
                  <a:pt x="2715" y="362"/>
                  <a:pt x="2717" y="362"/>
                  <a:pt x="2717" y="362"/>
                </a:cubicBezTo>
                <a:cubicBezTo>
                  <a:pt x="2718" y="363"/>
                  <a:pt x="2718" y="363"/>
                  <a:pt x="2719" y="364"/>
                </a:cubicBezTo>
                <a:cubicBezTo>
                  <a:pt x="2719" y="364"/>
                  <a:pt x="2719" y="364"/>
                  <a:pt x="2719" y="365"/>
                </a:cubicBezTo>
                <a:cubicBezTo>
                  <a:pt x="2720" y="365"/>
                  <a:pt x="2720" y="365"/>
                  <a:pt x="2720" y="365"/>
                </a:cubicBezTo>
                <a:cubicBezTo>
                  <a:pt x="2721" y="365"/>
                  <a:pt x="2721" y="365"/>
                  <a:pt x="2722" y="365"/>
                </a:cubicBezTo>
                <a:cubicBezTo>
                  <a:pt x="2722" y="366"/>
                  <a:pt x="2724" y="366"/>
                  <a:pt x="2725" y="366"/>
                </a:cubicBezTo>
                <a:cubicBezTo>
                  <a:pt x="2725" y="366"/>
                  <a:pt x="2725" y="366"/>
                  <a:pt x="2726" y="366"/>
                </a:cubicBezTo>
                <a:cubicBezTo>
                  <a:pt x="2726" y="366"/>
                  <a:pt x="2726" y="367"/>
                  <a:pt x="2727" y="367"/>
                </a:cubicBezTo>
                <a:cubicBezTo>
                  <a:pt x="2727" y="367"/>
                  <a:pt x="2727" y="368"/>
                  <a:pt x="2728" y="368"/>
                </a:cubicBezTo>
                <a:cubicBezTo>
                  <a:pt x="2728" y="369"/>
                  <a:pt x="2728" y="369"/>
                  <a:pt x="2729" y="370"/>
                </a:cubicBezTo>
                <a:cubicBezTo>
                  <a:pt x="2730" y="371"/>
                  <a:pt x="2731" y="372"/>
                  <a:pt x="2732" y="372"/>
                </a:cubicBezTo>
                <a:cubicBezTo>
                  <a:pt x="2733" y="373"/>
                  <a:pt x="2733" y="374"/>
                  <a:pt x="2733" y="374"/>
                </a:cubicBezTo>
                <a:cubicBezTo>
                  <a:pt x="2733" y="375"/>
                  <a:pt x="2734" y="376"/>
                  <a:pt x="2734" y="376"/>
                </a:cubicBezTo>
                <a:cubicBezTo>
                  <a:pt x="2735" y="377"/>
                  <a:pt x="2735" y="377"/>
                  <a:pt x="2735" y="377"/>
                </a:cubicBezTo>
                <a:cubicBezTo>
                  <a:pt x="2736" y="377"/>
                  <a:pt x="2736" y="378"/>
                  <a:pt x="2736" y="378"/>
                </a:cubicBezTo>
                <a:cubicBezTo>
                  <a:pt x="2737" y="378"/>
                  <a:pt x="2739" y="379"/>
                  <a:pt x="2739" y="379"/>
                </a:cubicBezTo>
                <a:cubicBezTo>
                  <a:pt x="2740" y="379"/>
                  <a:pt x="2740" y="378"/>
                  <a:pt x="2740" y="378"/>
                </a:cubicBezTo>
                <a:cubicBezTo>
                  <a:pt x="2741" y="378"/>
                  <a:pt x="2741" y="379"/>
                  <a:pt x="2742" y="379"/>
                </a:cubicBezTo>
                <a:cubicBezTo>
                  <a:pt x="2742" y="379"/>
                  <a:pt x="2742" y="379"/>
                  <a:pt x="2743" y="379"/>
                </a:cubicBezTo>
                <a:cubicBezTo>
                  <a:pt x="2743" y="380"/>
                  <a:pt x="2743" y="381"/>
                  <a:pt x="2744" y="381"/>
                </a:cubicBezTo>
                <a:cubicBezTo>
                  <a:pt x="2744" y="382"/>
                  <a:pt x="2746" y="382"/>
                  <a:pt x="2747" y="382"/>
                </a:cubicBezTo>
                <a:cubicBezTo>
                  <a:pt x="2747" y="382"/>
                  <a:pt x="2748" y="382"/>
                  <a:pt x="2748" y="382"/>
                </a:cubicBezTo>
                <a:cubicBezTo>
                  <a:pt x="2748" y="381"/>
                  <a:pt x="2749" y="381"/>
                  <a:pt x="2749" y="381"/>
                </a:cubicBezTo>
                <a:cubicBezTo>
                  <a:pt x="2749" y="381"/>
                  <a:pt x="2750" y="381"/>
                  <a:pt x="2750" y="381"/>
                </a:cubicBezTo>
                <a:cubicBezTo>
                  <a:pt x="2750" y="381"/>
                  <a:pt x="2750" y="381"/>
                  <a:pt x="2751" y="381"/>
                </a:cubicBezTo>
                <a:cubicBezTo>
                  <a:pt x="2752" y="381"/>
                  <a:pt x="2754" y="381"/>
                  <a:pt x="2755" y="381"/>
                </a:cubicBezTo>
                <a:cubicBezTo>
                  <a:pt x="2756" y="381"/>
                  <a:pt x="2756" y="381"/>
                  <a:pt x="2756" y="381"/>
                </a:cubicBezTo>
                <a:cubicBezTo>
                  <a:pt x="2756" y="381"/>
                  <a:pt x="2757" y="382"/>
                  <a:pt x="2757" y="382"/>
                </a:cubicBezTo>
                <a:cubicBezTo>
                  <a:pt x="2757" y="382"/>
                  <a:pt x="2758" y="382"/>
                  <a:pt x="2758" y="382"/>
                </a:cubicBezTo>
                <a:cubicBezTo>
                  <a:pt x="2759" y="381"/>
                  <a:pt x="2761" y="380"/>
                  <a:pt x="2762" y="379"/>
                </a:cubicBezTo>
                <a:cubicBezTo>
                  <a:pt x="2762" y="379"/>
                  <a:pt x="2762" y="378"/>
                  <a:pt x="2762" y="377"/>
                </a:cubicBezTo>
                <a:cubicBezTo>
                  <a:pt x="2763" y="376"/>
                  <a:pt x="2763" y="374"/>
                  <a:pt x="2764" y="373"/>
                </a:cubicBezTo>
                <a:cubicBezTo>
                  <a:pt x="2764" y="372"/>
                  <a:pt x="2764" y="370"/>
                  <a:pt x="2765" y="369"/>
                </a:cubicBezTo>
                <a:cubicBezTo>
                  <a:pt x="2765" y="368"/>
                  <a:pt x="2765" y="368"/>
                  <a:pt x="2766" y="368"/>
                </a:cubicBezTo>
                <a:cubicBezTo>
                  <a:pt x="2766" y="368"/>
                  <a:pt x="2768" y="368"/>
                  <a:pt x="2769" y="367"/>
                </a:cubicBezTo>
                <a:cubicBezTo>
                  <a:pt x="2769" y="366"/>
                  <a:pt x="2769" y="365"/>
                  <a:pt x="2770" y="362"/>
                </a:cubicBezTo>
                <a:cubicBezTo>
                  <a:pt x="2770" y="360"/>
                  <a:pt x="2771" y="356"/>
                  <a:pt x="2771" y="354"/>
                </a:cubicBezTo>
                <a:cubicBezTo>
                  <a:pt x="2771" y="352"/>
                  <a:pt x="2772" y="350"/>
                  <a:pt x="2772" y="350"/>
                </a:cubicBezTo>
                <a:cubicBezTo>
                  <a:pt x="2772" y="350"/>
                  <a:pt x="2772" y="352"/>
                  <a:pt x="2773" y="352"/>
                </a:cubicBezTo>
                <a:cubicBezTo>
                  <a:pt x="2774" y="352"/>
                  <a:pt x="2775" y="351"/>
                  <a:pt x="2776" y="350"/>
                </a:cubicBezTo>
                <a:cubicBezTo>
                  <a:pt x="2777" y="350"/>
                  <a:pt x="2777" y="349"/>
                  <a:pt x="2777" y="349"/>
                </a:cubicBezTo>
                <a:cubicBezTo>
                  <a:pt x="2778" y="349"/>
                  <a:pt x="2778" y="349"/>
                  <a:pt x="2778" y="349"/>
                </a:cubicBezTo>
                <a:cubicBezTo>
                  <a:pt x="2779" y="349"/>
                  <a:pt x="2779" y="347"/>
                  <a:pt x="2779" y="347"/>
                </a:cubicBezTo>
                <a:cubicBezTo>
                  <a:pt x="2780" y="346"/>
                  <a:pt x="2780" y="346"/>
                  <a:pt x="2780" y="345"/>
                </a:cubicBezTo>
                <a:cubicBezTo>
                  <a:pt x="2781" y="344"/>
                  <a:pt x="2783" y="342"/>
                  <a:pt x="2784" y="341"/>
                </a:cubicBezTo>
                <a:cubicBezTo>
                  <a:pt x="2784" y="340"/>
                  <a:pt x="2784" y="339"/>
                  <a:pt x="2785" y="339"/>
                </a:cubicBezTo>
                <a:cubicBezTo>
                  <a:pt x="2785" y="338"/>
                  <a:pt x="2785" y="337"/>
                  <a:pt x="2786" y="337"/>
                </a:cubicBezTo>
                <a:cubicBezTo>
                  <a:pt x="2786" y="336"/>
                  <a:pt x="2786" y="336"/>
                  <a:pt x="2787" y="336"/>
                </a:cubicBezTo>
                <a:cubicBezTo>
                  <a:pt x="2787" y="335"/>
                  <a:pt x="2787" y="335"/>
                  <a:pt x="2788" y="335"/>
                </a:cubicBezTo>
                <a:cubicBezTo>
                  <a:pt x="2788" y="335"/>
                  <a:pt x="2790" y="335"/>
                  <a:pt x="2791" y="335"/>
                </a:cubicBezTo>
                <a:cubicBezTo>
                  <a:pt x="2792" y="336"/>
                  <a:pt x="2792" y="336"/>
                  <a:pt x="2792" y="336"/>
                </a:cubicBezTo>
                <a:cubicBezTo>
                  <a:pt x="2792" y="337"/>
                  <a:pt x="2792" y="338"/>
                  <a:pt x="2793" y="339"/>
                </a:cubicBezTo>
                <a:cubicBezTo>
                  <a:pt x="2793" y="340"/>
                  <a:pt x="2794" y="342"/>
                  <a:pt x="2795" y="343"/>
                </a:cubicBezTo>
                <a:cubicBezTo>
                  <a:pt x="2796" y="344"/>
                  <a:pt x="2798" y="344"/>
                  <a:pt x="2798" y="345"/>
                </a:cubicBezTo>
                <a:cubicBezTo>
                  <a:pt x="2799" y="345"/>
                  <a:pt x="2799" y="345"/>
                  <a:pt x="2799" y="346"/>
                </a:cubicBezTo>
                <a:cubicBezTo>
                  <a:pt x="2800" y="348"/>
                  <a:pt x="2800" y="350"/>
                  <a:pt x="2800" y="353"/>
                </a:cubicBezTo>
                <a:cubicBezTo>
                  <a:pt x="2801" y="355"/>
                  <a:pt x="2801" y="360"/>
                  <a:pt x="2801" y="363"/>
                </a:cubicBezTo>
                <a:cubicBezTo>
                  <a:pt x="2802" y="366"/>
                  <a:pt x="2802" y="368"/>
                  <a:pt x="2802" y="370"/>
                </a:cubicBezTo>
                <a:cubicBezTo>
                  <a:pt x="2803" y="372"/>
                  <a:pt x="2805" y="372"/>
                  <a:pt x="2806" y="373"/>
                </a:cubicBezTo>
                <a:cubicBezTo>
                  <a:pt x="2806" y="374"/>
                  <a:pt x="2806" y="374"/>
                  <a:pt x="2807" y="375"/>
                </a:cubicBezTo>
                <a:cubicBezTo>
                  <a:pt x="2807" y="376"/>
                  <a:pt x="2807" y="377"/>
                  <a:pt x="2808" y="378"/>
                </a:cubicBezTo>
                <a:cubicBezTo>
                  <a:pt x="2808" y="379"/>
                  <a:pt x="2808" y="379"/>
                  <a:pt x="2809" y="380"/>
                </a:cubicBezTo>
                <a:cubicBezTo>
                  <a:pt x="2809" y="382"/>
                  <a:pt x="2809" y="384"/>
                  <a:pt x="2810" y="386"/>
                </a:cubicBezTo>
                <a:cubicBezTo>
                  <a:pt x="2810" y="387"/>
                  <a:pt x="2812" y="388"/>
                  <a:pt x="2813" y="390"/>
                </a:cubicBezTo>
                <a:cubicBezTo>
                  <a:pt x="2814" y="392"/>
                  <a:pt x="2814" y="394"/>
                  <a:pt x="2814" y="396"/>
                </a:cubicBezTo>
                <a:cubicBezTo>
                  <a:pt x="2814" y="397"/>
                  <a:pt x="2815" y="398"/>
                  <a:pt x="2815" y="400"/>
                </a:cubicBezTo>
                <a:cubicBezTo>
                  <a:pt x="2815" y="401"/>
                  <a:pt x="2816" y="402"/>
                  <a:pt x="2816" y="403"/>
                </a:cubicBezTo>
                <a:cubicBezTo>
                  <a:pt x="2816" y="404"/>
                  <a:pt x="2816" y="405"/>
                  <a:pt x="2817" y="406"/>
                </a:cubicBezTo>
                <a:cubicBezTo>
                  <a:pt x="2818" y="407"/>
                  <a:pt x="2820" y="408"/>
                  <a:pt x="2820" y="409"/>
                </a:cubicBezTo>
                <a:cubicBezTo>
                  <a:pt x="2821" y="410"/>
                  <a:pt x="2821" y="411"/>
                  <a:pt x="2821" y="412"/>
                </a:cubicBezTo>
                <a:cubicBezTo>
                  <a:pt x="2822" y="413"/>
                  <a:pt x="2822" y="414"/>
                  <a:pt x="2822" y="415"/>
                </a:cubicBezTo>
                <a:cubicBezTo>
                  <a:pt x="2823" y="417"/>
                  <a:pt x="2823" y="418"/>
                  <a:pt x="2823" y="419"/>
                </a:cubicBezTo>
                <a:cubicBezTo>
                  <a:pt x="2824" y="420"/>
                  <a:pt x="2824" y="421"/>
                  <a:pt x="2824" y="421"/>
                </a:cubicBezTo>
                <a:cubicBezTo>
                  <a:pt x="2825" y="422"/>
                  <a:pt x="2827" y="423"/>
                  <a:pt x="2828" y="424"/>
                </a:cubicBezTo>
                <a:cubicBezTo>
                  <a:pt x="2828" y="424"/>
                  <a:pt x="2828" y="425"/>
                  <a:pt x="2829" y="425"/>
                </a:cubicBezTo>
                <a:cubicBezTo>
                  <a:pt x="2829" y="425"/>
                  <a:pt x="2829" y="425"/>
                  <a:pt x="2830" y="425"/>
                </a:cubicBezTo>
                <a:cubicBezTo>
                  <a:pt x="2830" y="425"/>
                  <a:pt x="2830" y="425"/>
                  <a:pt x="2831" y="425"/>
                </a:cubicBezTo>
                <a:cubicBezTo>
                  <a:pt x="2831" y="424"/>
                  <a:pt x="2831" y="424"/>
                  <a:pt x="2832" y="424"/>
                </a:cubicBezTo>
                <a:cubicBezTo>
                  <a:pt x="2833" y="423"/>
                  <a:pt x="2834" y="423"/>
                  <a:pt x="2835" y="422"/>
                </a:cubicBezTo>
                <a:cubicBezTo>
                  <a:pt x="2836" y="422"/>
                  <a:pt x="2836" y="423"/>
                  <a:pt x="2836" y="423"/>
                </a:cubicBezTo>
                <a:cubicBezTo>
                  <a:pt x="2836" y="423"/>
                  <a:pt x="2837" y="424"/>
                  <a:pt x="2837" y="423"/>
                </a:cubicBezTo>
                <a:cubicBezTo>
                  <a:pt x="2837" y="423"/>
                  <a:pt x="2838" y="420"/>
                  <a:pt x="2838" y="419"/>
                </a:cubicBezTo>
                <a:cubicBezTo>
                  <a:pt x="2839" y="418"/>
                  <a:pt x="2839" y="418"/>
                  <a:pt x="2839" y="417"/>
                </a:cubicBezTo>
                <a:cubicBezTo>
                  <a:pt x="2840" y="417"/>
                  <a:pt x="2842" y="416"/>
                  <a:pt x="2842" y="415"/>
                </a:cubicBezTo>
                <a:cubicBezTo>
                  <a:pt x="2843" y="414"/>
                  <a:pt x="2843" y="414"/>
                  <a:pt x="2843" y="413"/>
                </a:cubicBezTo>
                <a:cubicBezTo>
                  <a:pt x="2844" y="412"/>
                  <a:pt x="2844" y="411"/>
                  <a:pt x="2844" y="410"/>
                </a:cubicBezTo>
                <a:cubicBezTo>
                  <a:pt x="2845" y="410"/>
                  <a:pt x="2845" y="409"/>
                  <a:pt x="2846" y="409"/>
                </a:cubicBezTo>
                <a:cubicBezTo>
                  <a:pt x="2846" y="409"/>
                  <a:pt x="2846" y="409"/>
                  <a:pt x="2846" y="409"/>
                </a:cubicBezTo>
                <a:cubicBezTo>
                  <a:pt x="2847" y="408"/>
                  <a:pt x="2849" y="408"/>
                  <a:pt x="2850" y="407"/>
                </a:cubicBezTo>
                <a:cubicBezTo>
                  <a:pt x="2850" y="407"/>
                  <a:pt x="2850" y="405"/>
                  <a:pt x="2851" y="404"/>
                </a:cubicBezTo>
                <a:cubicBezTo>
                  <a:pt x="2851" y="403"/>
                  <a:pt x="2852" y="402"/>
                  <a:pt x="2852" y="400"/>
                </a:cubicBezTo>
                <a:cubicBezTo>
                  <a:pt x="2852" y="399"/>
                  <a:pt x="2852" y="397"/>
                  <a:pt x="2853" y="396"/>
                </a:cubicBezTo>
                <a:cubicBezTo>
                  <a:pt x="2853" y="394"/>
                  <a:pt x="2853" y="393"/>
                  <a:pt x="2854" y="391"/>
                </a:cubicBezTo>
                <a:cubicBezTo>
                  <a:pt x="2855" y="389"/>
                  <a:pt x="2857" y="387"/>
                  <a:pt x="2858" y="385"/>
                </a:cubicBezTo>
                <a:cubicBezTo>
                  <a:pt x="2859" y="384"/>
                  <a:pt x="2859" y="383"/>
                  <a:pt x="2859" y="382"/>
                </a:cubicBezTo>
                <a:cubicBezTo>
                  <a:pt x="2859" y="381"/>
                  <a:pt x="2860" y="380"/>
                  <a:pt x="2860" y="379"/>
                </a:cubicBezTo>
                <a:cubicBezTo>
                  <a:pt x="2860" y="378"/>
                  <a:pt x="2860" y="377"/>
                  <a:pt x="2861" y="375"/>
                </a:cubicBezTo>
                <a:cubicBezTo>
                  <a:pt x="2862" y="374"/>
                  <a:pt x="2864" y="373"/>
                  <a:pt x="2864" y="372"/>
                </a:cubicBezTo>
                <a:cubicBezTo>
                  <a:pt x="2865" y="372"/>
                  <a:pt x="2865" y="372"/>
                  <a:pt x="2865" y="371"/>
                </a:cubicBezTo>
                <a:cubicBezTo>
                  <a:pt x="2866" y="371"/>
                  <a:pt x="2866" y="371"/>
                  <a:pt x="2866" y="371"/>
                </a:cubicBezTo>
                <a:cubicBezTo>
                  <a:pt x="2867" y="370"/>
                  <a:pt x="2867" y="368"/>
                  <a:pt x="2868" y="368"/>
                </a:cubicBezTo>
                <a:cubicBezTo>
                  <a:pt x="2868" y="368"/>
                  <a:pt x="2868" y="371"/>
                  <a:pt x="2869" y="372"/>
                </a:cubicBezTo>
                <a:cubicBezTo>
                  <a:pt x="2869" y="372"/>
                  <a:pt x="2871" y="372"/>
                  <a:pt x="2872" y="372"/>
                </a:cubicBezTo>
                <a:cubicBezTo>
                  <a:pt x="2872" y="372"/>
                  <a:pt x="2872" y="373"/>
                  <a:pt x="2873" y="373"/>
                </a:cubicBezTo>
                <a:cubicBezTo>
                  <a:pt x="2873" y="374"/>
                  <a:pt x="2873" y="375"/>
                  <a:pt x="2874" y="376"/>
                </a:cubicBezTo>
                <a:cubicBezTo>
                  <a:pt x="2874" y="376"/>
                  <a:pt x="2875" y="378"/>
                  <a:pt x="2875" y="379"/>
                </a:cubicBezTo>
                <a:cubicBezTo>
                  <a:pt x="2875" y="379"/>
                  <a:pt x="2875" y="379"/>
                  <a:pt x="2876" y="379"/>
                </a:cubicBezTo>
                <a:cubicBezTo>
                  <a:pt x="2877" y="380"/>
                  <a:pt x="2878" y="379"/>
                  <a:pt x="2879" y="379"/>
                </a:cubicBezTo>
                <a:cubicBezTo>
                  <a:pt x="2880" y="380"/>
                  <a:pt x="2880" y="380"/>
                  <a:pt x="2880" y="381"/>
                </a:cubicBezTo>
                <a:cubicBezTo>
                  <a:pt x="2881" y="381"/>
                  <a:pt x="2881" y="383"/>
                  <a:pt x="2881" y="384"/>
                </a:cubicBezTo>
                <a:cubicBezTo>
                  <a:pt x="2882" y="385"/>
                  <a:pt x="2882" y="387"/>
                  <a:pt x="2882" y="388"/>
                </a:cubicBezTo>
                <a:cubicBezTo>
                  <a:pt x="2882" y="389"/>
                  <a:pt x="2882" y="390"/>
                  <a:pt x="2883" y="391"/>
                </a:cubicBezTo>
                <a:cubicBezTo>
                  <a:pt x="2884" y="391"/>
                  <a:pt x="2886" y="391"/>
                  <a:pt x="2886" y="391"/>
                </a:cubicBezTo>
                <a:cubicBezTo>
                  <a:pt x="2887" y="392"/>
                  <a:pt x="2887" y="394"/>
                  <a:pt x="2888" y="394"/>
                </a:cubicBezTo>
                <a:cubicBezTo>
                  <a:pt x="2888" y="395"/>
                  <a:pt x="2888" y="395"/>
                  <a:pt x="2888" y="394"/>
                </a:cubicBezTo>
                <a:cubicBezTo>
                  <a:pt x="2889" y="393"/>
                  <a:pt x="2889" y="391"/>
                  <a:pt x="2890" y="390"/>
                </a:cubicBezTo>
                <a:cubicBezTo>
                  <a:pt x="2890" y="389"/>
                  <a:pt x="2890" y="388"/>
                  <a:pt x="2891" y="387"/>
                </a:cubicBezTo>
                <a:cubicBezTo>
                  <a:pt x="2891" y="385"/>
                  <a:pt x="2893" y="381"/>
                  <a:pt x="2894" y="378"/>
                </a:cubicBezTo>
                <a:cubicBezTo>
                  <a:pt x="2894" y="375"/>
                  <a:pt x="2894" y="371"/>
                  <a:pt x="2895" y="367"/>
                </a:cubicBezTo>
                <a:cubicBezTo>
                  <a:pt x="2895" y="363"/>
                  <a:pt x="2895" y="358"/>
                  <a:pt x="2896" y="355"/>
                </a:cubicBezTo>
                <a:cubicBezTo>
                  <a:pt x="2896" y="352"/>
                  <a:pt x="2897" y="352"/>
                  <a:pt x="2897" y="350"/>
                </a:cubicBezTo>
                <a:cubicBezTo>
                  <a:pt x="2897" y="348"/>
                  <a:pt x="2897" y="345"/>
                  <a:pt x="2898" y="344"/>
                </a:cubicBezTo>
                <a:cubicBezTo>
                  <a:pt x="2899" y="342"/>
                  <a:pt x="2900" y="343"/>
                  <a:pt x="2901" y="343"/>
                </a:cubicBezTo>
                <a:cubicBezTo>
                  <a:pt x="2902" y="342"/>
                  <a:pt x="2902" y="341"/>
                  <a:pt x="2902" y="340"/>
                </a:cubicBezTo>
                <a:cubicBezTo>
                  <a:pt x="2902" y="340"/>
                  <a:pt x="2903" y="339"/>
                  <a:pt x="2903" y="339"/>
                </a:cubicBezTo>
                <a:cubicBezTo>
                  <a:pt x="2904" y="339"/>
                  <a:pt x="2904" y="339"/>
                  <a:pt x="2904" y="340"/>
                </a:cubicBezTo>
                <a:cubicBezTo>
                  <a:pt x="2905" y="340"/>
                  <a:pt x="2905" y="341"/>
                  <a:pt x="2905" y="341"/>
                </a:cubicBezTo>
                <a:cubicBezTo>
                  <a:pt x="2906" y="341"/>
                  <a:pt x="2908" y="342"/>
                  <a:pt x="2908" y="342"/>
                </a:cubicBezTo>
                <a:cubicBezTo>
                  <a:pt x="2909" y="342"/>
                  <a:pt x="2909" y="342"/>
                  <a:pt x="2910" y="343"/>
                </a:cubicBezTo>
                <a:cubicBezTo>
                  <a:pt x="2910" y="343"/>
                  <a:pt x="2910" y="343"/>
                  <a:pt x="2911" y="343"/>
                </a:cubicBezTo>
                <a:cubicBezTo>
                  <a:pt x="2911" y="343"/>
                  <a:pt x="2911" y="343"/>
                  <a:pt x="2912" y="344"/>
                </a:cubicBezTo>
                <a:cubicBezTo>
                  <a:pt x="2912" y="344"/>
                  <a:pt x="2912" y="345"/>
                  <a:pt x="2913" y="346"/>
                </a:cubicBezTo>
                <a:cubicBezTo>
                  <a:pt x="2913" y="347"/>
                  <a:pt x="2915" y="348"/>
                  <a:pt x="2916" y="350"/>
                </a:cubicBezTo>
                <a:cubicBezTo>
                  <a:pt x="2917" y="351"/>
                  <a:pt x="2917" y="351"/>
                  <a:pt x="2917" y="352"/>
                </a:cubicBezTo>
                <a:cubicBezTo>
                  <a:pt x="2917" y="354"/>
                  <a:pt x="2918" y="355"/>
                  <a:pt x="2918" y="357"/>
                </a:cubicBezTo>
                <a:cubicBezTo>
                  <a:pt x="2918" y="360"/>
                  <a:pt x="2919" y="363"/>
                  <a:pt x="2919" y="366"/>
                </a:cubicBezTo>
                <a:cubicBezTo>
                  <a:pt x="2919" y="368"/>
                  <a:pt x="2919" y="369"/>
                  <a:pt x="2920" y="373"/>
                </a:cubicBezTo>
                <a:cubicBezTo>
                  <a:pt x="2921" y="376"/>
                  <a:pt x="2923" y="382"/>
                  <a:pt x="2923" y="387"/>
                </a:cubicBezTo>
                <a:cubicBezTo>
                  <a:pt x="2924" y="391"/>
                  <a:pt x="2924" y="396"/>
                  <a:pt x="2924" y="401"/>
                </a:cubicBezTo>
                <a:cubicBezTo>
                  <a:pt x="2925" y="406"/>
                  <a:pt x="2925" y="412"/>
                  <a:pt x="2925" y="415"/>
                </a:cubicBezTo>
                <a:cubicBezTo>
                  <a:pt x="2926" y="418"/>
                  <a:pt x="2926" y="419"/>
                  <a:pt x="2926" y="421"/>
                </a:cubicBezTo>
                <a:cubicBezTo>
                  <a:pt x="2927" y="424"/>
                  <a:pt x="2927" y="427"/>
                  <a:pt x="2927" y="429"/>
                </a:cubicBezTo>
                <a:cubicBezTo>
                  <a:pt x="2928" y="431"/>
                  <a:pt x="2930" y="431"/>
                  <a:pt x="2931" y="432"/>
                </a:cubicBezTo>
                <a:cubicBezTo>
                  <a:pt x="2931" y="434"/>
                  <a:pt x="2931" y="435"/>
                  <a:pt x="2931" y="436"/>
                </a:cubicBezTo>
                <a:cubicBezTo>
                  <a:pt x="2932" y="437"/>
                  <a:pt x="2932" y="438"/>
                  <a:pt x="2933" y="438"/>
                </a:cubicBezTo>
                <a:cubicBezTo>
                  <a:pt x="2933" y="438"/>
                  <a:pt x="2933" y="438"/>
                  <a:pt x="2934" y="438"/>
                </a:cubicBezTo>
                <a:cubicBezTo>
                  <a:pt x="2934" y="437"/>
                  <a:pt x="2934" y="437"/>
                  <a:pt x="2935" y="437"/>
                </a:cubicBezTo>
                <a:cubicBezTo>
                  <a:pt x="2936" y="437"/>
                  <a:pt x="2937" y="437"/>
                  <a:pt x="2938" y="437"/>
                </a:cubicBezTo>
                <a:cubicBezTo>
                  <a:pt x="2938" y="437"/>
                  <a:pt x="2939" y="437"/>
                  <a:pt x="2939" y="437"/>
                </a:cubicBezTo>
                <a:cubicBezTo>
                  <a:pt x="2939" y="438"/>
                  <a:pt x="2940" y="438"/>
                  <a:pt x="2940" y="438"/>
                </a:cubicBezTo>
                <a:cubicBezTo>
                  <a:pt x="2940" y="438"/>
                  <a:pt x="2941" y="439"/>
                  <a:pt x="2941" y="439"/>
                </a:cubicBezTo>
                <a:cubicBezTo>
                  <a:pt x="2941" y="440"/>
                  <a:pt x="2941" y="440"/>
                  <a:pt x="2942" y="440"/>
                </a:cubicBezTo>
                <a:cubicBezTo>
                  <a:pt x="2943" y="441"/>
                  <a:pt x="2944" y="441"/>
                  <a:pt x="2945" y="441"/>
                </a:cubicBezTo>
                <a:cubicBezTo>
                  <a:pt x="2946" y="442"/>
                  <a:pt x="2946" y="442"/>
                  <a:pt x="2946" y="442"/>
                </a:cubicBezTo>
                <a:cubicBezTo>
                  <a:pt x="2947" y="443"/>
                  <a:pt x="2947" y="444"/>
                  <a:pt x="2947" y="444"/>
                </a:cubicBezTo>
                <a:cubicBezTo>
                  <a:pt x="2948" y="445"/>
                  <a:pt x="2949" y="445"/>
                  <a:pt x="2949" y="445"/>
                </a:cubicBezTo>
                <a:cubicBezTo>
                  <a:pt x="2950" y="445"/>
                  <a:pt x="2952" y="445"/>
                  <a:pt x="2953" y="445"/>
                </a:cubicBezTo>
                <a:cubicBezTo>
                  <a:pt x="2953" y="445"/>
                  <a:pt x="2953" y="444"/>
                  <a:pt x="2954" y="443"/>
                </a:cubicBezTo>
                <a:cubicBezTo>
                  <a:pt x="2954" y="443"/>
                  <a:pt x="2954" y="443"/>
                  <a:pt x="2955" y="442"/>
                </a:cubicBezTo>
                <a:cubicBezTo>
                  <a:pt x="2955" y="441"/>
                  <a:pt x="2955" y="438"/>
                  <a:pt x="2956" y="438"/>
                </a:cubicBezTo>
                <a:cubicBezTo>
                  <a:pt x="2956" y="438"/>
                  <a:pt x="2956" y="440"/>
                  <a:pt x="2957" y="440"/>
                </a:cubicBezTo>
                <a:cubicBezTo>
                  <a:pt x="2957" y="440"/>
                  <a:pt x="2959" y="439"/>
                  <a:pt x="2960" y="439"/>
                </a:cubicBezTo>
                <a:cubicBezTo>
                  <a:pt x="2961" y="439"/>
                  <a:pt x="2961" y="439"/>
                  <a:pt x="2961" y="438"/>
                </a:cubicBezTo>
                <a:cubicBezTo>
                  <a:pt x="2961" y="437"/>
                  <a:pt x="2962" y="435"/>
                  <a:pt x="2962" y="433"/>
                </a:cubicBezTo>
                <a:cubicBezTo>
                  <a:pt x="2962" y="431"/>
                  <a:pt x="2963" y="429"/>
                  <a:pt x="2963" y="428"/>
                </a:cubicBezTo>
                <a:cubicBezTo>
                  <a:pt x="2963" y="426"/>
                  <a:pt x="2963" y="424"/>
                  <a:pt x="2964" y="423"/>
                </a:cubicBezTo>
                <a:cubicBezTo>
                  <a:pt x="2965" y="422"/>
                  <a:pt x="2967" y="422"/>
                  <a:pt x="2967" y="422"/>
                </a:cubicBezTo>
                <a:cubicBezTo>
                  <a:pt x="2968" y="421"/>
                  <a:pt x="2968" y="421"/>
                  <a:pt x="2968" y="421"/>
                </a:cubicBezTo>
                <a:cubicBezTo>
                  <a:pt x="2969" y="421"/>
                  <a:pt x="2969" y="422"/>
                  <a:pt x="2969" y="422"/>
                </a:cubicBezTo>
                <a:cubicBezTo>
                  <a:pt x="2970" y="422"/>
                  <a:pt x="2970" y="423"/>
                  <a:pt x="2970" y="423"/>
                </a:cubicBezTo>
                <a:cubicBezTo>
                  <a:pt x="2971" y="423"/>
                  <a:pt x="2971" y="422"/>
                  <a:pt x="2972" y="422"/>
                </a:cubicBezTo>
                <a:cubicBezTo>
                  <a:pt x="2972" y="422"/>
                  <a:pt x="2974" y="422"/>
                  <a:pt x="2975" y="423"/>
                </a:cubicBezTo>
                <a:cubicBezTo>
                  <a:pt x="2975" y="423"/>
                  <a:pt x="2975" y="423"/>
                  <a:pt x="2976" y="424"/>
                </a:cubicBezTo>
                <a:cubicBezTo>
                  <a:pt x="2976" y="424"/>
                  <a:pt x="2977" y="424"/>
                  <a:pt x="2978" y="424"/>
                </a:cubicBezTo>
                <a:cubicBezTo>
                  <a:pt x="2978" y="424"/>
                  <a:pt x="2978" y="424"/>
                  <a:pt x="2979" y="424"/>
                </a:cubicBezTo>
                <a:cubicBezTo>
                  <a:pt x="2979" y="424"/>
                  <a:pt x="2981" y="423"/>
                  <a:pt x="2982" y="423"/>
                </a:cubicBezTo>
                <a:cubicBezTo>
                  <a:pt x="2983" y="423"/>
                  <a:pt x="2983" y="424"/>
                  <a:pt x="2983" y="424"/>
                </a:cubicBezTo>
                <a:cubicBezTo>
                  <a:pt x="2984" y="424"/>
                  <a:pt x="2985" y="424"/>
                  <a:pt x="2985" y="425"/>
                </a:cubicBezTo>
                <a:cubicBezTo>
                  <a:pt x="2985" y="425"/>
                  <a:pt x="2986" y="425"/>
                  <a:pt x="2986" y="426"/>
                </a:cubicBezTo>
                <a:cubicBezTo>
                  <a:pt x="2987" y="426"/>
                  <a:pt x="2989" y="428"/>
                  <a:pt x="2989" y="429"/>
                </a:cubicBezTo>
                <a:cubicBezTo>
                  <a:pt x="2990" y="429"/>
                  <a:pt x="2990" y="430"/>
                  <a:pt x="2990" y="430"/>
                </a:cubicBezTo>
                <a:cubicBezTo>
                  <a:pt x="2991" y="430"/>
                  <a:pt x="2991" y="431"/>
                  <a:pt x="2991" y="431"/>
                </a:cubicBezTo>
                <a:cubicBezTo>
                  <a:pt x="2992" y="431"/>
                  <a:pt x="2992" y="430"/>
                  <a:pt x="2992" y="431"/>
                </a:cubicBezTo>
                <a:cubicBezTo>
                  <a:pt x="2993" y="432"/>
                  <a:pt x="2993" y="434"/>
                  <a:pt x="2994" y="435"/>
                </a:cubicBezTo>
                <a:cubicBezTo>
                  <a:pt x="2994" y="436"/>
                  <a:pt x="2996" y="437"/>
                  <a:pt x="2997" y="438"/>
                </a:cubicBezTo>
                <a:cubicBezTo>
                  <a:pt x="2997" y="438"/>
                  <a:pt x="2997" y="440"/>
                  <a:pt x="2998" y="441"/>
                </a:cubicBezTo>
                <a:cubicBezTo>
                  <a:pt x="2998" y="441"/>
                  <a:pt x="2998" y="442"/>
                  <a:pt x="2999" y="442"/>
                </a:cubicBezTo>
                <a:cubicBezTo>
                  <a:pt x="2999" y="441"/>
                  <a:pt x="2999" y="440"/>
                  <a:pt x="3000" y="440"/>
                </a:cubicBezTo>
                <a:cubicBezTo>
                  <a:pt x="3000" y="440"/>
                  <a:pt x="3000" y="439"/>
                  <a:pt x="3001" y="439"/>
                </a:cubicBezTo>
                <a:cubicBezTo>
                  <a:pt x="3002" y="438"/>
                  <a:pt x="3004" y="437"/>
                  <a:pt x="3005" y="437"/>
                </a:cubicBezTo>
                <a:cubicBezTo>
                  <a:pt x="3006" y="436"/>
                  <a:pt x="3006" y="436"/>
                  <a:pt x="3006" y="436"/>
                </a:cubicBezTo>
                <a:cubicBezTo>
                  <a:pt x="3006" y="435"/>
                  <a:pt x="3007" y="434"/>
                  <a:pt x="3007" y="433"/>
                </a:cubicBezTo>
                <a:cubicBezTo>
                  <a:pt x="3008" y="431"/>
                  <a:pt x="3008" y="428"/>
                  <a:pt x="3008" y="426"/>
                </a:cubicBezTo>
                <a:cubicBezTo>
                  <a:pt x="3009" y="423"/>
                  <a:pt x="3011" y="421"/>
                  <a:pt x="3011" y="419"/>
                </a:cubicBezTo>
                <a:cubicBezTo>
                  <a:pt x="3012" y="417"/>
                  <a:pt x="3012" y="417"/>
                  <a:pt x="3012" y="415"/>
                </a:cubicBezTo>
                <a:cubicBezTo>
                  <a:pt x="3013" y="414"/>
                  <a:pt x="3013" y="411"/>
                  <a:pt x="3014" y="409"/>
                </a:cubicBezTo>
                <a:cubicBezTo>
                  <a:pt x="3014" y="408"/>
                  <a:pt x="3014" y="406"/>
                  <a:pt x="3015" y="404"/>
                </a:cubicBezTo>
                <a:cubicBezTo>
                  <a:pt x="3015" y="402"/>
                  <a:pt x="3015" y="400"/>
                  <a:pt x="3015" y="397"/>
                </a:cubicBezTo>
                <a:cubicBezTo>
                  <a:pt x="3016" y="395"/>
                  <a:pt x="3018" y="391"/>
                  <a:pt x="3019" y="389"/>
                </a:cubicBezTo>
                <a:cubicBezTo>
                  <a:pt x="3019" y="386"/>
                  <a:pt x="3019" y="384"/>
                  <a:pt x="3020" y="380"/>
                </a:cubicBezTo>
                <a:cubicBezTo>
                  <a:pt x="3020" y="378"/>
                  <a:pt x="3021" y="374"/>
                  <a:pt x="3021" y="371"/>
                </a:cubicBezTo>
                <a:cubicBezTo>
                  <a:pt x="3021" y="368"/>
                  <a:pt x="3021" y="365"/>
                  <a:pt x="3022" y="363"/>
                </a:cubicBezTo>
                <a:cubicBezTo>
                  <a:pt x="3022" y="361"/>
                  <a:pt x="3022" y="360"/>
                  <a:pt x="3023" y="358"/>
                </a:cubicBezTo>
                <a:cubicBezTo>
                  <a:pt x="3024" y="356"/>
                  <a:pt x="3025" y="354"/>
                  <a:pt x="3026" y="353"/>
                </a:cubicBezTo>
                <a:cubicBezTo>
                  <a:pt x="3027" y="353"/>
                  <a:pt x="3027" y="354"/>
                  <a:pt x="3027" y="354"/>
                </a:cubicBezTo>
                <a:cubicBezTo>
                  <a:pt x="3027" y="354"/>
                  <a:pt x="3028" y="354"/>
                  <a:pt x="3028" y="354"/>
                </a:cubicBezTo>
                <a:cubicBezTo>
                  <a:pt x="3028" y="354"/>
                  <a:pt x="3029" y="353"/>
                  <a:pt x="3029" y="354"/>
                </a:cubicBezTo>
                <a:cubicBezTo>
                  <a:pt x="3030" y="354"/>
                  <a:pt x="3029" y="355"/>
                  <a:pt x="3030" y="355"/>
                </a:cubicBezTo>
                <a:cubicBezTo>
                  <a:pt x="3031" y="356"/>
                  <a:pt x="3034" y="355"/>
                  <a:pt x="3034" y="355"/>
                </a:cubicBezTo>
                <a:cubicBezTo>
                  <a:pt x="3035" y="355"/>
                  <a:pt x="3035" y="354"/>
                  <a:pt x="3036" y="354"/>
                </a:cubicBezTo>
                <a:cubicBezTo>
                  <a:pt x="3036" y="353"/>
                  <a:pt x="3036" y="353"/>
                  <a:pt x="3037" y="352"/>
                </a:cubicBezTo>
                <a:cubicBezTo>
                  <a:pt x="3037" y="352"/>
                  <a:pt x="3037" y="352"/>
                  <a:pt x="3038" y="352"/>
                </a:cubicBezTo>
                <a:cubicBezTo>
                  <a:pt x="3038" y="353"/>
                  <a:pt x="3040" y="354"/>
                  <a:pt x="3041" y="355"/>
                </a:cubicBezTo>
                <a:cubicBezTo>
                  <a:pt x="3041" y="356"/>
                  <a:pt x="3041" y="358"/>
                  <a:pt x="3042" y="359"/>
                </a:cubicBezTo>
                <a:cubicBezTo>
                  <a:pt x="3042" y="359"/>
                  <a:pt x="3043" y="359"/>
                  <a:pt x="3043" y="360"/>
                </a:cubicBezTo>
                <a:cubicBezTo>
                  <a:pt x="3043" y="360"/>
                  <a:pt x="3044" y="361"/>
                  <a:pt x="3044" y="362"/>
                </a:cubicBezTo>
                <a:cubicBezTo>
                  <a:pt x="3044" y="363"/>
                  <a:pt x="3044" y="364"/>
                  <a:pt x="3045" y="365"/>
                </a:cubicBezTo>
                <a:cubicBezTo>
                  <a:pt x="3046" y="365"/>
                  <a:pt x="3047" y="364"/>
                  <a:pt x="3048" y="365"/>
                </a:cubicBezTo>
                <a:cubicBezTo>
                  <a:pt x="3049" y="366"/>
                  <a:pt x="3049" y="369"/>
                  <a:pt x="3049" y="370"/>
                </a:cubicBezTo>
                <a:cubicBezTo>
                  <a:pt x="3050" y="372"/>
                  <a:pt x="3050" y="373"/>
                  <a:pt x="3050" y="374"/>
                </a:cubicBezTo>
                <a:cubicBezTo>
                  <a:pt x="3051" y="376"/>
                  <a:pt x="3051" y="379"/>
                  <a:pt x="3051" y="380"/>
                </a:cubicBezTo>
                <a:cubicBezTo>
                  <a:pt x="3052" y="382"/>
                  <a:pt x="3052" y="383"/>
                  <a:pt x="3052" y="384"/>
                </a:cubicBezTo>
                <a:cubicBezTo>
                  <a:pt x="3053" y="384"/>
                  <a:pt x="3055" y="384"/>
                  <a:pt x="3056" y="384"/>
                </a:cubicBezTo>
                <a:cubicBezTo>
                  <a:pt x="3056" y="384"/>
                  <a:pt x="3056" y="385"/>
                  <a:pt x="3057" y="385"/>
                </a:cubicBezTo>
                <a:cubicBezTo>
                  <a:pt x="3057" y="384"/>
                  <a:pt x="3057" y="382"/>
                  <a:pt x="3057" y="381"/>
                </a:cubicBezTo>
                <a:cubicBezTo>
                  <a:pt x="3058" y="381"/>
                  <a:pt x="3058" y="381"/>
                  <a:pt x="3059" y="380"/>
                </a:cubicBezTo>
                <a:cubicBezTo>
                  <a:pt x="3059" y="380"/>
                  <a:pt x="3059" y="379"/>
                  <a:pt x="3060" y="378"/>
                </a:cubicBezTo>
                <a:cubicBezTo>
                  <a:pt x="3060" y="377"/>
                  <a:pt x="3062" y="376"/>
                  <a:pt x="3063" y="376"/>
                </a:cubicBezTo>
                <a:cubicBezTo>
                  <a:pt x="3063" y="375"/>
                  <a:pt x="3063" y="375"/>
                  <a:pt x="3064" y="375"/>
                </a:cubicBezTo>
                <a:cubicBezTo>
                  <a:pt x="3064" y="375"/>
                  <a:pt x="3065" y="376"/>
                  <a:pt x="3065" y="376"/>
                </a:cubicBezTo>
                <a:cubicBezTo>
                  <a:pt x="3065" y="376"/>
                  <a:pt x="3066" y="376"/>
                  <a:pt x="3066" y="376"/>
                </a:cubicBezTo>
                <a:cubicBezTo>
                  <a:pt x="3066" y="376"/>
                  <a:pt x="3067" y="376"/>
                  <a:pt x="3067" y="376"/>
                </a:cubicBezTo>
                <a:cubicBezTo>
                  <a:pt x="3068" y="376"/>
                  <a:pt x="3069" y="376"/>
                  <a:pt x="3070" y="376"/>
                </a:cubicBezTo>
                <a:cubicBezTo>
                  <a:pt x="3071" y="376"/>
                  <a:pt x="3071" y="376"/>
                  <a:pt x="3071" y="376"/>
                </a:cubicBezTo>
                <a:cubicBezTo>
                  <a:pt x="3072" y="377"/>
                  <a:pt x="3072" y="377"/>
                  <a:pt x="3072" y="377"/>
                </a:cubicBezTo>
                <a:cubicBezTo>
                  <a:pt x="3073" y="377"/>
                  <a:pt x="3073" y="378"/>
                  <a:pt x="3073" y="378"/>
                </a:cubicBezTo>
                <a:cubicBezTo>
                  <a:pt x="3074" y="378"/>
                  <a:pt x="3074" y="379"/>
                  <a:pt x="3074" y="379"/>
                </a:cubicBezTo>
                <a:cubicBezTo>
                  <a:pt x="3075" y="380"/>
                  <a:pt x="3077" y="383"/>
                  <a:pt x="3078" y="384"/>
                </a:cubicBezTo>
                <a:cubicBezTo>
                  <a:pt x="3078" y="385"/>
                  <a:pt x="3078" y="386"/>
                  <a:pt x="3079" y="387"/>
                </a:cubicBezTo>
                <a:cubicBezTo>
                  <a:pt x="3079" y="388"/>
                  <a:pt x="3079" y="389"/>
                  <a:pt x="3080" y="390"/>
                </a:cubicBezTo>
                <a:cubicBezTo>
                  <a:pt x="3080" y="391"/>
                  <a:pt x="3080" y="391"/>
                  <a:pt x="3081" y="392"/>
                </a:cubicBezTo>
                <a:cubicBezTo>
                  <a:pt x="3081" y="392"/>
                  <a:pt x="3081" y="394"/>
                  <a:pt x="3082" y="394"/>
                </a:cubicBezTo>
                <a:cubicBezTo>
                  <a:pt x="3082" y="394"/>
                  <a:pt x="3084" y="394"/>
                  <a:pt x="3085" y="394"/>
                </a:cubicBezTo>
                <a:cubicBezTo>
                  <a:pt x="3086" y="394"/>
                  <a:pt x="3086" y="394"/>
                  <a:pt x="3086" y="395"/>
                </a:cubicBezTo>
                <a:cubicBezTo>
                  <a:pt x="3086" y="396"/>
                  <a:pt x="3087" y="399"/>
                  <a:pt x="3087" y="399"/>
                </a:cubicBezTo>
                <a:cubicBezTo>
                  <a:pt x="3087" y="398"/>
                  <a:pt x="3088" y="396"/>
                  <a:pt x="3088" y="394"/>
                </a:cubicBezTo>
                <a:cubicBezTo>
                  <a:pt x="3088" y="393"/>
                  <a:pt x="3088" y="390"/>
                  <a:pt x="3089" y="389"/>
                </a:cubicBezTo>
                <a:cubicBezTo>
                  <a:pt x="3090" y="389"/>
                  <a:pt x="3092" y="391"/>
                  <a:pt x="3092" y="391"/>
                </a:cubicBezTo>
                <a:cubicBezTo>
                  <a:pt x="3093" y="391"/>
                  <a:pt x="3093" y="391"/>
                  <a:pt x="3093" y="392"/>
                </a:cubicBezTo>
                <a:cubicBezTo>
                  <a:pt x="3094" y="392"/>
                  <a:pt x="3094" y="393"/>
                  <a:pt x="3094" y="394"/>
                </a:cubicBezTo>
                <a:cubicBezTo>
                  <a:pt x="3095" y="395"/>
                  <a:pt x="3095" y="395"/>
                  <a:pt x="3095" y="396"/>
                </a:cubicBezTo>
                <a:cubicBezTo>
                  <a:pt x="3096" y="396"/>
                  <a:pt x="3099" y="397"/>
                  <a:pt x="3099" y="398"/>
                </a:cubicBezTo>
                <a:cubicBezTo>
                  <a:pt x="3100" y="398"/>
                  <a:pt x="3100" y="399"/>
                  <a:pt x="3101" y="400"/>
                </a:cubicBezTo>
                <a:cubicBezTo>
                  <a:pt x="3101" y="401"/>
                  <a:pt x="3101" y="402"/>
                  <a:pt x="3102" y="403"/>
                </a:cubicBezTo>
                <a:cubicBezTo>
                  <a:pt x="3102" y="403"/>
                  <a:pt x="3102" y="404"/>
                  <a:pt x="3103" y="404"/>
                </a:cubicBezTo>
                <a:cubicBezTo>
                  <a:pt x="3103" y="405"/>
                  <a:pt x="3103" y="405"/>
                  <a:pt x="3104" y="406"/>
                </a:cubicBezTo>
                <a:cubicBezTo>
                  <a:pt x="3105" y="406"/>
                  <a:pt x="3106" y="407"/>
                  <a:pt x="3107" y="408"/>
                </a:cubicBezTo>
                <a:cubicBezTo>
                  <a:pt x="3108" y="408"/>
                  <a:pt x="3108" y="409"/>
                  <a:pt x="3108" y="410"/>
                </a:cubicBezTo>
                <a:cubicBezTo>
                  <a:pt x="3108" y="410"/>
                  <a:pt x="3109" y="411"/>
                  <a:pt x="3109" y="411"/>
                </a:cubicBezTo>
                <a:cubicBezTo>
                  <a:pt x="3109" y="412"/>
                  <a:pt x="3110" y="412"/>
                  <a:pt x="3110" y="412"/>
                </a:cubicBezTo>
                <a:cubicBezTo>
                  <a:pt x="3111" y="413"/>
                  <a:pt x="3111" y="413"/>
                  <a:pt x="3111" y="414"/>
                </a:cubicBezTo>
                <a:cubicBezTo>
                  <a:pt x="3112" y="414"/>
                  <a:pt x="3114" y="415"/>
                  <a:pt x="3114" y="416"/>
                </a:cubicBezTo>
                <a:cubicBezTo>
                  <a:pt x="3115" y="417"/>
                  <a:pt x="3115" y="418"/>
                  <a:pt x="3115" y="420"/>
                </a:cubicBezTo>
                <a:cubicBezTo>
                  <a:pt x="3116" y="421"/>
                  <a:pt x="3116" y="422"/>
                  <a:pt x="3116" y="423"/>
                </a:cubicBezTo>
                <a:cubicBezTo>
                  <a:pt x="3117" y="424"/>
                  <a:pt x="3117" y="424"/>
                  <a:pt x="3118" y="426"/>
                </a:cubicBezTo>
                <a:cubicBezTo>
                  <a:pt x="3118" y="427"/>
                  <a:pt x="3118" y="430"/>
                  <a:pt x="3118" y="433"/>
                </a:cubicBezTo>
                <a:cubicBezTo>
                  <a:pt x="3119" y="435"/>
                  <a:pt x="3121" y="440"/>
                  <a:pt x="3122" y="441"/>
                </a:cubicBezTo>
                <a:cubicBezTo>
                  <a:pt x="3122" y="441"/>
                  <a:pt x="3123" y="440"/>
                  <a:pt x="3123" y="440"/>
                </a:cubicBezTo>
                <a:cubicBezTo>
                  <a:pt x="3123" y="440"/>
                  <a:pt x="3124" y="440"/>
                  <a:pt x="3124" y="440"/>
                </a:cubicBezTo>
                <a:cubicBezTo>
                  <a:pt x="3124" y="439"/>
                  <a:pt x="3124" y="437"/>
                  <a:pt x="3125" y="436"/>
                </a:cubicBezTo>
                <a:cubicBezTo>
                  <a:pt x="3125" y="436"/>
                  <a:pt x="3125" y="436"/>
                  <a:pt x="3126" y="436"/>
                </a:cubicBezTo>
                <a:cubicBezTo>
                  <a:pt x="3127" y="436"/>
                  <a:pt x="3128" y="437"/>
                  <a:pt x="3129" y="437"/>
                </a:cubicBezTo>
                <a:cubicBezTo>
                  <a:pt x="3130" y="437"/>
                  <a:pt x="3130" y="436"/>
                  <a:pt x="3130" y="436"/>
                </a:cubicBezTo>
                <a:cubicBezTo>
                  <a:pt x="3130" y="436"/>
                  <a:pt x="3131" y="436"/>
                  <a:pt x="3131" y="436"/>
                </a:cubicBezTo>
                <a:cubicBezTo>
                  <a:pt x="3131" y="436"/>
                  <a:pt x="3132" y="436"/>
                  <a:pt x="3132" y="436"/>
                </a:cubicBezTo>
                <a:cubicBezTo>
                  <a:pt x="3132" y="436"/>
                  <a:pt x="3133" y="437"/>
                  <a:pt x="3133" y="437"/>
                </a:cubicBezTo>
                <a:cubicBezTo>
                  <a:pt x="3134" y="437"/>
                  <a:pt x="3136" y="437"/>
                  <a:pt x="3137" y="437"/>
                </a:cubicBezTo>
                <a:cubicBezTo>
                  <a:pt x="3138" y="437"/>
                  <a:pt x="3138" y="437"/>
                  <a:pt x="3138" y="437"/>
                </a:cubicBezTo>
                <a:cubicBezTo>
                  <a:pt x="3139" y="437"/>
                  <a:pt x="3139" y="437"/>
                  <a:pt x="3140" y="436"/>
                </a:cubicBezTo>
                <a:cubicBezTo>
                  <a:pt x="3140" y="436"/>
                  <a:pt x="3140" y="436"/>
                  <a:pt x="3141" y="436"/>
                </a:cubicBezTo>
                <a:cubicBezTo>
                  <a:pt x="3141" y="436"/>
                  <a:pt x="3143" y="436"/>
                  <a:pt x="3144" y="435"/>
                </a:cubicBezTo>
                <a:cubicBezTo>
                  <a:pt x="3144" y="435"/>
                  <a:pt x="3144" y="435"/>
                  <a:pt x="3145" y="435"/>
                </a:cubicBezTo>
                <a:cubicBezTo>
                  <a:pt x="3145" y="435"/>
                  <a:pt x="3145" y="435"/>
                  <a:pt x="3146" y="435"/>
                </a:cubicBezTo>
                <a:cubicBezTo>
                  <a:pt x="3146" y="435"/>
                  <a:pt x="3147" y="435"/>
                  <a:pt x="3147" y="435"/>
                </a:cubicBezTo>
                <a:cubicBezTo>
                  <a:pt x="3147" y="434"/>
                  <a:pt x="3148" y="434"/>
                  <a:pt x="3148" y="434"/>
                </a:cubicBezTo>
                <a:cubicBezTo>
                  <a:pt x="3149" y="433"/>
                  <a:pt x="3150" y="432"/>
                  <a:pt x="3151" y="431"/>
                </a:cubicBezTo>
                <a:cubicBezTo>
                  <a:pt x="3152" y="430"/>
                  <a:pt x="3152" y="430"/>
                  <a:pt x="3152" y="429"/>
                </a:cubicBezTo>
                <a:cubicBezTo>
                  <a:pt x="3152" y="429"/>
                  <a:pt x="3153" y="428"/>
                  <a:pt x="3153" y="427"/>
                </a:cubicBezTo>
                <a:cubicBezTo>
                  <a:pt x="3154" y="426"/>
                  <a:pt x="3154" y="422"/>
                  <a:pt x="3154" y="421"/>
                </a:cubicBezTo>
                <a:cubicBezTo>
                  <a:pt x="3154" y="421"/>
                  <a:pt x="3154" y="423"/>
                  <a:pt x="3155" y="423"/>
                </a:cubicBezTo>
                <a:cubicBezTo>
                  <a:pt x="3156" y="423"/>
                  <a:pt x="3158" y="422"/>
                  <a:pt x="3158" y="421"/>
                </a:cubicBezTo>
                <a:cubicBezTo>
                  <a:pt x="3159" y="421"/>
                  <a:pt x="3159" y="420"/>
                  <a:pt x="3160" y="419"/>
                </a:cubicBezTo>
                <a:cubicBezTo>
                  <a:pt x="3160" y="419"/>
                  <a:pt x="3160" y="419"/>
                  <a:pt x="3160" y="419"/>
                </a:cubicBezTo>
                <a:cubicBezTo>
                  <a:pt x="3161" y="418"/>
                  <a:pt x="3161" y="418"/>
                  <a:pt x="3161" y="417"/>
                </a:cubicBezTo>
                <a:cubicBezTo>
                  <a:pt x="3162" y="417"/>
                  <a:pt x="3162" y="417"/>
                  <a:pt x="3163" y="416"/>
                </a:cubicBezTo>
                <a:cubicBezTo>
                  <a:pt x="3163" y="416"/>
                  <a:pt x="3165" y="415"/>
                  <a:pt x="3166" y="415"/>
                </a:cubicBezTo>
                <a:cubicBezTo>
                  <a:pt x="3166" y="414"/>
                  <a:pt x="3166" y="413"/>
                  <a:pt x="3167" y="413"/>
                </a:cubicBezTo>
                <a:cubicBezTo>
                  <a:pt x="3167" y="412"/>
                  <a:pt x="3167" y="412"/>
                  <a:pt x="3168" y="412"/>
                </a:cubicBezTo>
                <a:cubicBezTo>
                  <a:pt x="3168" y="411"/>
                  <a:pt x="3169" y="410"/>
                  <a:pt x="3169" y="410"/>
                </a:cubicBezTo>
                <a:cubicBezTo>
                  <a:pt x="3169" y="409"/>
                  <a:pt x="3169" y="409"/>
                  <a:pt x="3170" y="408"/>
                </a:cubicBezTo>
                <a:cubicBezTo>
                  <a:pt x="3171" y="408"/>
                  <a:pt x="3172" y="407"/>
                  <a:pt x="3173" y="407"/>
                </a:cubicBezTo>
                <a:cubicBezTo>
                  <a:pt x="3174" y="406"/>
                  <a:pt x="3174" y="406"/>
                  <a:pt x="3174" y="406"/>
                </a:cubicBezTo>
                <a:cubicBezTo>
                  <a:pt x="3174" y="406"/>
                  <a:pt x="3175" y="406"/>
                  <a:pt x="3175" y="406"/>
                </a:cubicBezTo>
                <a:cubicBezTo>
                  <a:pt x="3175" y="406"/>
                  <a:pt x="3176" y="405"/>
                  <a:pt x="3176" y="405"/>
                </a:cubicBezTo>
                <a:cubicBezTo>
                  <a:pt x="3177" y="404"/>
                  <a:pt x="3180" y="403"/>
                  <a:pt x="3180" y="403"/>
                </a:cubicBezTo>
                <a:cubicBezTo>
                  <a:pt x="3181" y="402"/>
                  <a:pt x="3181" y="402"/>
                  <a:pt x="3182" y="401"/>
                </a:cubicBezTo>
                <a:cubicBezTo>
                  <a:pt x="3182" y="401"/>
                  <a:pt x="3182" y="400"/>
                  <a:pt x="3183" y="399"/>
                </a:cubicBezTo>
                <a:cubicBezTo>
                  <a:pt x="3183" y="398"/>
                  <a:pt x="3183" y="396"/>
                  <a:pt x="3184" y="396"/>
                </a:cubicBezTo>
                <a:cubicBezTo>
                  <a:pt x="3184" y="396"/>
                  <a:pt x="3184" y="397"/>
                  <a:pt x="3185" y="398"/>
                </a:cubicBezTo>
                <a:cubicBezTo>
                  <a:pt x="3185" y="398"/>
                  <a:pt x="3187" y="398"/>
                  <a:pt x="3188" y="398"/>
                </a:cubicBezTo>
                <a:cubicBezTo>
                  <a:pt x="3189" y="399"/>
                  <a:pt x="3189" y="399"/>
                  <a:pt x="3189" y="399"/>
                </a:cubicBezTo>
                <a:cubicBezTo>
                  <a:pt x="3189" y="400"/>
                  <a:pt x="3190" y="401"/>
                  <a:pt x="3190" y="400"/>
                </a:cubicBezTo>
                <a:cubicBezTo>
                  <a:pt x="3190" y="400"/>
                  <a:pt x="3190" y="399"/>
                  <a:pt x="3191" y="398"/>
                </a:cubicBezTo>
                <a:cubicBezTo>
                  <a:pt x="3191" y="398"/>
                  <a:pt x="3191" y="398"/>
                  <a:pt x="3192" y="398"/>
                </a:cubicBezTo>
                <a:cubicBezTo>
                  <a:pt x="3193" y="398"/>
                  <a:pt x="3195" y="397"/>
                  <a:pt x="3195" y="397"/>
                </a:cubicBezTo>
                <a:cubicBezTo>
                  <a:pt x="3196" y="397"/>
                  <a:pt x="3196" y="397"/>
                  <a:pt x="3196" y="397"/>
                </a:cubicBezTo>
                <a:cubicBezTo>
                  <a:pt x="3196" y="397"/>
                  <a:pt x="3197" y="398"/>
                  <a:pt x="3197" y="398"/>
                </a:cubicBezTo>
                <a:cubicBezTo>
                  <a:pt x="3198" y="398"/>
                  <a:pt x="3198" y="398"/>
                  <a:pt x="3198" y="398"/>
                </a:cubicBezTo>
                <a:cubicBezTo>
                  <a:pt x="3199" y="398"/>
                  <a:pt x="3199" y="397"/>
                  <a:pt x="3199" y="397"/>
                </a:cubicBezTo>
                <a:cubicBezTo>
                  <a:pt x="3200" y="397"/>
                  <a:pt x="3202" y="397"/>
                  <a:pt x="3202" y="397"/>
                </a:cubicBezTo>
                <a:cubicBezTo>
                  <a:pt x="3203" y="396"/>
                  <a:pt x="3203" y="396"/>
                  <a:pt x="3203" y="396"/>
                </a:cubicBezTo>
                <a:cubicBezTo>
                  <a:pt x="3204" y="395"/>
                  <a:pt x="3204" y="395"/>
                  <a:pt x="3205" y="393"/>
                </a:cubicBezTo>
                <a:cubicBezTo>
                  <a:pt x="3205" y="392"/>
                  <a:pt x="3205" y="390"/>
                  <a:pt x="3206" y="388"/>
                </a:cubicBezTo>
                <a:cubicBezTo>
                  <a:pt x="3206" y="386"/>
                  <a:pt x="3206" y="383"/>
                  <a:pt x="3207" y="382"/>
                </a:cubicBezTo>
                <a:cubicBezTo>
                  <a:pt x="3207" y="380"/>
                  <a:pt x="3209" y="379"/>
                  <a:pt x="3210" y="379"/>
                </a:cubicBezTo>
                <a:cubicBezTo>
                  <a:pt x="3211" y="378"/>
                  <a:pt x="3211" y="377"/>
                  <a:pt x="3211" y="376"/>
                </a:cubicBezTo>
                <a:cubicBezTo>
                  <a:pt x="3211" y="375"/>
                  <a:pt x="3212" y="373"/>
                  <a:pt x="3212" y="373"/>
                </a:cubicBezTo>
                <a:cubicBezTo>
                  <a:pt x="3212" y="372"/>
                  <a:pt x="3213" y="372"/>
                  <a:pt x="3213" y="372"/>
                </a:cubicBezTo>
                <a:cubicBezTo>
                  <a:pt x="3213" y="372"/>
                  <a:pt x="3214" y="373"/>
                  <a:pt x="3214" y="372"/>
                </a:cubicBezTo>
                <a:cubicBezTo>
                  <a:pt x="3215" y="371"/>
                  <a:pt x="3216" y="369"/>
                  <a:pt x="3217" y="367"/>
                </a:cubicBezTo>
                <a:cubicBezTo>
                  <a:pt x="3218" y="365"/>
                  <a:pt x="3218" y="363"/>
                  <a:pt x="3218" y="362"/>
                </a:cubicBezTo>
                <a:cubicBezTo>
                  <a:pt x="3219" y="360"/>
                  <a:pt x="3219" y="359"/>
                  <a:pt x="3219" y="358"/>
                </a:cubicBezTo>
                <a:cubicBezTo>
                  <a:pt x="3220" y="358"/>
                  <a:pt x="3220" y="358"/>
                  <a:pt x="3220" y="358"/>
                </a:cubicBezTo>
                <a:cubicBezTo>
                  <a:pt x="3221" y="358"/>
                  <a:pt x="3221" y="358"/>
                  <a:pt x="3221" y="358"/>
                </a:cubicBezTo>
                <a:cubicBezTo>
                  <a:pt x="3222" y="357"/>
                  <a:pt x="3224" y="358"/>
                  <a:pt x="3225" y="358"/>
                </a:cubicBezTo>
                <a:cubicBezTo>
                  <a:pt x="3225" y="357"/>
                  <a:pt x="3225" y="357"/>
                  <a:pt x="3226" y="357"/>
                </a:cubicBezTo>
                <a:cubicBezTo>
                  <a:pt x="3226" y="356"/>
                  <a:pt x="3226" y="356"/>
                  <a:pt x="3227" y="356"/>
                </a:cubicBezTo>
                <a:cubicBezTo>
                  <a:pt x="3227" y="356"/>
                  <a:pt x="3227" y="356"/>
                  <a:pt x="3228" y="356"/>
                </a:cubicBezTo>
                <a:cubicBezTo>
                  <a:pt x="3228" y="356"/>
                  <a:pt x="3228" y="356"/>
                  <a:pt x="3229" y="356"/>
                </a:cubicBezTo>
                <a:cubicBezTo>
                  <a:pt x="3229" y="356"/>
                  <a:pt x="3231" y="356"/>
                  <a:pt x="3232" y="357"/>
                </a:cubicBezTo>
                <a:cubicBezTo>
                  <a:pt x="3232" y="357"/>
                  <a:pt x="3233" y="357"/>
                  <a:pt x="3233" y="357"/>
                </a:cubicBezTo>
                <a:cubicBezTo>
                  <a:pt x="3233" y="358"/>
                  <a:pt x="3234" y="358"/>
                  <a:pt x="3234" y="359"/>
                </a:cubicBezTo>
                <a:cubicBezTo>
                  <a:pt x="3234" y="360"/>
                  <a:pt x="3235" y="361"/>
                  <a:pt x="3235" y="362"/>
                </a:cubicBezTo>
                <a:cubicBezTo>
                  <a:pt x="3235" y="364"/>
                  <a:pt x="3235" y="366"/>
                  <a:pt x="3236" y="367"/>
                </a:cubicBezTo>
                <a:cubicBezTo>
                  <a:pt x="3237" y="368"/>
                  <a:pt x="3239" y="368"/>
                  <a:pt x="3240" y="369"/>
                </a:cubicBezTo>
                <a:cubicBezTo>
                  <a:pt x="3241" y="370"/>
                  <a:pt x="3241" y="371"/>
                  <a:pt x="3241" y="372"/>
                </a:cubicBezTo>
                <a:cubicBezTo>
                  <a:pt x="3242" y="374"/>
                  <a:pt x="3242" y="375"/>
                  <a:pt x="3242" y="376"/>
                </a:cubicBezTo>
                <a:cubicBezTo>
                  <a:pt x="3243" y="378"/>
                  <a:pt x="3243" y="380"/>
                  <a:pt x="3244" y="382"/>
                </a:cubicBezTo>
                <a:cubicBezTo>
                  <a:pt x="3244" y="383"/>
                  <a:pt x="3246" y="383"/>
                  <a:pt x="3247" y="384"/>
                </a:cubicBezTo>
                <a:cubicBezTo>
                  <a:pt x="3247" y="384"/>
                  <a:pt x="3247" y="384"/>
                  <a:pt x="3248" y="385"/>
                </a:cubicBezTo>
                <a:cubicBezTo>
                  <a:pt x="3248" y="385"/>
                  <a:pt x="3248" y="385"/>
                  <a:pt x="3249" y="386"/>
                </a:cubicBezTo>
                <a:cubicBezTo>
                  <a:pt x="3249" y="386"/>
                  <a:pt x="3249" y="387"/>
                  <a:pt x="3250" y="386"/>
                </a:cubicBezTo>
                <a:cubicBezTo>
                  <a:pt x="3250" y="386"/>
                  <a:pt x="3250" y="384"/>
                  <a:pt x="3251" y="384"/>
                </a:cubicBezTo>
                <a:cubicBezTo>
                  <a:pt x="3251" y="383"/>
                  <a:pt x="3253" y="383"/>
                  <a:pt x="3254" y="383"/>
                </a:cubicBezTo>
                <a:cubicBezTo>
                  <a:pt x="3255" y="383"/>
                  <a:pt x="3255" y="383"/>
                  <a:pt x="3255" y="383"/>
                </a:cubicBezTo>
                <a:cubicBezTo>
                  <a:pt x="3255" y="383"/>
                  <a:pt x="3256" y="383"/>
                  <a:pt x="3256" y="383"/>
                </a:cubicBezTo>
                <a:cubicBezTo>
                  <a:pt x="3256" y="383"/>
                  <a:pt x="3257" y="384"/>
                  <a:pt x="3257" y="384"/>
                </a:cubicBezTo>
                <a:cubicBezTo>
                  <a:pt x="3257" y="384"/>
                  <a:pt x="3257" y="385"/>
                  <a:pt x="3258" y="385"/>
                </a:cubicBezTo>
                <a:cubicBezTo>
                  <a:pt x="3259" y="384"/>
                  <a:pt x="3261" y="384"/>
                  <a:pt x="3261" y="383"/>
                </a:cubicBezTo>
                <a:cubicBezTo>
                  <a:pt x="3262" y="383"/>
                  <a:pt x="3262" y="382"/>
                  <a:pt x="3262" y="382"/>
                </a:cubicBezTo>
                <a:cubicBezTo>
                  <a:pt x="3263" y="381"/>
                  <a:pt x="3263" y="382"/>
                  <a:pt x="3263" y="381"/>
                </a:cubicBezTo>
                <a:cubicBezTo>
                  <a:pt x="3264" y="380"/>
                  <a:pt x="3264" y="379"/>
                  <a:pt x="3264" y="378"/>
                </a:cubicBezTo>
                <a:cubicBezTo>
                  <a:pt x="3265" y="378"/>
                  <a:pt x="3265" y="378"/>
                  <a:pt x="3266" y="377"/>
                </a:cubicBezTo>
                <a:cubicBezTo>
                  <a:pt x="3266" y="377"/>
                  <a:pt x="3268" y="376"/>
                  <a:pt x="3269" y="375"/>
                </a:cubicBezTo>
                <a:cubicBezTo>
                  <a:pt x="3269" y="375"/>
                  <a:pt x="3269" y="375"/>
                  <a:pt x="3270" y="375"/>
                </a:cubicBezTo>
                <a:cubicBezTo>
                  <a:pt x="3270" y="374"/>
                  <a:pt x="3270" y="373"/>
                  <a:pt x="3271" y="373"/>
                </a:cubicBezTo>
                <a:cubicBezTo>
                  <a:pt x="3271" y="372"/>
                  <a:pt x="3271" y="372"/>
                  <a:pt x="3272" y="371"/>
                </a:cubicBezTo>
                <a:cubicBezTo>
                  <a:pt x="3272" y="371"/>
                  <a:pt x="3272" y="370"/>
                  <a:pt x="3273" y="370"/>
                </a:cubicBezTo>
                <a:cubicBezTo>
                  <a:pt x="3274" y="369"/>
                  <a:pt x="3275" y="369"/>
                  <a:pt x="3276" y="369"/>
                </a:cubicBezTo>
                <a:cubicBezTo>
                  <a:pt x="3277" y="368"/>
                  <a:pt x="3277" y="366"/>
                  <a:pt x="3277" y="366"/>
                </a:cubicBezTo>
                <a:cubicBezTo>
                  <a:pt x="3277" y="366"/>
                  <a:pt x="3278" y="366"/>
                  <a:pt x="3278" y="365"/>
                </a:cubicBezTo>
                <a:cubicBezTo>
                  <a:pt x="3278" y="364"/>
                  <a:pt x="3279" y="362"/>
                  <a:pt x="3279" y="360"/>
                </a:cubicBezTo>
                <a:cubicBezTo>
                  <a:pt x="3280" y="357"/>
                  <a:pt x="3280" y="355"/>
                  <a:pt x="3280" y="351"/>
                </a:cubicBezTo>
                <a:cubicBezTo>
                  <a:pt x="3281" y="346"/>
                  <a:pt x="3283" y="337"/>
                  <a:pt x="3283" y="331"/>
                </a:cubicBezTo>
                <a:cubicBezTo>
                  <a:pt x="3284" y="325"/>
                  <a:pt x="3284" y="321"/>
                  <a:pt x="3284" y="315"/>
                </a:cubicBezTo>
                <a:cubicBezTo>
                  <a:pt x="3285" y="309"/>
                  <a:pt x="3285" y="303"/>
                  <a:pt x="3286" y="296"/>
                </a:cubicBezTo>
                <a:cubicBezTo>
                  <a:pt x="3286" y="290"/>
                  <a:pt x="3286" y="281"/>
                  <a:pt x="3286" y="277"/>
                </a:cubicBezTo>
                <a:cubicBezTo>
                  <a:pt x="3287" y="274"/>
                  <a:pt x="3287" y="272"/>
                  <a:pt x="3287" y="271"/>
                </a:cubicBezTo>
                <a:cubicBezTo>
                  <a:pt x="3288" y="269"/>
                  <a:pt x="3290" y="268"/>
                  <a:pt x="3291" y="268"/>
                </a:cubicBezTo>
                <a:cubicBezTo>
                  <a:pt x="3291" y="267"/>
                  <a:pt x="3291" y="266"/>
                  <a:pt x="3292" y="265"/>
                </a:cubicBezTo>
                <a:cubicBezTo>
                  <a:pt x="3292" y="264"/>
                  <a:pt x="3293" y="262"/>
                  <a:pt x="3293" y="262"/>
                </a:cubicBezTo>
                <a:cubicBezTo>
                  <a:pt x="3293" y="261"/>
                  <a:pt x="3293" y="261"/>
                  <a:pt x="3294" y="261"/>
                </a:cubicBezTo>
                <a:cubicBezTo>
                  <a:pt x="3294" y="260"/>
                  <a:pt x="3294" y="259"/>
                  <a:pt x="3295" y="258"/>
                </a:cubicBezTo>
                <a:cubicBezTo>
                  <a:pt x="3296" y="257"/>
                  <a:pt x="3297" y="257"/>
                  <a:pt x="3298" y="256"/>
                </a:cubicBezTo>
                <a:cubicBezTo>
                  <a:pt x="3299" y="256"/>
                  <a:pt x="3299" y="256"/>
                  <a:pt x="3299" y="255"/>
                </a:cubicBezTo>
                <a:cubicBezTo>
                  <a:pt x="3299" y="255"/>
                  <a:pt x="3300" y="255"/>
                  <a:pt x="3300" y="254"/>
                </a:cubicBezTo>
                <a:cubicBezTo>
                  <a:pt x="3300" y="254"/>
                  <a:pt x="3301" y="253"/>
                  <a:pt x="3301" y="253"/>
                </a:cubicBezTo>
                <a:cubicBezTo>
                  <a:pt x="3302" y="252"/>
                  <a:pt x="3302" y="251"/>
                  <a:pt x="3302" y="250"/>
                </a:cubicBezTo>
                <a:cubicBezTo>
                  <a:pt x="3303" y="250"/>
                  <a:pt x="3305" y="249"/>
                  <a:pt x="3305" y="248"/>
                </a:cubicBezTo>
                <a:cubicBezTo>
                  <a:pt x="3306" y="248"/>
                  <a:pt x="3306" y="249"/>
                  <a:pt x="3306" y="250"/>
                </a:cubicBezTo>
                <a:cubicBezTo>
                  <a:pt x="3307" y="250"/>
                  <a:pt x="3307" y="249"/>
                  <a:pt x="3307" y="250"/>
                </a:cubicBezTo>
                <a:cubicBezTo>
                  <a:pt x="3308" y="250"/>
                  <a:pt x="3308" y="252"/>
                  <a:pt x="3309" y="254"/>
                </a:cubicBezTo>
                <a:cubicBezTo>
                  <a:pt x="3309" y="256"/>
                  <a:pt x="3309" y="260"/>
                  <a:pt x="3310" y="264"/>
                </a:cubicBezTo>
                <a:cubicBezTo>
                  <a:pt x="3310" y="269"/>
                  <a:pt x="3312" y="277"/>
                  <a:pt x="3313" y="282"/>
                </a:cubicBezTo>
                <a:cubicBezTo>
                  <a:pt x="3313" y="287"/>
                  <a:pt x="3313" y="291"/>
                  <a:pt x="3314" y="296"/>
                </a:cubicBezTo>
                <a:cubicBezTo>
                  <a:pt x="3314" y="300"/>
                  <a:pt x="3315" y="305"/>
                  <a:pt x="3315" y="309"/>
                </a:cubicBezTo>
                <a:cubicBezTo>
                  <a:pt x="3315" y="313"/>
                  <a:pt x="3316" y="318"/>
                  <a:pt x="3316" y="321"/>
                </a:cubicBezTo>
                <a:cubicBezTo>
                  <a:pt x="3316" y="323"/>
                  <a:pt x="3316" y="324"/>
                  <a:pt x="3317" y="325"/>
                </a:cubicBezTo>
                <a:cubicBezTo>
                  <a:pt x="3318" y="327"/>
                  <a:pt x="3319" y="328"/>
                  <a:pt x="3320" y="329"/>
                </a:cubicBezTo>
                <a:cubicBezTo>
                  <a:pt x="3321" y="330"/>
                  <a:pt x="3321" y="331"/>
                  <a:pt x="3321" y="333"/>
                </a:cubicBezTo>
                <a:cubicBezTo>
                  <a:pt x="3322" y="334"/>
                  <a:pt x="3322" y="336"/>
                  <a:pt x="3322" y="338"/>
                </a:cubicBezTo>
                <a:cubicBezTo>
                  <a:pt x="3323" y="339"/>
                  <a:pt x="3323" y="340"/>
                  <a:pt x="3323" y="342"/>
                </a:cubicBezTo>
                <a:cubicBezTo>
                  <a:pt x="3324" y="343"/>
                  <a:pt x="3324" y="345"/>
                  <a:pt x="3324" y="346"/>
                </a:cubicBezTo>
                <a:cubicBezTo>
                  <a:pt x="3325" y="348"/>
                  <a:pt x="3327" y="350"/>
                  <a:pt x="3328" y="351"/>
                </a:cubicBezTo>
                <a:cubicBezTo>
                  <a:pt x="3328" y="352"/>
                  <a:pt x="3328" y="354"/>
                  <a:pt x="3329" y="355"/>
                </a:cubicBezTo>
                <a:cubicBezTo>
                  <a:pt x="3329" y="356"/>
                  <a:pt x="3329" y="358"/>
                  <a:pt x="3329" y="360"/>
                </a:cubicBezTo>
                <a:cubicBezTo>
                  <a:pt x="3330" y="361"/>
                  <a:pt x="3331" y="363"/>
                  <a:pt x="3332" y="364"/>
                </a:cubicBezTo>
                <a:cubicBezTo>
                  <a:pt x="3333" y="365"/>
                  <a:pt x="3334" y="364"/>
                  <a:pt x="3335" y="365"/>
                </a:cubicBezTo>
                <a:cubicBezTo>
                  <a:pt x="3335" y="366"/>
                  <a:pt x="3335" y="367"/>
                  <a:pt x="3336" y="367"/>
                </a:cubicBezTo>
                <a:cubicBezTo>
                  <a:pt x="3336" y="368"/>
                  <a:pt x="3337" y="369"/>
                  <a:pt x="3337" y="369"/>
                </a:cubicBezTo>
                <a:cubicBezTo>
                  <a:pt x="3337" y="370"/>
                  <a:pt x="3338" y="371"/>
                  <a:pt x="3338" y="371"/>
                </a:cubicBezTo>
                <a:cubicBezTo>
                  <a:pt x="3338" y="371"/>
                  <a:pt x="3339" y="372"/>
                  <a:pt x="3339" y="371"/>
                </a:cubicBezTo>
                <a:cubicBezTo>
                  <a:pt x="3340" y="371"/>
                  <a:pt x="3341" y="368"/>
                  <a:pt x="3342" y="366"/>
                </a:cubicBezTo>
                <a:cubicBezTo>
                  <a:pt x="3343" y="365"/>
                  <a:pt x="3343" y="364"/>
                  <a:pt x="3343" y="361"/>
                </a:cubicBezTo>
                <a:cubicBezTo>
                  <a:pt x="3344" y="359"/>
                  <a:pt x="3344" y="355"/>
                  <a:pt x="3344" y="350"/>
                </a:cubicBezTo>
                <a:cubicBezTo>
                  <a:pt x="3345" y="346"/>
                  <a:pt x="3345" y="341"/>
                  <a:pt x="3345" y="336"/>
                </a:cubicBezTo>
                <a:cubicBezTo>
                  <a:pt x="3346" y="331"/>
                  <a:pt x="3346" y="326"/>
                  <a:pt x="3346" y="323"/>
                </a:cubicBezTo>
                <a:cubicBezTo>
                  <a:pt x="3347" y="319"/>
                  <a:pt x="3349" y="319"/>
                  <a:pt x="3349" y="317"/>
                </a:cubicBezTo>
                <a:cubicBezTo>
                  <a:pt x="3350" y="315"/>
                  <a:pt x="3350" y="312"/>
                  <a:pt x="3351" y="311"/>
                </a:cubicBezTo>
                <a:cubicBezTo>
                  <a:pt x="3351" y="309"/>
                  <a:pt x="3351" y="308"/>
                  <a:pt x="3352" y="306"/>
                </a:cubicBezTo>
                <a:cubicBezTo>
                  <a:pt x="3352" y="305"/>
                  <a:pt x="3352" y="304"/>
                  <a:pt x="3353" y="303"/>
                </a:cubicBezTo>
                <a:cubicBezTo>
                  <a:pt x="3353" y="302"/>
                  <a:pt x="3353" y="301"/>
                  <a:pt x="3354" y="300"/>
                </a:cubicBezTo>
                <a:cubicBezTo>
                  <a:pt x="3354" y="299"/>
                  <a:pt x="3356" y="298"/>
                  <a:pt x="3357" y="297"/>
                </a:cubicBezTo>
                <a:cubicBezTo>
                  <a:pt x="3358" y="297"/>
                  <a:pt x="3358" y="296"/>
                  <a:pt x="3358" y="295"/>
                </a:cubicBezTo>
                <a:cubicBezTo>
                  <a:pt x="3358" y="294"/>
                  <a:pt x="3359" y="294"/>
                  <a:pt x="3359" y="293"/>
                </a:cubicBezTo>
                <a:cubicBezTo>
                  <a:pt x="3359" y="292"/>
                  <a:pt x="3360" y="292"/>
                  <a:pt x="3361" y="291"/>
                </a:cubicBezTo>
                <a:cubicBezTo>
                  <a:pt x="3362" y="290"/>
                  <a:pt x="3364" y="289"/>
                  <a:pt x="3364" y="289"/>
                </a:cubicBezTo>
                <a:cubicBezTo>
                  <a:pt x="3365" y="289"/>
                  <a:pt x="3365" y="289"/>
                  <a:pt x="3365" y="288"/>
                </a:cubicBezTo>
                <a:cubicBezTo>
                  <a:pt x="3366" y="287"/>
                  <a:pt x="3366" y="285"/>
                  <a:pt x="3366" y="283"/>
                </a:cubicBezTo>
                <a:cubicBezTo>
                  <a:pt x="3367" y="282"/>
                  <a:pt x="3368" y="281"/>
                  <a:pt x="3368" y="279"/>
                </a:cubicBezTo>
                <a:cubicBezTo>
                  <a:pt x="3369" y="276"/>
                  <a:pt x="3371" y="273"/>
                  <a:pt x="3371" y="270"/>
                </a:cubicBezTo>
                <a:cubicBezTo>
                  <a:pt x="3372" y="267"/>
                  <a:pt x="3372" y="263"/>
                  <a:pt x="3373" y="261"/>
                </a:cubicBezTo>
                <a:cubicBezTo>
                  <a:pt x="3373" y="261"/>
                  <a:pt x="3373" y="260"/>
                  <a:pt x="3374" y="260"/>
                </a:cubicBezTo>
                <a:cubicBezTo>
                  <a:pt x="3374" y="260"/>
                  <a:pt x="3374" y="261"/>
                  <a:pt x="3375" y="263"/>
                </a:cubicBezTo>
                <a:cubicBezTo>
                  <a:pt x="3375" y="264"/>
                  <a:pt x="3375" y="267"/>
                  <a:pt x="3376" y="269"/>
                </a:cubicBezTo>
                <a:cubicBezTo>
                  <a:pt x="3377" y="272"/>
                  <a:pt x="3378" y="276"/>
                  <a:pt x="3379" y="279"/>
                </a:cubicBezTo>
                <a:cubicBezTo>
                  <a:pt x="3380" y="282"/>
                  <a:pt x="3380" y="288"/>
                  <a:pt x="3380" y="289"/>
                </a:cubicBezTo>
                <a:cubicBezTo>
                  <a:pt x="3380" y="290"/>
                  <a:pt x="3381" y="286"/>
                  <a:pt x="3381" y="285"/>
                </a:cubicBezTo>
                <a:cubicBezTo>
                  <a:pt x="3381" y="285"/>
                  <a:pt x="3382" y="284"/>
                  <a:pt x="3382" y="284"/>
                </a:cubicBezTo>
                <a:cubicBezTo>
                  <a:pt x="3382" y="283"/>
                  <a:pt x="3383" y="284"/>
                  <a:pt x="3383" y="284"/>
                </a:cubicBezTo>
                <a:cubicBezTo>
                  <a:pt x="3384" y="284"/>
                  <a:pt x="3386" y="283"/>
                  <a:pt x="3387" y="283"/>
                </a:cubicBezTo>
                <a:cubicBezTo>
                  <a:pt x="3388" y="283"/>
                  <a:pt x="3388" y="282"/>
                  <a:pt x="3388" y="282"/>
                </a:cubicBezTo>
                <a:cubicBezTo>
                  <a:pt x="3389" y="282"/>
                  <a:pt x="3389" y="283"/>
                  <a:pt x="3389" y="283"/>
                </a:cubicBezTo>
                <a:cubicBezTo>
                  <a:pt x="3390" y="283"/>
                  <a:pt x="3390" y="282"/>
                  <a:pt x="3390" y="282"/>
                </a:cubicBezTo>
                <a:cubicBezTo>
                  <a:pt x="3391" y="282"/>
                  <a:pt x="3393" y="282"/>
                  <a:pt x="3394" y="282"/>
                </a:cubicBezTo>
                <a:cubicBezTo>
                  <a:pt x="3394" y="281"/>
                  <a:pt x="3394" y="281"/>
                  <a:pt x="3395" y="280"/>
                </a:cubicBezTo>
                <a:cubicBezTo>
                  <a:pt x="3395" y="279"/>
                  <a:pt x="3395" y="277"/>
                  <a:pt x="3396" y="276"/>
                </a:cubicBezTo>
                <a:cubicBezTo>
                  <a:pt x="3396" y="275"/>
                  <a:pt x="3396" y="275"/>
                  <a:pt x="3397" y="275"/>
                </a:cubicBezTo>
                <a:cubicBezTo>
                  <a:pt x="3397" y="274"/>
                  <a:pt x="3397" y="274"/>
                  <a:pt x="3398" y="274"/>
                </a:cubicBezTo>
                <a:cubicBezTo>
                  <a:pt x="3399" y="274"/>
                  <a:pt x="3400" y="273"/>
                  <a:pt x="3401" y="274"/>
                </a:cubicBezTo>
                <a:cubicBezTo>
                  <a:pt x="3402" y="274"/>
                  <a:pt x="3402" y="277"/>
                  <a:pt x="3402" y="278"/>
                </a:cubicBezTo>
                <a:cubicBezTo>
                  <a:pt x="3402" y="279"/>
                  <a:pt x="3403" y="280"/>
                  <a:pt x="3403" y="281"/>
                </a:cubicBezTo>
                <a:cubicBezTo>
                  <a:pt x="3403" y="281"/>
                  <a:pt x="3404" y="282"/>
                  <a:pt x="3404" y="282"/>
                </a:cubicBezTo>
                <a:cubicBezTo>
                  <a:pt x="3404" y="282"/>
                  <a:pt x="3404" y="281"/>
                  <a:pt x="3405" y="280"/>
                </a:cubicBezTo>
                <a:cubicBezTo>
                  <a:pt x="3406" y="280"/>
                  <a:pt x="3408" y="278"/>
                  <a:pt x="3408" y="279"/>
                </a:cubicBezTo>
                <a:cubicBezTo>
                  <a:pt x="3409" y="279"/>
                  <a:pt x="3409" y="281"/>
                  <a:pt x="3409" y="283"/>
                </a:cubicBezTo>
                <a:cubicBezTo>
                  <a:pt x="3410" y="284"/>
                  <a:pt x="3410" y="287"/>
                  <a:pt x="3410" y="288"/>
                </a:cubicBezTo>
                <a:cubicBezTo>
                  <a:pt x="3411" y="290"/>
                  <a:pt x="3411" y="290"/>
                  <a:pt x="3412" y="292"/>
                </a:cubicBezTo>
                <a:cubicBezTo>
                  <a:pt x="3412" y="294"/>
                  <a:pt x="3412" y="298"/>
                  <a:pt x="3413" y="299"/>
                </a:cubicBezTo>
                <a:cubicBezTo>
                  <a:pt x="3413" y="301"/>
                  <a:pt x="3416" y="300"/>
                  <a:pt x="3417" y="301"/>
                </a:cubicBezTo>
                <a:cubicBezTo>
                  <a:pt x="3418" y="302"/>
                  <a:pt x="3417" y="304"/>
                  <a:pt x="3418" y="305"/>
                </a:cubicBezTo>
                <a:cubicBezTo>
                  <a:pt x="3418" y="305"/>
                  <a:pt x="3419" y="306"/>
                  <a:pt x="3419" y="306"/>
                </a:cubicBezTo>
                <a:cubicBezTo>
                  <a:pt x="3419" y="307"/>
                  <a:pt x="3419" y="307"/>
                  <a:pt x="3420" y="308"/>
                </a:cubicBezTo>
                <a:cubicBezTo>
                  <a:pt x="3420" y="308"/>
                  <a:pt x="3422" y="309"/>
                  <a:pt x="3423" y="309"/>
                </a:cubicBezTo>
                <a:cubicBezTo>
                  <a:pt x="3424" y="310"/>
                  <a:pt x="3424" y="311"/>
                  <a:pt x="3424" y="311"/>
                </a:cubicBezTo>
                <a:cubicBezTo>
                  <a:pt x="3424" y="312"/>
                  <a:pt x="3425" y="312"/>
                  <a:pt x="3425" y="313"/>
                </a:cubicBezTo>
                <a:cubicBezTo>
                  <a:pt x="3425" y="314"/>
                  <a:pt x="3426" y="317"/>
                  <a:pt x="3426" y="318"/>
                </a:cubicBezTo>
                <a:cubicBezTo>
                  <a:pt x="3426" y="320"/>
                  <a:pt x="3426" y="320"/>
                  <a:pt x="3427" y="322"/>
                </a:cubicBezTo>
                <a:cubicBezTo>
                  <a:pt x="3428" y="324"/>
                  <a:pt x="3430" y="327"/>
                  <a:pt x="3430" y="329"/>
                </a:cubicBezTo>
                <a:cubicBezTo>
                  <a:pt x="3431" y="331"/>
                  <a:pt x="3431" y="334"/>
                  <a:pt x="3431" y="336"/>
                </a:cubicBezTo>
                <a:cubicBezTo>
                  <a:pt x="3432" y="338"/>
                  <a:pt x="3432" y="339"/>
                  <a:pt x="3432" y="342"/>
                </a:cubicBezTo>
                <a:cubicBezTo>
                  <a:pt x="3433" y="344"/>
                  <a:pt x="3433" y="347"/>
                  <a:pt x="3433" y="349"/>
                </a:cubicBezTo>
                <a:cubicBezTo>
                  <a:pt x="3434" y="351"/>
                  <a:pt x="3434" y="352"/>
                  <a:pt x="3435" y="353"/>
                </a:cubicBezTo>
                <a:cubicBezTo>
                  <a:pt x="3435" y="355"/>
                  <a:pt x="3437" y="357"/>
                  <a:pt x="3438" y="358"/>
                </a:cubicBezTo>
                <a:cubicBezTo>
                  <a:pt x="3438" y="359"/>
                  <a:pt x="3438" y="361"/>
                  <a:pt x="3439" y="361"/>
                </a:cubicBezTo>
                <a:cubicBezTo>
                  <a:pt x="3439" y="362"/>
                  <a:pt x="3440" y="361"/>
                  <a:pt x="3440" y="362"/>
                </a:cubicBezTo>
                <a:cubicBezTo>
                  <a:pt x="3440" y="362"/>
                  <a:pt x="3441" y="364"/>
                  <a:pt x="3441" y="365"/>
                </a:cubicBezTo>
                <a:cubicBezTo>
                  <a:pt x="3441" y="367"/>
                  <a:pt x="3441" y="369"/>
                  <a:pt x="3442" y="369"/>
                </a:cubicBezTo>
                <a:cubicBezTo>
                  <a:pt x="3443" y="370"/>
                  <a:pt x="3444" y="369"/>
                  <a:pt x="3445" y="369"/>
                </a:cubicBezTo>
                <a:cubicBezTo>
                  <a:pt x="3446" y="370"/>
                  <a:pt x="3446" y="370"/>
                  <a:pt x="3446" y="370"/>
                </a:cubicBezTo>
                <a:cubicBezTo>
                  <a:pt x="3446" y="371"/>
                  <a:pt x="3447" y="371"/>
                  <a:pt x="3447" y="371"/>
                </a:cubicBezTo>
                <a:cubicBezTo>
                  <a:pt x="3448" y="372"/>
                  <a:pt x="3448" y="372"/>
                  <a:pt x="3448" y="372"/>
                </a:cubicBezTo>
                <a:cubicBezTo>
                  <a:pt x="3449" y="372"/>
                  <a:pt x="3449" y="373"/>
                  <a:pt x="3449" y="373"/>
                </a:cubicBezTo>
                <a:cubicBezTo>
                  <a:pt x="3450" y="373"/>
                  <a:pt x="3452" y="374"/>
                  <a:pt x="3452" y="374"/>
                </a:cubicBezTo>
                <a:cubicBezTo>
                  <a:pt x="3453" y="374"/>
                  <a:pt x="3453" y="375"/>
                  <a:pt x="3454" y="375"/>
                </a:cubicBezTo>
                <a:cubicBezTo>
                  <a:pt x="3454" y="375"/>
                  <a:pt x="3454" y="375"/>
                  <a:pt x="3455" y="375"/>
                </a:cubicBezTo>
                <a:cubicBezTo>
                  <a:pt x="3455" y="375"/>
                  <a:pt x="3455" y="375"/>
                  <a:pt x="3455" y="375"/>
                </a:cubicBezTo>
                <a:cubicBezTo>
                  <a:pt x="3456" y="375"/>
                  <a:pt x="3456" y="374"/>
                  <a:pt x="3457" y="374"/>
                </a:cubicBezTo>
                <a:cubicBezTo>
                  <a:pt x="3457" y="374"/>
                  <a:pt x="3459" y="373"/>
                  <a:pt x="3460" y="373"/>
                </a:cubicBezTo>
                <a:cubicBezTo>
                  <a:pt x="3461" y="373"/>
                  <a:pt x="3461" y="372"/>
                  <a:pt x="3461" y="372"/>
                </a:cubicBezTo>
                <a:cubicBezTo>
                  <a:pt x="3461" y="372"/>
                  <a:pt x="3461" y="372"/>
                  <a:pt x="3462" y="371"/>
                </a:cubicBezTo>
                <a:cubicBezTo>
                  <a:pt x="3462" y="371"/>
                  <a:pt x="3462" y="371"/>
                  <a:pt x="3463" y="371"/>
                </a:cubicBezTo>
                <a:cubicBezTo>
                  <a:pt x="3464" y="371"/>
                  <a:pt x="3466" y="371"/>
                  <a:pt x="3467" y="371"/>
                </a:cubicBezTo>
                <a:cubicBezTo>
                  <a:pt x="3468" y="371"/>
                  <a:pt x="3468" y="371"/>
                  <a:pt x="3468" y="372"/>
                </a:cubicBezTo>
                <a:cubicBezTo>
                  <a:pt x="3468" y="372"/>
                  <a:pt x="3469" y="374"/>
                  <a:pt x="3469" y="375"/>
                </a:cubicBezTo>
                <a:cubicBezTo>
                  <a:pt x="3470" y="377"/>
                  <a:pt x="3470" y="380"/>
                  <a:pt x="3470" y="381"/>
                </a:cubicBezTo>
                <a:cubicBezTo>
                  <a:pt x="3471" y="382"/>
                  <a:pt x="3471" y="383"/>
                  <a:pt x="3471" y="383"/>
                </a:cubicBezTo>
                <a:cubicBezTo>
                  <a:pt x="3472" y="384"/>
                  <a:pt x="3474" y="384"/>
                  <a:pt x="3474" y="385"/>
                </a:cubicBezTo>
                <a:cubicBezTo>
                  <a:pt x="3475" y="386"/>
                  <a:pt x="3475" y="386"/>
                  <a:pt x="3475" y="387"/>
                </a:cubicBezTo>
                <a:cubicBezTo>
                  <a:pt x="3476" y="388"/>
                  <a:pt x="3476" y="389"/>
                  <a:pt x="3477" y="389"/>
                </a:cubicBezTo>
                <a:cubicBezTo>
                  <a:pt x="3477" y="390"/>
                  <a:pt x="3477" y="390"/>
                  <a:pt x="3478" y="390"/>
                </a:cubicBezTo>
                <a:cubicBezTo>
                  <a:pt x="3478" y="390"/>
                  <a:pt x="3478" y="390"/>
                  <a:pt x="3479" y="390"/>
                </a:cubicBezTo>
                <a:cubicBezTo>
                  <a:pt x="3479" y="390"/>
                  <a:pt x="3481" y="390"/>
                  <a:pt x="3482" y="390"/>
                </a:cubicBezTo>
                <a:cubicBezTo>
                  <a:pt x="3482" y="390"/>
                  <a:pt x="3483" y="390"/>
                  <a:pt x="3483" y="390"/>
                </a:cubicBezTo>
                <a:cubicBezTo>
                  <a:pt x="3483" y="391"/>
                  <a:pt x="3484" y="391"/>
                  <a:pt x="3484" y="391"/>
                </a:cubicBezTo>
                <a:cubicBezTo>
                  <a:pt x="3484" y="391"/>
                  <a:pt x="3485" y="392"/>
                  <a:pt x="3485" y="392"/>
                </a:cubicBezTo>
                <a:cubicBezTo>
                  <a:pt x="3485" y="393"/>
                  <a:pt x="3485" y="394"/>
                  <a:pt x="3486" y="395"/>
                </a:cubicBezTo>
                <a:cubicBezTo>
                  <a:pt x="3487" y="396"/>
                  <a:pt x="3488" y="396"/>
                  <a:pt x="3489" y="397"/>
                </a:cubicBezTo>
                <a:cubicBezTo>
                  <a:pt x="3490" y="397"/>
                  <a:pt x="3490" y="398"/>
                  <a:pt x="3490" y="398"/>
                </a:cubicBezTo>
                <a:cubicBezTo>
                  <a:pt x="3491" y="398"/>
                  <a:pt x="3491" y="399"/>
                  <a:pt x="3491" y="399"/>
                </a:cubicBezTo>
                <a:cubicBezTo>
                  <a:pt x="3492" y="399"/>
                  <a:pt x="3492" y="399"/>
                  <a:pt x="3492" y="399"/>
                </a:cubicBezTo>
                <a:cubicBezTo>
                  <a:pt x="3492" y="399"/>
                  <a:pt x="3493" y="399"/>
                  <a:pt x="3493" y="400"/>
                </a:cubicBezTo>
                <a:cubicBezTo>
                  <a:pt x="3494" y="400"/>
                  <a:pt x="3496" y="401"/>
                  <a:pt x="3497" y="401"/>
                </a:cubicBezTo>
                <a:cubicBezTo>
                  <a:pt x="3497" y="401"/>
                  <a:pt x="3497" y="400"/>
                  <a:pt x="3498" y="400"/>
                </a:cubicBezTo>
                <a:cubicBezTo>
                  <a:pt x="3498" y="399"/>
                  <a:pt x="3498" y="397"/>
                  <a:pt x="3499" y="396"/>
                </a:cubicBezTo>
                <a:cubicBezTo>
                  <a:pt x="3499" y="394"/>
                  <a:pt x="3499" y="392"/>
                  <a:pt x="3500" y="391"/>
                </a:cubicBezTo>
                <a:cubicBezTo>
                  <a:pt x="3500" y="390"/>
                  <a:pt x="3500" y="390"/>
                  <a:pt x="3501" y="389"/>
                </a:cubicBezTo>
                <a:cubicBezTo>
                  <a:pt x="3501" y="387"/>
                  <a:pt x="3503" y="385"/>
                  <a:pt x="3504" y="384"/>
                </a:cubicBezTo>
                <a:cubicBezTo>
                  <a:pt x="3504" y="383"/>
                  <a:pt x="3504" y="381"/>
                  <a:pt x="3505" y="379"/>
                </a:cubicBezTo>
                <a:cubicBezTo>
                  <a:pt x="3505" y="378"/>
                  <a:pt x="3506" y="376"/>
                  <a:pt x="3506" y="375"/>
                </a:cubicBezTo>
                <a:cubicBezTo>
                  <a:pt x="3506" y="374"/>
                  <a:pt x="3507" y="372"/>
                  <a:pt x="3507" y="372"/>
                </a:cubicBezTo>
                <a:cubicBezTo>
                  <a:pt x="3507" y="372"/>
                  <a:pt x="3507" y="372"/>
                  <a:pt x="3508" y="372"/>
                </a:cubicBezTo>
                <a:cubicBezTo>
                  <a:pt x="3509" y="373"/>
                  <a:pt x="3510" y="372"/>
                  <a:pt x="3511" y="372"/>
                </a:cubicBezTo>
                <a:cubicBezTo>
                  <a:pt x="3512" y="372"/>
                  <a:pt x="3512" y="373"/>
                  <a:pt x="3512" y="373"/>
                </a:cubicBezTo>
                <a:cubicBezTo>
                  <a:pt x="3513" y="373"/>
                  <a:pt x="3513" y="373"/>
                  <a:pt x="3513" y="374"/>
                </a:cubicBezTo>
                <a:cubicBezTo>
                  <a:pt x="3514" y="374"/>
                  <a:pt x="3514" y="374"/>
                  <a:pt x="3514" y="375"/>
                </a:cubicBezTo>
                <a:cubicBezTo>
                  <a:pt x="3515" y="375"/>
                  <a:pt x="3515" y="375"/>
                  <a:pt x="3516" y="375"/>
                </a:cubicBezTo>
                <a:cubicBezTo>
                  <a:pt x="3516" y="375"/>
                  <a:pt x="3519" y="375"/>
                  <a:pt x="3520" y="374"/>
                </a:cubicBezTo>
                <a:cubicBezTo>
                  <a:pt x="3520" y="374"/>
                  <a:pt x="3521" y="374"/>
                  <a:pt x="3521" y="374"/>
                </a:cubicBezTo>
                <a:cubicBezTo>
                  <a:pt x="3521" y="374"/>
                  <a:pt x="3521" y="375"/>
                  <a:pt x="3522" y="375"/>
                </a:cubicBezTo>
                <a:cubicBezTo>
                  <a:pt x="3522" y="375"/>
                  <a:pt x="3522" y="376"/>
                  <a:pt x="3523" y="377"/>
                </a:cubicBezTo>
                <a:cubicBezTo>
                  <a:pt x="3523" y="377"/>
                  <a:pt x="3525" y="376"/>
                  <a:pt x="3526" y="376"/>
                </a:cubicBezTo>
                <a:cubicBezTo>
                  <a:pt x="3527" y="375"/>
                  <a:pt x="3527" y="374"/>
                  <a:pt x="3527" y="374"/>
                </a:cubicBezTo>
                <a:cubicBezTo>
                  <a:pt x="3527" y="374"/>
                  <a:pt x="3528" y="375"/>
                  <a:pt x="3528" y="375"/>
                </a:cubicBezTo>
                <a:cubicBezTo>
                  <a:pt x="3528" y="375"/>
                  <a:pt x="3529" y="375"/>
                  <a:pt x="3529" y="376"/>
                </a:cubicBezTo>
                <a:cubicBezTo>
                  <a:pt x="3529" y="376"/>
                  <a:pt x="3529" y="378"/>
                  <a:pt x="3530" y="378"/>
                </a:cubicBezTo>
                <a:cubicBezTo>
                  <a:pt x="3531" y="377"/>
                  <a:pt x="3533" y="375"/>
                  <a:pt x="3533" y="374"/>
                </a:cubicBezTo>
                <a:cubicBezTo>
                  <a:pt x="3534" y="374"/>
                  <a:pt x="3534" y="374"/>
                  <a:pt x="3534" y="374"/>
                </a:cubicBezTo>
                <a:cubicBezTo>
                  <a:pt x="3535" y="374"/>
                  <a:pt x="3535" y="375"/>
                  <a:pt x="3535" y="376"/>
                </a:cubicBezTo>
                <a:cubicBezTo>
                  <a:pt x="3536" y="377"/>
                  <a:pt x="3536" y="379"/>
                  <a:pt x="3536" y="379"/>
                </a:cubicBezTo>
                <a:cubicBezTo>
                  <a:pt x="3537" y="379"/>
                  <a:pt x="3537" y="378"/>
                  <a:pt x="3537" y="378"/>
                </a:cubicBezTo>
                <a:cubicBezTo>
                  <a:pt x="3538" y="377"/>
                  <a:pt x="3540" y="377"/>
                  <a:pt x="3541" y="376"/>
                </a:cubicBezTo>
                <a:cubicBezTo>
                  <a:pt x="3541" y="375"/>
                  <a:pt x="3541" y="375"/>
                  <a:pt x="3542" y="374"/>
                </a:cubicBezTo>
                <a:cubicBezTo>
                  <a:pt x="3542" y="374"/>
                  <a:pt x="3542" y="373"/>
                  <a:pt x="3543" y="373"/>
                </a:cubicBezTo>
                <a:cubicBezTo>
                  <a:pt x="3543" y="372"/>
                  <a:pt x="3543" y="372"/>
                  <a:pt x="3544" y="371"/>
                </a:cubicBezTo>
                <a:cubicBezTo>
                  <a:pt x="3544" y="371"/>
                  <a:pt x="3544" y="369"/>
                  <a:pt x="3545" y="369"/>
                </a:cubicBezTo>
                <a:cubicBezTo>
                  <a:pt x="3546" y="368"/>
                  <a:pt x="3547" y="368"/>
                  <a:pt x="3548" y="368"/>
                </a:cubicBezTo>
                <a:cubicBezTo>
                  <a:pt x="3549" y="368"/>
                  <a:pt x="3549" y="369"/>
                  <a:pt x="3549" y="369"/>
                </a:cubicBezTo>
                <a:cubicBezTo>
                  <a:pt x="3549" y="369"/>
                  <a:pt x="3550" y="369"/>
                  <a:pt x="3550" y="369"/>
                </a:cubicBezTo>
                <a:cubicBezTo>
                  <a:pt x="3550" y="369"/>
                  <a:pt x="3551" y="369"/>
                  <a:pt x="3551" y="369"/>
                </a:cubicBezTo>
                <a:cubicBezTo>
                  <a:pt x="3551" y="369"/>
                  <a:pt x="3552" y="370"/>
                  <a:pt x="3552" y="369"/>
                </a:cubicBezTo>
                <a:cubicBezTo>
                  <a:pt x="3553" y="368"/>
                  <a:pt x="3555" y="364"/>
                  <a:pt x="3555" y="362"/>
                </a:cubicBezTo>
                <a:cubicBezTo>
                  <a:pt x="3556" y="361"/>
                  <a:pt x="3556" y="359"/>
                  <a:pt x="3556" y="358"/>
                </a:cubicBezTo>
                <a:cubicBezTo>
                  <a:pt x="3557" y="357"/>
                  <a:pt x="3557" y="356"/>
                  <a:pt x="3558" y="355"/>
                </a:cubicBezTo>
                <a:cubicBezTo>
                  <a:pt x="3558" y="354"/>
                  <a:pt x="3558" y="354"/>
                  <a:pt x="3558" y="353"/>
                </a:cubicBezTo>
                <a:cubicBezTo>
                  <a:pt x="3559" y="352"/>
                  <a:pt x="3562" y="349"/>
                  <a:pt x="3563" y="348"/>
                </a:cubicBezTo>
                <a:cubicBezTo>
                  <a:pt x="3563" y="348"/>
                  <a:pt x="3564" y="348"/>
                  <a:pt x="3564" y="347"/>
                </a:cubicBezTo>
                <a:cubicBezTo>
                  <a:pt x="3564" y="346"/>
                  <a:pt x="3564" y="344"/>
                  <a:pt x="3565" y="341"/>
                </a:cubicBezTo>
                <a:cubicBezTo>
                  <a:pt x="3565" y="338"/>
                  <a:pt x="3565" y="334"/>
                  <a:pt x="3566" y="331"/>
                </a:cubicBezTo>
                <a:cubicBezTo>
                  <a:pt x="3566" y="328"/>
                  <a:pt x="3566" y="325"/>
                  <a:pt x="3567" y="324"/>
                </a:cubicBezTo>
                <a:cubicBezTo>
                  <a:pt x="3568" y="322"/>
                  <a:pt x="3569" y="324"/>
                  <a:pt x="3570" y="324"/>
                </a:cubicBezTo>
                <a:cubicBezTo>
                  <a:pt x="3571" y="323"/>
                  <a:pt x="3571" y="322"/>
                  <a:pt x="3571" y="322"/>
                </a:cubicBezTo>
                <a:cubicBezTo>
                  <a:pt x="3571" y="321"/>
                  <a:pt x="3572" y="320"/>
                  <a:pt x="3572" y="319"/>
                </a:cubicBezTo>
                <a:cubicBezTo>
                  <a:pt x="3572" y="319"/>
                  <a:pt x="3573" y="318"/>
                  <a:pt x="3573" y="318"/>
                </a:cubicBezTo>
                <a:cubicBezTo>
                  <a:pt x="3573" y="318"/>
                  <a:pt x="3574" y="319"/>
                  <a:pt x="3574" y="319"/>
                </a:cubicBezTo>
                <a:cubicBezTo>
                  <a:pt x="3575" y="319"/>
                  <a:pt x="3577" y="320"/>
                  <a:pt x="3577" y="320"/>
                </a:cubicBezTo>
                <a:cubicBezTo>
                  <a:pt x="3578" y="320"/>
                  <a:pt x="3578" y="320"/>
                  <a:pt x="3578" y="320"/>
                </a:cubicBezTo>
                <a:cubicBezTo>
                  <a:pt x="3579" y="320"/>
                  <a:pt x="3579" y="320"/>
                  <a:pt x="3579" y="320"/>
                </a:cubicBezTo>
                <a:cubicBezTo>
                  <a:pt x="3580" y="320"/>
                  <a:pt x="3580" y="320"/>
                  <a:pt x="3581" y="320"/>
                </a:cubicBezTo>
                <a:cubicBezTo>
                  <a:pt x="3581" y="320"/>
                  <a:pt x="3581" y="319"/>
                  <a:pt x="3582" y="319"/>
                </a:cubicBezTo>
                <a:cubicBezTo>
                  <a:pt x="3582" y="318"/>
                  <a:pt x="3584" y="315"/>
                  <a:pt x="3585" y="316"/>
                </a:cubicBezTo>
                <a:cubicBezTo>
                  <a:pt x="3585" y="316"/>
                  <a:pt x="3585" y="320"/>
                  <a:pt x="3586" y="322"/>
                </a:cubicBezTo>
                <a:cubicBezTo>
                  <a:pt x="3586" y="324"/>
                  <a:pt x="3587" y="326"/>
                  <a:pt x="3587" y="328"/>
                </a:cubicBezTo>
                <a:cubicBezTo>
                  <a:pt x="3587" y="330"/>
                  <a:pt x="3588" y="330"/>
                  <a:pt x="3588" y="332"/>
                </a:cubicBezTo>
                <a:cubicBezTo>
                  <a:pt x="3588" y="334"/>
                  <a:pt x="3588" y="336"/>
                  <a:pt x="3589" y="337"/>
                </a:cubicBezTo>
                <a:cubicBezTo>
                  <a:pt x="3590" y="340"/>
                  <a:pt x="3591" y="342"/>
                  <a:pt x="3592" y="344"/>
                </a:cubicBezTo>
                <a:cubicBezTo>
                  <a:pt x="3593" y="346"/>
                  <a:pt x="3593" y="347"/>
                  <a:pt x="3593" y="349"/>
                </a:cubicBezTo>
                <a:cubicBezTo>
                  <a:pt x="3594" y="351"/>
                  <a:pt x="3594" y="355"/>
                  <a:pt x="3594" y="358"/>
                </a:cubicBezTo>
                <a:cubicBezTo>
                  <a:pt x="3594" y="361"/>
                  <a:pt x="3595" y="364"/>
                  <a:pt x="3595" y="366"/>
                </a:cubicBezTo>
                <a:cubicBezTo>
                  <a:pt x="3596" y="369"/>
                  <a:pt x="3596" y="371"/>
                  <a:pt x="3596" y="372"/>
                </a:cubicBezTo>
                <a:cubicBezTo>
                  <a:pt x="3597" y="374"/>
                  <a:pt x="3599" y="374"/>
                  <a:pt x="3600" y="374"/>
                </a:cubicBezTo>
                <a:cubicBezTo>
                  <a:pt x="3600" y="374"/>
                  <a:pt x="3600" y="373"/>
                  <a:pt x="3600" y="373"/>
                </a:cubicBezTo>
                <a:cubicBezTo>
                  <a:pt x="3601" y="372"/>
                  <a:pt x="3601" y="372"/>
                  <a:pt x="3601" y="371"/>
                </a:cubicBezTo>
                <a:cubicBezTo>
                  <a:pt x="3602" y="371"/>
                  <a:pt x="3602" y="371"/>
                  <a:pt x="3603" y="370"/>
                </a:cubicBezTo>
                <a:cubicBezTo>
                  <a:pt x="3603" y="370"/>
                  <a:pt x="3603" y="370"/>
                  <a:pt x="3604" y="370"/>
                </a:cubicBezTo>
                <a:cubicBezTo>
                  <a:pt x="3604" y="369"/>
                  <a:pt x="3606" y="369"/>
                  <a:pt x="3607" y="369"/>
                </a:cubicBezTo>
                <a:cubicBezTo>
                  <a:pt x="3607" y="369"/>
                  <a:pt x="3607" y="369"/>
                  <a:pt x="3608" y="368"/>
                </a:cubicBezTo>
                <a:cubicBezTo>
                  <a:pt x="3608" y="367"/>
                  <a:pt x="3608" y="367"/>
                  <a:pt x="3609" y="366"/>
                </a:cubicBezTo>
                <a:cubicBezTo>
                  <a:pt x="3609" y="365"/>
                  <a:pt x="3610" y="363"/>
                  <a:pt x="3610" y="361"/>
                </a:cubicBezTo>
                <a:cubicBezTo>
                  <a:pt x="3610" y="359"/>
                  <a:pt x="3610" y="356"/>
                  <a:pt x="3611" y="352"/>
                </a:cubicBezTo>
                <a:cubicBezTo>
                  <a:pt x="3612" y="348"/>
                  <a:pt x="3613" y="342"/>
                  <a:pt x="3614" y="337"/>
                </a:cubicBezTo>
                <a:cubicBezTo>
                  <a:pt x="3615" y="333"/>
                  <a:pt x="3615" y="328"/>
                  <a:pt x="3615" y="324"/>
                </a:cubicBezTo>
                <a:cubicBezTo>
                  <a:pt x="3616" y="319"/>
                  <a:pt x="3616" y="316"/>
                  <a:pt x="3616" y="313"/>
                </a:cubicBezTo>
                <a:cubicBezTo>
                  <a:pt x="3617" y="309"/>
                  <a:pt x="3617" y="305"/>
                  <a:pt x="3617" y="302"/>
                </a:cubicBezTo>
                <a:cubicBezTo>
                  <a:pt x="3618" y="299"/>
                  <a:pt x="3618" y="296"/>
                  <a:pt x="3618" y="292"/>
                </a:cubicBezTo>
                <a:cubicBezTo>
                  <a:pt x="3619" y="289"/>
                  <a:pt x="3621" y="285"/>
                  <a:pt x="3621" y="281"/>
                </a:cubicBezTo>
                <a:cubicBezTo>
                  <a:pt x="3622" y="277"/>
                  <a:pt x="3622" y="273"/>
                  <a:pt x="3623" y="270"/>
                </a:cubicBezTo>
                <a:cubicBezTo>
                  <a:pt x="3623" y="267"/>
                  <a:pt x="3623" y="265"/>
                  <a:pt x="3624" y="262"/>
                </a:cubicBezTo>
                <a:cubicBezTo>
                  <a:pt x="3624" y="259"/>
                  <a:pt x="3624" y="257"/>
                  <a:pt x="3625" y="254"/>
                </a:cubicBezTo>
                <a:cubicBezTo>
                  <a:pt x="3625" y="251"/>
                  <a:pt x="3625" y="248"/>
                  <a:pt x="3626" y="244"/>
                </a:cubicBezTo>
                <a:cubicBezTo>
                  <a:pt x="3627" y="241"/>
                  <a:pt x="3629" y="236"/>
                  <a:pt x="3630" y="233"/>
                </a:cubicBezTo>
                <a:cubicBezTo>
                  <a:pt x="3631" y="229"/>
                  <a:pt x="3630" y="226"/>
                  <a:pt x="3631" y="223"/>
                </a:cubicBezTo>
                <a:cubicBezTo>
                  <a:pt x="3631" y="220"/>
                  <a:pt x="3632" y="217"/>
                  <a:pt x="3632" y="215"/>
                </a:cubicBezTo>
                <a:cubicBezTo>
                  <a:pt x="3632" y="213"/>
                  <a:pt x="3632" y="210"/>
                  <a:pt x="3633" y="208"/>
                </a:cubicBezTo>
                <a:cubicBezTo>
                  <a:pt x="3634" y="207"/>
                  <a:pt x="3636" y="206"/>
                  <a:pt x="3636" y="205"/>
                </a:cubicBezTo>
                <a:cubicBezTo>
                  <a:pt x="3637" y="204"/>
                  <a:pt x="3637" y="203"/>
                  <a:pt x="3637" y="203"/>
                </a:cubicBezTo>
                <a:cubicBezTo>
                  <a:pt x="3637" y="202"/>
                  <a:pt x="3638" y="202"/>
                  <a:pt x="3638" y="201"/>
                </a:cubicBezTo>
                <a:cubicBezTo>
                  <a:pt x="3639" y="200"/>
                  <a:pt x="3639" y="198"/>
                  <a:pt x="3639" y="198"/>
                </a:cubicBezTo>
                <a:cubicBezTo>
                  <a:pt x="3639" y="198"/>
                  <a:pt x="3640" y="197"/>
                  <a:pt x="3640" y="198"/>
                </a:cubicBezTo>
                <a:cubicBezTo>
                  <a:pt x="3641" y="199"/>
                  <a:pt x="3643" y="202"/>
                  <a:pt x="3643" y="205"/>
                </a:cubicBezTo>
                <a:cubicBezTo>
                  <a:pt x="3644" y="209"/>
                  <a:pt x="3644" y="215"/>
                  <a:pt x="3645" y="219"/>
                </a:cubicBezTo>
                <a:cubicBezTo>
                  <a:pt x="3645" y="223"/>
                  <a:pt x="3645" y="227"/>
                  <a:pt x="3646" y="230"/>
                </a:cubicBezTo>
                <a:cubicBezTo>
                  <a:pt x="3646" y="233"/>
                  <a:pt x="3646" y="234"/>
                  <a:pt x="3647" y="237"/>
                </a:cubicBezTo>
                <a:cubicBezTo>
                  <a:pt x="3647" y="238"/>
                  <a:pt x="3647" y="241"/>
                  <a:pt x="3648" y="242"/>
                </a:cubicBezTo>
                <a:cubicBezTo>
                  <a:pt x="3648" y="244"/>
                  <a:pt x="3650" y="244"/>
                  <a:pt x="3651" y="245"/>
                </a:cubicBezTo>
                <a:cubicBezTo>
                  <a:pt x="3652" y="247"/>
                  <a:pt x="3652" y="249"/>
                  <a:pt x="3652" y="251"/>
                </a:cubicBezTo>
                <a:cubicBezTo>
                  <a:pt x="3652" y="254"/>
                  <a:pt x="3653" y="257"/>
                  <a:pt x="3653" y="259"/>
                </a:cubicBezTo>
                <a:cubicBezTo>
                  <a:pt x="3653" y="261"/>
                  <a:pt x="3654" y="262"/>
                  <a:pt x="3654" y="264"/>
                </a:cubicBezTo>
                <a:cubicBezTo>
                  <a:pt x="3654" y="267"/>
                  <a:pt x="3654" y="269"/>
                  <a:pt x="3655" y="272"/>
                </a:cubicBezTo>
                <a:cubicBezTo>
                  <a:pt x="3656" y="275"/>
                  <a:pt x="3658" y="277"/>
                  <a:pt x="3658" y="280"/>
                </a:cubicBezTo>
                <a:cubicBezTo>
                  <a:pt x="3659" y="283"/>
                  <a:pt x="3659" y="286"/>
                  <a:pt x="3659" y="290"/>
                </a:cubicBezTo>
                <a:cubicBezTo>
                  <a:pt x="3660" y="293"/>
                  <a:pt x="3660" y="297"/>
                  <a:pt x="3660" y="301"/>
                </a:cubicBezTo>
                <a:cubicBezTo>
                  <a:pt x="3661" y="305"/>
                  <a:pt x="3661" y="310"/>
                  <a:pt x="3661" y="313"/>
                </a:cubicBezTo>
                <a:cubicBezTo>
                  <a:pt x="3662" y="316"/>
                  <a:pt x="3662" y="319"/>
                  <a:pt x="3662" y="320"/>
                </a:cubicBezTo>
                <a:cubicBezTo>
                  <a:pt x="3663" y="322"/>
                  <a:pt x="3665" y="323"/>
                  <a:pt x="3666" y="323"/>
                </a:cubicBezTo>
                <a:cubicBezTo>
                  <a:pt x="3666" y="324"/>
                  <a:pt x="3667" y="324"/>
                  <a:pt x="3667" y="324"/>
                </a:cubicBezTo>
                <a:cubicBezTo>
                  <a:pt x="3667" y="324"/>
                  <a:pt x="3667" y="323"/>
                  <a:pt x="3668" y="323"/>
                </a:cubicBezTo>
                <a:cubicBezTo>
                  <a:pt x="3668" y="324"/>
                  <a:pt x="3668" y="325"/>
                  <a:pt x="3669" y="325"/>
                </a:cubicBezTo>
                <a:cubicBezTo>
                  <a:pt x="3669" y="326"/>
                  <a:pt x="3669" y="327"/>
                  <a:pt x="3670" y="328"/>
                </a:cubicBezTo>
                <a:cubicBezTo>
                  <a:pt x="3671" y="328"/>
                  <a:pt x="3672" y="328"/>
                  <a:pt x="3673" y="328"/>
                </a:cubicBezTo>
                <a:cubicBezTo>
                  <a:pt x="3674" y="329"/>
                  <a:pt x="3674" y="330"/>
                  <a:pt x="3674" y="330"/>
                </a:cubicBezTo>
                <a:cubicBezTo>
                  <a:pt x="3674" y="330"/>
                  <a:pt x="3675" y="329"/>
                  <a:pt x="3675" y="329"/>
                </a:cubicBezTo>
                <a:cubicBezTo>
                  <a:pt x="3675" y="329"/>
                  <a:pt x="3676" y="329"/>
                  <a:pt x="3676" y="330"/>
                </a:cubicBezTo>
                <a:cubicBezTo>
                  <a:pt x="3676" y="330"/>
                  <a:pt x="3676" y="331"/>
                  <a:pt x="3677" y="332"/>
                </a:cubicBezTo>
                <a:cubicBezTo>
                  <a:pt x="3678" y="333"/>
                  <a:pt x="3679" y="334"/>
                  <a:pt x="3680" y="335"/>
                </a:cubicBezTo>
                <a:cubicBezTo>
                  <a:pt x="3681" y="336"/>
                  <a:pt x="3681" y="337"/>
                  <a:pt x="3681" y="338"/>
                </a:cubicBezTo>
                <a:cubicBezTo>
                  <a:pt x="3682" y="339"/>
                  <a:pt x="3682" y="341"/>
                  <a:pt x="3682" y="341"/>
                </a:cubicBezTo>
                <a:cubicBezTo>
                  <a:pt x="3683" y="342"/>
                  <a:pt x="3683" y="342"/>
                  <a:pt x="3683" y="343"/>
                </a:cubicBezTo>
                <a:cubicBezTo>
                  <a:pt x="3684" y="343"/>
                  <a:pt x="3684" y="343"/>
                  <a:pt x="3685" y="344"/>
                </a:cubicBezTo>
                <a:cubicBezTo>
                  <a:pt x="3685" y="344"/>
                  <a:pt x="3687" y="345"/>
                  <a:pt x="3688" y="346"/>
                </a:cubicBezTo>
                <a:cubicBezTo>
                  <a:pt x="3688" y="347"/>
                  <a:pt x="3688" y="347"/>
                  <a:pt x="3689" y="348"/>
                </a:cubicBezTo>
                <a:cubicBezTo>
                  <a:pt x="3689" y="348"/>
                  <a:pt x="3689" y="349"/>
                  <a:pt x="3690" y="349"/>
                </a:cubicBezTo>
                <a:cubicBezTo>
                  <a:pt x="3690" y="349"/>
                  <a:pt x="3691" y="348"/>
                  <a:pt x="3691" y="348"/>
                </a:cubicBezTo>
                <a:cubicBezTo>
                  <a:pt x="3691" y="348"/>
                  <a:pt x="3691" y="349"/>
                  <a:pt x="3692" y="349"/>
                </a:cubicBezTo>
                <a:cubicBezTo>
                  <a:pt x="3692" y="349"/>
                  <a:pt x="3694" y="348"/>
                  <a:pt x="3695" y="348"/>
                </a:cubicBezTo>
                <a:cubicBezTo>
                  <a:pt x="3696" y="348"/>
                  <a:pt x="3696" y="349"/>
                  <a:pt x="3696" y="349"/>
                </a:cubicBezTo>
                <a:cubicBezTo>
                  <a:pt x="3696" y="350"/>
                  <a:pt x="3697" y="351"/>
                  <a:pt x="3697" y="351"/>
                </a:cubicBezTo>
                <a:cubicBezTo>
                  <a:pt x="3697" y="351"/>
                  <a:pt x="3698" y="351"/>
                  <a:pt x="3698" y="350"/>
                </a:cubicBezTo>
                <a:cubicBezTo>
                  <a:pt x="3698" y="350"/>
                  <a:pt x="3698" y="348"/>
                  <a:pt x="3699" y="348"/>
                </a:cubicBezTo>
                <a:cubicBezTo>
                  <a:pt x="3700" y="347"/>
                  <a:pt x="3702" y="347"/>
                  <a:pt x="3702" y="347"/>
                </a:cubicBezTo>
                <a:cubicBezTo>
                  <a:pt x="3703" y="347"/>
                  <a:pt x="3703" y="346"/>
                  <a:pt x="3703" y="346"/>
                </a:cubicBezTo>
                <a:cubicBezTo>
                  <a:pt x="3704" y="347"/>
                  <a:pt x="3704" y="348"/>
                  <a:pt x="3704" y="349"/>
                </a:cubicBezTo>
                <a:cubicBezTo>
                  <a:pt x="3705" y="349"/>
                  <a:pt x="3705" y="349"/>
                  <a:pt x="3705" y="350"/>
                </a:cubicBezTo>
                <a:cubicBezTo>
                  <a:pt x="3706" y="350"/>
                  <a:pt x="3706" y="351"/>
                  <a:pt x="3707" y="351"/>
                </a:cubicBezTo>
                <a:cubicBezTo>
                  <a:pt x="3707" y="352"/>
                  <a:pt x="3709" y="353"/>
                  <a:pt x="3710" y="354"/>
                </a:cubicBezTo>
                <a:cubicBezTo>
                  <a:pt x="3710" y="354"/>
                  <a:pt x="3710" y="354"/>
                  <a:pt x="3711" y="355"/>
                </a:cubicBezTo>
                <a:cubicBezTo>
                  <a:pt x="3711" y="355"/>
                  <a:pt x="3711" y="356"/>
                  <a:pt x="3712" y="356"/>
                </a:cubicBezTo>
                <a:cubicBezTo>
                  <a:pt x="3712" y="356"/>
                  <a:pt x="3713" y="356"/>
                  <a:pt x="3714" y="357"/>
                </a:cubicBezTo>
                <a:cubicBezTo>
                  <a:pt x="3715" y="357"/>
                  <a:pt x="3716" y="357"/>
                  <a:pt x="3717" y="357"/>
                </a:cubicBezTo>
                <a:cubicBezTo>
                  <a:pt x="3718" y="357"/>
                  <a:pt x="3718" y="357"/>
                  <a:pt x="3718" y="357"/>
                </a:cubicBezTo>
                <a:cubicBezTo>
                  <a:pt x="3718" y="357"/>
                  <a:pt x="3719" y="357"/>
                  <a:pt x="3719" y="356"/>
                </a:cubicBezTo>
                <a:cubicBezTo>
                  <a:pt x="3720" y="355"/>
                  <a:pt x="3720" y="353"/>
                  <a:pt x="3720" y="353"/>
                </a:cubicBezTo>
                <a:cubicBezTo>
                  <a:pt x="3721" y="352"/>
                  <a:pt x="3721" y="353"/>
                  <a:pt x="3721" y="353"/>
                </a:cubicBezTo>
                <a:cubicBezTo>
                  <a:pt x="3722" y="353"/>
                  <a:pt x="3724" y="352"/>
                  <a:pt x="3724" y="352"/>
                </a:cubicBezTo>
                <a:cubicBezTo>
                  <a:pt x="3725" y="351"/>
                  <a:pt x="3725" y="351"/>
                  <a:pt x="3725" y="350"/>
                </a:cubicBezTo>
                <a:cubicBezTo>
                  <a:pt x="3726" y="349"/>
                  <a:pt x="3726" y="347"/>
                  <a:pt x="3727" y="345"/>
                </a:cubicBezTo>
                <a:cubicBezTo>
                  <a:pt x="3727" y="344"/>
                  <a:pt x="3727" y="343"/>
                  <a:pt x="3727" y="341"/>
                </a:cubicBezTo>
                <a:cubicBezTo>
                  <a:pt x="3728" y="340"/>
                  <a:pt x="3728" y="336"/>
                  <a:pt x="3729" y="335"/>
                </a:cubicBezTo>
                <a:cubicBezTo>
                  <a:pt x="3729" y="334"/>
                  <a:pt x="3731" y="334"/>
                  <a:pt x="3732" y="333"/>
                </a:cubicBezTo>
                <a:cubicBezTo>
                  <a:pt x="3733" y="333"/>
                  <a:pt x="3733" y="332"/>
                  <a:pt x="3733" y="331"/>
                </a:cubicBezTo>
                <a:cubicBezTo>
                  <a:pt x="3733" y="331"/>
                  <a:pt x="3733" y="332"/>
                  <a:pt x="3734" y="331"/>
                </a:cubicBezTo>
                <a:cubicBezTo>
                  <a:pt x="3734" y="331"/>
                  <a:pt x="3734" y="330"/>
                  <a:pt x="3735" y="329"/>
                </a:cubicBezTo>
                <a:cubicBezTo>
                  <a:pt x="3735" y="327"/>
                  <a:pt x="3735" y="326"/>
                  <a:pt x="3736" y="325"/>
                </a:cubicBezTo>
                <a:cubicBezTo>
                  <a:pt x="3737" y="324"/>
                  <a:pt x="3738" y="322"/>
                  <a:pt x="3739" y="321"/>
                </a:cubicBezTo>
                <a:cubicBezTo>
                  <a:pt x="3740" y="320"/>
                  <a:pt x="3740" y="320"/>
                  <a:pt x="3740" y="319"/>
                </a:cubicBezTo>
                <a:cubicBezTo>
                  <a:pt x="3740" y="318"/>
                  <a:pt x="3741" y="318"/>
                  <a:pt x="3741" y="318"/>
                </a:cubicBezTo>
                <a:cubicBezTo>
                  <a:pt x="3742" y="317"/>
                  <a:pt x="3741" y="315"/>
                  <a:pt x="3742" y="314"/>
                </a:cubicBezTo>
                <a:cubicBezTo>
                  <a:pt x="3743" y="314"/>
                  <a:pt x="3746" y="314"/>
                  <a:pt x="3747" y="313"/>
                </a:cubicBezTo>
                <a:cubicBezTo>
                  <a:pt x="3749" y="313"/>
                  <a:pt x="3748" y="312"/>
                  <a:pt x="3749" y="311"/>
                </a:cubicBezTo>
                <a:cubicBezTo>
                  <a:pt x="3749" y="311"/>
                  <a:pt x="3749" y="310"/>
                  <a:pt x="3750" y="309"/>
                </a:cubicBezTo>
                <a:cubicBezTo>
                  <a:pt x="3751" y="308"/>
                  <a:pt x="3753" y="306"/>
                  <a:pt x="3754" y="306"/>
                </a:cubicBezTo>
                <a:cubicBezTo>
                  <a:pt x="3755" y="306"/>
                  <a:pt x="3755" y="307"/>
                  <a:pt x="3755" y="307"/>
                </a:cubicBezTo>
                <a:cubicBezTo>
                  <a:pt x="3755" y="307"/>
                  <a:pt x="3756" y="305"/>
                  <a:pt x="3756" y="304"/>
                </a:cubicBezTo>
                <a:cubicBezTo>
                  <a:pt x="3756" y="303"/>
                  <a:pt x="3757" y="300"/>
                  <a:pt x="3757" y="299"/>
                </a:cubicBezTo>
                <a:cubicBezTo>
                  <a:pt x="3757" y="297"/>
                  <a:pt x="3757" y="295"/>
                  <a:pt x="3758" y="294"/>
                </a:cubicBezTo>
                <a:cubicBezTo>
                  <a:pt x="3759" y="293"/>
                  <a:pt x="3760" y="294"/>
                  <a:pt x="3761" y="294"/>
                </a:cubicBezTo>
                <a:cubicBezTo>
                  <a:pt x="3762" y="294"/>
                  <a:pt x="3762" y="294"/>
                  <a:pt x="3762" y="295"/>
                </a:cubicBezTo>
                <a:cubicBezTo>
                  <a:pt x="3763" y="296"/>
                  <a:pt x="3763" y="297"/>
                  <a:pt x="3763" y="298"/>
                </a:cubicBezTo>
                <a:cubicBezTo>
                  <a:pt x="3763" y="299"/>
                  <a:pt x="3764" y="300"/>
                  <a:pt x="3764" y="300"/>
                </a:cubicBezTo>
                <a:cubicBezTo>
                  <a:pt x="3765" y="300"/>
                  <a:pt x="3764" y="299"/>
                  <a:pt x="3765" y="298"/>
                </a:cubicBezTo>
                <a:cubicBezTo>
                  <a:pt x="3766" y="297"/>
                  <a:pt x="3769" y="295"/>
                  <a:pt x="3769" y="295"/>
                </a:cubicBezTo>
                <a:cubicBezTo>
                  <a:pt x="3770" y="294"/>
                  <a:pt x="3770" y="294"/>
                  <a:pt x="3771" y="293"/>
                </a:cubicBezTo>
                <a:cubicBezTo>
                  <a:pt x="3771" y="293"/>
                  <a:pt x="3771" y="294"/>
                  <a:pt x="3772" y="294"/>
                </a:cubicBezTo>
                <a:cubicBezTo>
                  <a:pt x="3772" y="294"/>
                  <a:pt x="3772" y="295"/>
                  <a:pt x="3773" y="295"/>
                </a:cubicBezTo>
                <a:cubicBezTo>
                  <a:pt x="3773" y="296"/>
                  <a:pt x="3775" y="295"/>
                  <a:pt x="3776" y="295"/>
                </a:cubicBezTo>
                <a:cubicBezTo>
                  <a:pt x="3776" y="295"/>
                  <a:pt x="3777" y="295"/>
                  <a:pt x="3777" y="295"/>
                </a:cubicBezTo>
                <a:cubicBezTo>
                  <a:pt x="3777" y="295"/>
                  <a:pt x="3778" y="295"/>
                  <a:pt x="3778" y="295"/>
                </a:cubicBezTo>
                <a:cubicBezTo>
                  <a:pt x="3778" y="295"/>
                  <a:pt x="3779" y="294"/>
                  <a:pt x="3779" y="295"/>
                </a:cubicBezTo>
                <a:cubicBezTo>
                  <a:pt x="3779" y="295"/>
                  <a:pt x="3779" y="296"/>
                  <a:pt x="3780" y="297"/>
                </a:cubicBezTo>
                <a:cubicBezTo>
                  <a:pt x="3781" y="298"/>
                  <a:pt x="3782" y="298"/>
                  <a:pt x="3783" y="299"/>
                </a:cubicBezTo>
                <a:cubicBezTo>
                  <a:pt x="3784" y="300"/>
                  <a:pt x="3784" y="301"/>
                  <a:pt x="3784" y="302"/>
                </a:cubicBezTo>
                <a:cubicBezTo>
                  <a:pt x="3785" y="303"/>
                  <a:pt x="3785" y="303"/>
                  <a:pt x="3785" y="303"/>
                </a:cubicBezTo>
                <a:cubicBezTo>
                  <a:pt x="3786" y="304"/>
                  <a:pt x="3786" y="305"/>
                  <a:pt x="3786" y="305"/>
                </a:cubicBezTo>
                <a:cubicBezTo>
                  <a:pt x="3787" y="306"/>
                  <a:pt x="3787" y="308"/>
                  <a:pt x="3787" y="310"/>
                </a:cubicBezTo>
                <a:cubicBezTo>
                  <a:pt x="3788" y="311"/>
                  <a:pt x="3790" y="312"/>
                  <a:pt x="3791" y="313"/>
                </a:cubicBezTo>
                <a:cubicBezTo>
                  <a:pt x="3791" y="314"/>
                  <a:pt x="3791" y="314"/>
                  <a:pt x="3792" y="314"/>
                </a:cubicBezTo>
                <a:cubicBezTo>
                  <a:pt x="3792" y="314"/>
                  <a:pt x="3792" y="315"/>
                  <a:pt x="3793" y="315"/>
                </a:cubicBezTo>
                <a:cubicBezTo>
                  <a:pt x="3793" y="315"/>
                  <a:pt x="3793" y="316"/>
                  <a:pt x="3794" y="317"/>
                </a:cubicBezTo>
                <a:cubicBezTo>
                  <a:pt x="3794" y="317"/>
                  <a:pt x="3794" y="318"/>
                  <a:pt x="3795" y="318"/>
                </a:cubicBezTo>
                <a:cubicBezTo>
                  <a:pt x="3796" y="319"/>
                  <a:pt x="3798" y="322"/>
                  <a:pt x="3799" y="323"/>
                </a:cubicBezTo>
                <a:cubicBezTo>
                  <a:pt x="3800" y="325"/>
                  <a:pt x="3800" y="326"/>
                  <a:pt x="3800" y="328"/>
                </a:cubicBezTo>
                <a:cubicBezTo>
                  <a:pt x="3800" y="330"/>
                  <a:pt x="3801" y="332"/>
                  <a:pt x="3801" y="334"/>
                </a:cubicBezTo>
                <a:cubicBezTo>
                  <a:pt x="3801" y="335"/>
                  <a:pt x="3801" y="337"/>
                  <a:pt x="3802" y="339"/>
                </a:cubicBezTo>
                <a:cubicBezTo>
                  <a:pt x="3803" y="340"/>
                  <a:pt x="3805" y="340"/>
                  <a:pt x="3805" y="341"/>
                </a:cubicBezTo>
                <a:cubicBezTo>
                  <a:pt x="3806" y="342"/>
                  <a:pt x="3806" y="342"/>
                  <a:pt x="3806" y="343"/>
                </a:cubicBezTo>
                <a:cubicBezTo>
                  <a:pt x="3807" y="344"/>
                  <a:pt x="3807" y="344"/>
                  <a:pt x="3807" y="345"/>
                </a:cubicBezTo>
                <a:cubicBezTo>
                  <a:pt x="3808" y="346"/>
                  <a:pt x="3808" y="347"/>
                  <a:pt x="3808" y="348"/>
                </a:cubicBezTo>
                <a:cubicBezTo>
                  <a:pt x="3809" y="349"/>
                  <a:pt x="3809" y="349"/>
                  <a:pt x="3809" y="350"/>
                </a:cubicBezTo>
                <a:cubicBezTo>
                  <a:pt x="3810" y="350"/>
                  <a:pt x="3812" y="350"/>
                  <a:pt x="3813" y="351"/>
                </a:cubicBezTo>
                <a:cubicBezTo>
                  <a:pt x="3813" y="351"/>
                  <a:pt x="3813" y="351"/>
                  <a:pt x="3814" y="352"/>
                </a:cubicBezTo>
                <a:cubicBezTo>
                  <a:pt x="3814" y="353"/>
                  <a:pt x="3814" y="354"/>
                  <a:pt x="3815" y="354"/>
                </a:cubicBezTo>
                <a:cubicBezTo>
                  <a:pt x="3815" y="355"/>
                  <a:pt x="3815" y="356"/>
                  <a:pt x="3816" y="357"/>
                </a:cubicBezTo>
                <a:cubicBezTo>
                  <a:pt x="3816" y="357"/>
                  <a:pt x="3816" y="358"/>
                  <a:pt x="3817" y="358"/>
                </a:cubicBezTo>
                <a:cubicBezTo>
                  <a:pt x="3817" y="359"/>
                  <a:pt x="3819" y="360"/>
                  <a:pt x="3820" y="361"/>
                </a:cubicBezTo>
                <a:cubicBezTo>
                  <a:pt x="3821" y="362"/>
                  <a:pt x="3821" y="363"/>
                  <a:pt x="3821" y="364"/>
                </a:cubicBezTo>
                <a:cubicBezTo>
                  <a:pt x="3821" y="365"/>
                  <a:pt x="3822" y="366"/>
                  <a:pt x="3822" y="366"/>
                </a:cubicBezTo>
                <a:cubicBezTo>
                  <a:pt x="3822" y="367"/>
                  <a:pt x="3823" y="368"/>
                  <a:pt x="3823" y="369"/>
                </a:cubicBezTo>
                <a:cubicBezTo>
                  <a:pt x="3823" y="370"/>
                  <a:pt x="3823" y="372"/>
                  <a:pt x="3824" y="372"/>
                </a:cubicBezTo>
                <a:cubicBezTo>
                  <a:pt x="3825" y="374"/>
                  <a:pt x="3827" y="375"/>
                  <a:pt x="3827" y="376"/>
                </a:cubicBezTo>
                <a:cubicBezTo>
                  <a:pt x="3828" y="376"/>
                  <a:pt x="3828" y="377"/>
                  <a:pt x="3828" y="377"/>
                </a:cubicBezTo>
                <a:cubicBezTo>
                  <a:pt x="3829" y="378"/>
                  <a:pt x="3829" y="378"/>
                  <a:pt x="3829" y="379"/>
                </a:cubicBezTo>
                <a:cubicBezTo>
                  <a:pt x="3830" y="379"/>
                  <a:pt x="3830" y="379"/>
                  <a:pt x="3830" y="379"/>
                </a:cubicBezTo>
                <a:cubicBezTo>
                  <a:pt x="3831" y="379"/>
                  <a:pt x="3831" y="379"/>
                  <a:pt x="3831" y="379"/>
                </a:cubicBezTo>
                <a:cubicBezTo>
                  <a:pt x="3832" y="379"/>
                  <a:pt x="3834" y="379"/>
                  <a:pt x="3835" y="380"/>
                </a:cubicBezTo>
                <a:cubicBezTo>
                  <a:pt x="3835" y="380"/>
                  <a:pt x="3835" y="381"/>
                  <a:pt x="3836" y="381"/>
                </a:cubicBezTo>
                <a:cubicBezTo>
                  <a:pt x="3836" y="381"/>
                  <a:pt x="3836" y="381"/>
                  <a:pt x="3837" y="381"/>
                </a:cubicBezTo>
                <a:cubicBezTo>
                  <a:pt x="3837" y="381"/>
                  <a:pt x="3837" y="381"/>
                  <a:pt x="3838" y="381"/>
                </a:cubicBezTo>
                <a:cubicBezTo>
                  <a:pt x="3839" y="381"/>
                  <a:pt x="3841" y="381"/>
                  <a:pt x="3842" y="382"/>
                </a:cubicBezTo>
                <a:cubicBezTo>
                  <a:pt x="3843" y="382"/>
                  <a:pt x="3843" y="383"/>
                  <a:pt x="3843" y="383"/>
                </a:cubicBezTo>
                <a:cubicBezTo>
                  <a:pt x="3843" y="383"/>
                  <a:pt x="3844" y="383"/>
                  <a:pt x="3844" y="383"/>
                </a:cubicBezTo>
                <a:cubicBezTo>
                  <a:pt x="3844" y="384"/>
                  <a:pt x="3845" y="384"/>
                  <a:pt x="3845" y="384"/>
                </a:cubicBezTo>
                <a:cubicBezTo>
                  <a:pt x="3845" y="384"/>
                  <a:pt x="3846" y="384"/>
                  <a:pt x="3846" y="384"/>
                </a:cubicBezTo>
                <a:cubicBezTo>
                  <a:pt x="3847" y="384"/>
                  <a:pt x="3849" y="385"/>
                  <a:pt x="3849" y="385"/>
                </a:cubicBezTo>
                <a:cubicBezTo>
                  <a:pt x="3850" y="385"/>
                  <a:pt x="3850" y="384"/>
                  <a:pt x="3850" y="384"/>
                </a:cubicBezTo>
                <a:cubicBezTo>
                  <a:pt x="3851" y="384"/>
                  <a:pt x="3851" y="385"/>
                  <a:pt x="3851" y="385"/>
                </a:cubicBezTo>
                <a:cubicBezTo>
                  <a:pt x="3852" y="385"/>
                  <a:pt x="3852" y="384"/>
                  <a:pt x="3853" y="384"/>
                </a:cubicBezTo>
                <a:cubicBezTo>
                  <a:pt x="3853" y="384"/>
                  <a:pt x="3853" y="384"/>
                  <a:pt x="3854" y="384"/>
                </a:cubicBezTo>
                <a:cubicBezTo>
                  <a:pt x="3854" y="384"/>
                  <a:pt x="3856" y="383"/>
                  <a:pt x="3857" y="383"/>
                </a:cubicBezTo>
                <a:cubicBezTo>
                  <a:pt x="3857" y="382"/>
                  <a:pt x="3857" y="382"/>
                  <a:pt x="3858" y="382"/>
                </a:cubicBezTo>
                <a:cubicBezTo>
                  <a:pt x="3858" y="382"/>
                  <a:pt x="3859" y="382"/>
                  <a:pt x="3859" y="382"/>
                </a:cubicBezTo>
                <a:cubicBezTo>
                  <a:pt x="3859" y="382"/>
                  <a:pt x="3860" y="382"/>
                  <a:pt x="3860" y="381"/>
                </a:cubicBezTo>
                <a:cubicBezTo>
                  <a:pt x="3860" y="381"/>
                  <a:pt x="3860" y="380"/>
                  <a:pt x="3861" y="379"/>
                </a:cubicBezTo>
                <a:cubicBezTo>
                  <a:pt x="3862" y="379"/>
                  <a:pt x="3863" y="379"/>
                  <a:pt x="3864" y="379"/>
                </a:cubicBezTo>
                <a:cubicBezTo>
                  <a:pt x="3865" y="379"/>
                  <a:pt x="3865" y="379"/>
                  <a:pt x="3865" y="379"/>
                </a:cubicBezTo>
                <a:cubicBezTo>
                  <a:pt x="3866" y="380"/>
                  <a:pt x="3866" y="379"/>
                  <a:pt x="3866" y="379"/>
                </a:cubicBezTo>
                <a:cubicBezTo>
                  <a:pt x="3866" y="379"/>
                  <a:pt x="3867" y="379"/>
                  <a:pt x="3867" y="379"/>
                </a:cubicBezTo>
                <a:cubicBezTo>
                  <a:pt x="3867" y="379"/>
                  <a:pt x="3868" y="379"/>
                  <a:pt x="3868" y="379"/>
                </a:cubicBezTo>
                <a:cubicBezTo>
                  <a:pt x="3869" y="379"/>
                  <a:pt x="3871" y="379"/>
                  <a:pt x="3871" y="379"/>
                </a:cubicBezTo>
                <a:cubicBezTo>
                  <a:pt x="3872" y="379"/>
                  <a:pt x="3872" y="378"/>
                  <a:pt x="3872" y="378"/>
                </a:cubicBezTo>
                <a:cubicBezTo>
                  <a:pt x="3873" y="378"/>
                  <a:pt x="3873" y="378"/>
                  <a:pt x="3873" y="377"/>
                </a:cubicBezTo>
                <a:cubicBezTo>
                  <a:pt x="3874" y="377"/>
                  <a:pt x="3874" y="376"/>
                  <a:pt x="3875" y="376"/>
                </a:cubicBezTo>
                <a:cubicBezTo>
                  <a:pt x="3875" y="375"/>
                  <a:pt x="3875" y="374"/>
                  <a:pt x="3876" y="373"/>
                </a:cubicBezTo>
                <a:cubicBezTo>
                  <a:pt x="3876" y="373"/>
                  <a:pt x="3878" y="373"/>
                  <a:pt x="3879" y="372"/>
                </a:cubicBezTo>
                <a:cubicBezTo>
                  <a:pt x="3879" y="372"/>
                  <a:pt x="3879" y="372"/>
                  <a:pt x="3880" y="371"/>
                </a:cubicBezTo>
                <a:cubicBezTo>
                  <a:pt x="3880" y="371"/>
                  <a:pt x="3880" y="370"/>
                  <a:pt x="3881" y="369"/>
                </a:cubicBezTo>
                <a:cubicBezTo>
                  <a:pt x="3881" y="369"/>
                  <a:pt x="3882" y="369"/>
                  <a:pt x="3882" y="369"/>
                </a:cubicBezTo>
                <a:cubicBezTo>
                  <a:pt x="3882" y="369"/>
                  <a:pt x="3883" y="369"/>
                  <a:pt x="3883" y="370"/>
                </a:cubicBezTo>
                <a:cubicBezTo>
                  <a:pt x="3884" y="370"/>
                  <a:pt x="3885" y="371"/>
                  <a:pt x="3886" y="371"/>
                </a:cubicBezTo>
                <a:cubicBezTo>
                  <a:pt x="3887" y="371"/>
                  <a:pt x="3887" y="372"/>
                  <a:pt x="3887" y="372"/>
                </a:cubicBezTo>
                <a:cubicBezTo>
                  <a:pt x="3888" y="372"/>
                  <a:pt x="3888" y="372"/>
                  <a:pt x="3888" y="372"/>
                </a:cubicBezTo>
                <a:cubicBezTo>
                  <a:pt x="3889" y="372"/>
                  <a:pt x="3889" y="372"/>
                  <a:pt x="3889" y="371"/>
                </a:cubicBezTo>
                <a:cubicBezTo>
                  <a:pt x="3890" y="371"/>
                  <a:pt x="3890" y="371"/>
                  <a:pt x="3890" y="371"/>
                </a:cubicBezTo>
                <a:cubicBezTo>
                  <a:pt x="3891" y="370"/>
                  <a:pt x="3893" y="370"/>
                  <a:pt x="3893" y="370"/>
                </a:cubicBezTo>
                <a:cubicBezTo>
                  <a:pt x="3894" y="369"/>
                  <a:pt x="3894" y="369"/>
                  <a:pt x="3895" y="369"/>
                </a:cubicBezTo>
                <a:cubicBezTo>
                  <a:pt x="3895" y="368"/>
                  <a:pt x="3895" y="368"/>
                  <a:pt x="3896" y="368"/>
                </a:cubicBezTo>
                <a:cubicBezTo>
                  <a:pt x="3896" y="368"/>
                  <a:pt x="3896" y="367"/>
                  <a:pt x="3896" y="367"/>
                </a:cubicBezTo>
                <a:cubicBezTo>
                  <a:pt x="3897" y="367"/>
                  <a:pt x="3897" y="367"/>
                  <a:pt x="3898" y="367"/>
                </a:cubicBezTo>
                <a:cubicBezTo>
                  <a:pt x="3898" y="367"/>
                  <a:pt x="3900" y="367"/>
                  <a:pt x="3901" y="367"/>
                </a:cubicBezTo>
                <a:cubicBezTo>
                  <a:pt x="3902" y="367"/>
                  <a:pt x="3902" y="368"/>
                  <a:pt x="3902" y="368"/>
                </a:cubicBezTo>
                <a:cubicBezTo>
                  <a:pt x="3902" y="369"/>
                  <a:pt x="3902" y="369"/>
                  <a:pt x="3903" y="370"/>
                </a:cubicBezTo>
                <a:cubicBezTo>
                  <a:pt x="3903" y="370"/>
                  <a:pt x="3904" y="371"/>
                  <a:pt x="3904" y="372"/>
                </a:cubicBezTo>
                <a:cubicBezTo>
                  <a:pt x="3904" y="373"/>
                  <a:pt x="3904" y="375"/>
                  <a:pt x="3905" y="376"/>
                </a:cubicBezTo>
                <a:cubicBezTo>
                  <a:pt x="3906" y="377"/>
                  <a:pt x="3908" y="377"/>
                  <a:pt x="3909" y="378"/>
                </a:cubicBezTo>
                <a:cubicBezTo>
                  <a:pt x="3910" y="379"/>
                  <a:pt x="3910" y="380"/>
                  <a:pt x="3910" y="381"/>
                </a:cubicBezTo>
                <a:cubicBezTo>
                  <a:pt x="3911" y="382"/>
                  <a:pt x="3911" y="383"/>
                  <a:pt x="3911" y="385"/>
                </a:cubicBezTo>
                <a:cubicBezTo>
                  <a:pt x="3912" y="386"/>
                  <a:pt x="3912" y="387"/>
                  <a:pt x="3912" y="388"/>
                </a:cubicBezTo>
                <a:cubicBezTo>
                  <a:pt x="3913" y="388"/>
                  <a:pt x="3915" y="389"/>
                  <a:pt x="3915" y="390"/>
                </a:cubicBezTo>
                <a:cubicBezTo>
                  <a:pt x="3916" y="390"/>
                  <a:pt x="3916" y="390"/>
                  <a:pt x="3917" y="390"/>
                </a:cubicBezTo>
                <a:cubicBezTo>
                  <a:pt x="3917" y="391"/>
                  <a:pt x="3917" y="390"/>
                  <a:pt x="3918" y="390"/>
                </a:cubicBezTo>
                <a:cubicBezTo>
                  <a:pt x="3918" y="390"/>
                  <a:pt x="3918" y="391"/>
                  <a:pt x="3919" y="390"/>
                </a:cubicBezTo>
                <a:cubicBezTo>
                  <a:pt x="3919" y="389"/>
                  <a:pt x="3919" y="388"/>
                  <a:pt x="3920" y="386"/>
                </a:cubicBezTo>
                <a:cubicBezTo>
                  <a:pt x="3920" y="384"/>
                  <a:pt x="3922" y="382"/>
                  <a:pt x="3923" y="380"/>
                </a:cubicBezTo>
                <a:cubicBezTo>
                  <a:pt x="3924" y="378"/>
                  <a:pt x="3924" y="376"/>
                  <a:pt x="3924" y="374"/>
                </a:cubicBezTo>
                <a:cubicBezTo>
                  <a:pt x="3924" y="372"/>
                  <a:pt x="3925" y="371"/>
                  <a:pt x="3925" y="369"/>
                </a:cubicBezTo>
                <a:cubicBezTo>
                  <a:pt x="3925" y="367"/>
                  <a:pt x="3926" y="365"/>
                  <a:pt x="3926" y="363"/>
                </a:cubicBezTo>
                <a:cubicBezTo>
                  <a:pt x="3926" y="362"/>
                  <a:pt x="3926" y="360"/>
                  <a:pt x="3927" y="358"/>
                </a:cubicBezTo>
                <a:cubicBezTo>
                  <a:pt x="3928" y="356"/>
                  <a:pt x="3930" y="355"/>
                  <a:pt x="3930" y="353"/>
                </a:cubicBezTo>
                <a:cubicBezTo>
                  <a:pt x="3931" y="351"/>
                  <a:pt x="3931" y="349"/>
                  <a:pt x="3931" y="347"/>
                </a:cubicBezTo>
                <a:cubicBezTo>
                  <a:pt x="3932" y="344"/>
                  <a:pt x="3932" y="340"/>
                  <a:pt x="3932" y="337"/>
                </a:cubicBezTo>
                <a:cubicBezTo>
                  <a:pt x="3933" y="334"/>
                  <a:pt x="3933" y="333"/>
                  <a:pt x="3933" y="330"/>
                </a:cubicBezTo>
                <a:cubicBezTo>
                  <a:pt x="3934" y="328"/>
                  <a:pt x="3934" y="325"/>
                  <a:pt x="3934" y="323"/>
                </a:cubicBezTo>
                <a:cubicBezTo>
                  <a:pt x="3935" y="320"/>
                  <a:pt x="3937" y="316"/>
                  <a:pt x="3938" y="313"/>
                </a:cubicBezTo>
                <a:cubicBezTo>
                  <a:pt x="3938" y="311"/>
                  <a:pt x="3938" y="309"/>
                  <a:pt x="3938" y="307"/>
                </a:cubicBezTo>
                <a:cubicBezTo>
                  <a:pt x="3939" y="305"/>
                  <a:pt x="3939" y="304"/>
                  <a:pt x="3940" y="303"/>
                </a:cubicBezTo>
                <a:cubicBezTo>
                  <a:pt x="3940" y="301"/>
                  <a:pt x="3940" y="300"/>
                  <a:pt x="3941" y="299"/>
                </a:cubicBezTo>
                <a:cubicBezTo>
                  <a:pt x="3941" y="298"/>
                  <a:pt x="3941" y="297"/>
                  <a:pt x="3942" y="296"/>
                </a:cubicBezTo>
                <a:cubicBezTo>
                  <a:pt x="3943" y="295"/>
                  <a:pt x="3945" y="294"/>
                  <a:pt x="3946" y="293"/>
                </a:cubicBezTo>
                <a:cubicBezTo>
                  <a:pt x="3947" y="292"/>
                  <a:pt x="3947" y="292"/>
                  <a:pt x="3947" y="291"/>
                </a:cubicBezTo>
                <a:cubicBezTo>
                  <a:pt x="3947" y="291"/>
                  <a:pt x="3948" y="290"/>
                  <a:pt x="3948" y="290"/>
                </a:cubicBezTo>
                <a:cubicBezTo>
                  <a:pt x="3948" y="290"/>
                  <a:pt x="3949" y="291"/>
                  <a:pt x="3949" y="292"/>
                </a:cubicBezTo>
                <a:cubicBezTo>
                  <a:pt x="3950" y="293"/>
                  <a:pt x="3951" y="294"/>
                  <a:pt x="3952" y="297"/>
                </a:cubicBezTo>
                <a:cubicBezTo>
                  <a:pt x="3953" y="299"/>
                  <a:pt x="3953" y="302"/>
                  <a:pt x="3953" y="305"/>
                </a:cubicBezTo>
                <a:cubicBezTo>
                  <a:pt x="3954" y="308"/>
                  <a:pt x="3954" y="310"/>
                  <a:pt x="3954" y="312"/>
                </a:cubicBezTo>
                <a:cubicBezTo>
                  <a:pt x="3955" y="315"/>
                  <a:pt x="3955" y="317"/>
                  <a:pt x="3955" y="319"/>
                </a:cubicBezTo>
                <a:cubicBezTo>
                  <a:pt x="3956" y="322"/>
                  <a:pt x="3956" y="323"/>
                  <a:pt x="3956" y="325"/>
                </a:cubicBezTo>
                <a:cubicBezTo>
                  <a:pt x="3957" y="328"/>
                  <a:pt x="3959" y="330"/>
                  <a:pt x="3960" y="332"/>
                </a:cubicBezTo>
                <a:cubicBezTo>
                  <a:pt x="3960" y="334"/>
                  <a:pt x="3960" y="335"/>
                  <a:pt x="3961" y="337"/>
                </a:cubicBezTo>
                <a:cubicBezTo>
                  <a:pt x="3961" y="339"/>
                  <a:pt x="3961" y="341"/>
                  <a:pt x="3962" y="343"/>
                </a:cubicBezTo>
                <a:cubicBezTo>
                  <a:pt x="3962" y="345"/>
                  <a:pt x="3962" y="348"/>
                  <a:pt x="3963" y="349"/>
                </a:cubicBezTo>
                <a:cubicBezTo>
                  <a:pt x="3963" y="351"/>
                  <a:pt x="3963" y="352"/>
                  <a:pt x="3964" y="354"/>
                </a:cubicBezTo>
                <a:cubicBezTo>
                  <a:pt x="3964" y="355"/>
                  <a:pt x="3966" y="357"/>
                  <a:pt x="3967" y="358"/>
                </a:cubicBezTo>
                <a:cubicBezTo>
                  <a:pt x="3968" y="360"/>
                  <a:pt x="3968" y="362"/>
                  <a:pt x="3968" y="364"/>
                </a:cubicBezTo>
                <a:cubicBezTo>
                  <a:pt x="3968" y="366"/>
                  <a:pt x="3969" y="367"/>
                  <a:pt x="3969" y="368"/>
                </a:cubicBezTo>
                <a:cubicBezTo>
                  <a:pt x="3969" y="369"/>
                  <a:pt x="3970" y="369"/>
                  <a:pt x="3970" y="370"/>
                </a:cubicBezTo>
                <a:cubicBezTo>
                  <a:pt x="3970" y="370"/>
                  <a:pt x="3970" y="370"/>
                  <a:pt x="3971" y="371"/>
                </a:cubicBezTo>
                <a:cubicBezTo>
                  <a:pt x="3972" y="371"/>
                  <a:pt x="3974" y="371"/>
                  <a:pt x="3974" y="371"/>
                </a:cubicBezTo>
                <a:cubicBezTo>
                  <a:pt x="3975" y="371"/>
                  <a:pt x="3975" y="371"/>
                  <a:pt x="3975" y="371"/>
                </a:cubicBezTo>
                <a:cubicBezTo>
                  <a:pt x="3976" y="371"/>
                  <a:pt x="3976" y="371"/>
                  <a:pt x="3976" y="371"/>
                </a:cubicBezTo>
                <a:cubicBezTo>
                  <a:pt x="3977" y="371"/>
                  <a:pt x="3977" y="371"/>
                  <a:pt x="3977" y="371"/>
                </a:cubicBezTo>
                <a:cubicBezTo>
                  <a:pt x="3978" y="370"/>
                  <a:pt x="3978" y="370"/>
                  <a:pt x="3979" y="370"/>
                </a:cubicBezTo>
                <a:cubicBezTo>
                  <a:pt x="3979" y="370"/>
                  <a:pt x="3981" y="370"/>
                  <a:pt x="3982" y="370"/>
                </a:cubicBezTo>
                <a:cubicBezTo>
                  <a:pt x="3982" y="369"/>
                  <a:pt x="3982" y="369"/>
                  <a:pt x="3983" y="369"/>
                </a:cubicBezTo>
                <a:cubicBezTo>
                  <a:pt x="3983" y="368"/>
                  <a:pt x="3983" y="367"/>
                  <a:pt x="3984" y="367"/>
                </a:cubicBezTo>
                <a:cubicBezTo>
                  <a:pt x="3984" y="366"/>
                  <a:pt x="3984" y="366"/>
                  <a:pt x="3985" y="365"/>
                </a:cubicBezTo>
                <a:cubicBezTo>
                  <a:pt x="3985" y="365"/>
                  <a:pt x="3985" y="364"/>
                  <a:pt x="3986" y="364"/>
                </a:cubicBezTo>
                <a:cubicBezTo>
                  <a:pt x="3986" y="364"/>
                  <a:pt x="3988" y="364"/>
                  <a:pt x="3989" y="363"/>
                </a:cubicBezTo>
                <a:cubicBezTo>
                  <a:pt x="3990" y="363"/>
                  <a:pt x="3990" y="362"/>
                  <a:pt x="3990" y="362"/>
                </a:cubicBezTo>
                <a:cubicBezTo>
                  <a:pt x="3990" y="362"/>
                  <a:pt x="3991" y="362"/>
                  <a:pt x="3991" y="363"/>
                </a:cubicBezTo>
                <a:cubicBezTo>
                  <a:pt x="3992" y="364"/>
                  <a:pt x="3992" y="365"/>
                  <a:pt x="3992" y="366"/>
                </a:cubicBezTo>
                <a:cubicBezTo>
                  <a:pt x="3992" y="366"/>
                  <a:pt x="3992" y="366"/>
                  <a:pt x="3993" y="367"/>
                </a:cubicBezTo>
                <a:cubicBezTo>
                  <a:pt x="3994" y="367"/>
                  <a:pt x="3996" y="368"/>
                  <a:pt x="3996" y="369"/>
                </a:cubicBezTo>
                <a:cubicBezTo>
                  <a:pt x="3997" y="370"/>
                  <a:pt x="3997" y="370"/>
                  <a:pt x="3997" y="371"/>
                </a:cubicBezTo>
                <a:cubicBezTo>
                  <a:pt x="3998" y="372"/>
                  <a:pt x="3998" y="372"/>
                  <a:pt x="3998" y="373"/>
                </a:cubicBezTo>
                <a:cubicBezTo>
                  <a:pt x="3999" y="373"/>
                  <a:pt x="3999" y="373"/>
                  <a:pt x="3999" y="374"/>
                </a:cubicBezTo>
                <a:cubicBezTo>
                  <a:pt x="4000" y="374"/>
                  <a:pt x="4000" y="374"/>
                  <a:pt x="4001" y="374"/>
                </a:cubicBezTo>
                <a:cubicBezTo>
                  <a:pt x="4001" y="375"/>
                  <a:pt x="4003" y="375"/>
                  <a:pt x="4004" y="375"/>
                </a:cubicBezTo>
                <a:cubicBezTo>
                  <a:pt x="4004" y="376"/>
                  <a:pt x="4004" y="377"/>
                  <a:pt x="4005" y="378"/>
                </a:cubicBezTo>
                <a:cubicBezTo>
                  <a:pt x="4005" y="379"/>
                  <a:pt x="4005" y="379"/>
                  <a:pt x="4006" y="380"/>
                </a:cubicBezTo>
                <a:cubicBezTo>
                  <a:pt x="4006" y="380"/>
                  <a:pt x="4006" y="380"/>
                  <a:pt x="4007" y="381"/>
                </a:cubicBezTo>
                <a:cubicBezTo>
                  <a:pt x="4007" y="381"/>
                  <a:pt x="4007" y="382"/>
                  <a:pt x="4008" y="382"/>
                </a:cubicBezTo>
                <a:cubicBezTo>
                  <a:pt x="4009" y="382"/>
                  <a:pt x="4011" y="382"/>
                  <a:pt x="4012" y="382"/>
                </a:cubicBezTo>
                <a:cubicBezTo>
                  <a:pt x="4013" y="382"/>
                  <a:pt x="4013" y="383"/>
                  <a:pt x="4013" y="383"/>
                </a:cubicBezTo>
                <a:cubicBezTo>
                  <a:pt x="4013" y="383"/>
                  <a:pt x="4014" y="384"/>
                  <a:pt x="4014" y="383"/>
                </a:cubicBezTo>
                <a:cubicBezTo>
                  <a:pt x="4015" y="382"/>
                  <a:pt x="4015" y="379"/>
                  <a:pt x="4015" y="377"/>
                </a:cubicBezTo>
                <a:cubicBezTo>
                  <a:pt x="4016" y="376"/>
                  <a:pt x="4018" y="377"/>
                  <a:pt x="4018" y="375"/>
                </a:cubicBezTo>
                <a:cubicBezTo>
                  <a:pt x="4019" y="374"/>
                  <a:pt x="4019" y="372"/>
                  <a:pt x="4019" y="370"/>
                </a:cubicBezTo>
                <a:cubicBezTo>
                  <a:pt x="4020" y="369"/>
                  <a:pt x="4020" y="367"/>
                  <a:pt x="4021" y="366"/>
                </a:cubicBezTo>
                <a:cubicBezTo>
                  <a:pt x="4021" y="364"/>
                  <a:pt x="4021" y="362"/>
                  <a:pt x="4022" y="360"/>
                </a:cubicBezTo>
                <a:cubicBezTo>
                  <a:pt x="4022" y="359"/>
                  <a:pt x="4022" y="356"/>
                  <a:pt x="4022" y="355"/>
                </a:cubicBezTo>
                <a:cubicBezTo>
                  <a:pt x="4023" y="354"/>
                  <a:pt x="4025" y="353"/>
                  <a:pt x="4026" y="351"/>
                </a:cubicBezTo>
                <a:cubicBezTo>
                  <a:pt x="4026" y="350"/>
                  <a:pt x="4026" y="348"/>
                  <a:pt x="4027" y="348"/>
                </a:cubicBezTo>
                <a:cubicBezTo>
                  <a:pt x="4027" y="347"/>
                  <a:pt x="4028" y="346"/>
                  <a:pt x="4028" y="345"/>
                </a:cubicBezTo>
                <a:cubicBezTo>
                  <a:pt x="4028" y="345"/>
                  <a:pt x="4029" y="344"/>
                  <a:pt x="4029" y="344"/>
                </a:cubicBezTo>
                <a:cubicBezTo>
                  <a:pt x="4029" y="344"/>
                  <a:pt x="4029" y="343"/>
                  <a:pt x="4030" y="343"/>
                </a:cubicBezTo>
                <a:cubicBezTo>
                  <a:pt x="4031" y="342"/>
                  <a:pt x="4032" y="342"/>
                  <a:pt x="4033" y="342"/>
                </a:cubicBezTo>
                <a:cubicBezTo>
                  <a:pt x="4034" y="341"/>
                  <a:pt x="4034" y="341"/>
                  <a:pt x="4034" y="341"/>
                </a:cubicBezTo>
                <a:cubicBezTo>
                  <a:pt x="4035" y="341"/>
                  <a:pt x="4035" y="341"/>
                  <a:pt x="4035" y="340"/>
                </a:cubicBezTo>
                <a:cubicBezTo>
                  <a:pt x="4035" y="340"/>
                  <a:pt x="4036" y="338"/>
                  <a:pt x="4036" y="338"/>
                </a:cubicBezTo>
                <a:cubicBezTo>
                  <a:pt x="4037" y="337"/>
                  <a:pt x="4037" y="337"/>
                  <a:pt x="4037" y="336"/>
                </a:cubicBezTo>
                <a:cubicBezTo>
                  <a:pt x="4038" y="336"/>
                  <a:pt x="4040" y="335"/>
                  <a:pt x="4041" y="334"/>
                </a:cubicBezTo>
                <a:cubicBezTo>
                  <a:pt x="4041" y="334"/>
                  <a:pt x="4041" y="334"/>
                  <a:pt x="4041" y="334"/>
                </a:cubicBezTo>
                <a:cubicBezTo>
                  <a:pt x="4042" y="334"/>
                  <a:pt x="4042" y="333"/>
                  <a:pt x="4042" y="333"/>
                </a:cubicBezTo>
                <a:cubicBezTo>
                  <a:pt x="4043" y="333"/>
                  <a:pt x="4043" y="334"/>
                  <a:pt x="4044" y="334"/>
                </a:cubicBezTo>
                <a:cubicBezTo>
                  <a:pt x="4044" y="336"/>
                  <a:pt x="4044" y="340"/>
                  <a:pt x="4045" y="342"/>
                </a:cubicBezTo>
                <a:cubicBezTo>
                  <a:pt x="4045" y="344"/>
                  <a:pt x="4047" y="344"/>
                  <a:pt x="4048" y="345"/>
                </a:cubicBezTo>
                <a:cubicBezTo>
                  <a:pt x="4048" y="347"/>
                  <a:pt x="4048" y="349"/>
                  <a:pt x="4049" y="350"/>
                </a:cubicBezTo>
                <a:cubicBezTo>
                  <a:pt x="4049" y="352"/>
                  <a:pt x="4050" y="354"/>
                  <a:pt x="4050" y="355"/>
                </a:cubicBezTo>
                <a:cubicBezTo>
                  <a:pt x="4050" y="356"/>
                  <a:pt x="4051" y="356"/>
                  <a:pt x="4051" y="357"/>
                </a:cubicBezTo>
                <a:cubicBezTo>
                  <a:pt x="4051" y="358"/>
                  <a:pt x="4051" y="359"/>
                  <a:pt x="4052" y="360"/>
                </a:cubicBezTo>
                <a:cubicBezTo>
                  <a:pt x="4053" y="360"/>
                  <a:pt x="4054" y="359"/>
                  <a:pt x="4055" y="359"/>
                </a:cubicBezTo>
                <a:cubicBezTo>
                  <a:pt x="4056" y="359"/>
                  <a:pt x="4056" y="360"/>
                  <a:pt x="4056" y="360"/>
                </a:cubicBezTo>
                <a:cubicBezTo>
                  <a:pt x="4057" y="360"/>
                  <a:pt x="4057" y="360"/>
                  <a:pt x="4057" y="360"/>
                </a:cubicBezTo>
                <a:cubicBezTo>
                  <a:pt x="4058" y="360"/>
                  <a:pt x="4058" y="360"/>
                  <a:pt x="4058" y="360"/>
                </a:cubicBezTo>
                <a:cubicBezTo>
                  <a:pt x="4059" y="360"/>
                  <a:pt x="4059" y="360"/>
                  <a:pt x="4059" y="360"/>
                </a:cubicBezTo>
                <a:cubicBezTo>
                  <a:pt x="4060" y="360"/>
                  <a:pt x="4062" y="361"/>
                  <a:pt x="4063" y="361"/>
                </a:cubicBezTo>
                <a:cubicBezTo>
                  <a:pt x="4063" y="361"/>
                  <a:pt x="4063" y="361"/>
                  <a:pt x="4064" y="361"/>
                </a:cubicBezTo>
                <a:cubicBezTo>
                  <a:pt x="4064" y="361"/>
                  <a:pt x="4064" y="361"/>
                  <a:pt x="4065" y="360"/>
                </a:cubicBezTo>
                <a:cubicBezTo>
                  <a:pt x="4065" y="360"/>
                  <a:pt x="4065" y="360"/>
                  <a:pt x="4066" y="360"/>
                </a:cubicBezTo>
                <a:cubicBezTo>
                  <a:pt x="4066" y="360"/>
                  <a:pt x="4066" y="358"/>
                  <a:pt x="4067" y="357"/>
                </a:cubicBezTo>
                <a:cubicBezTo>
                  <a:pt x="4067" y="356"/>
                  <a:pt x="4069" y="355"/>
                  <a:pt x="4070" y="353"/>
                </a:cubicBezTo>
                <a:cubicBezTo>
                  <a:pt x="4071" y="352"/>
                  <a:pt x="4071" y="350"/>
                  <a:pt x="4071" y="348"/>
                </a:cubicBezTo>
                <a:cubicBezTo>
                  <a:pt x="4071" y="346"/>
                  <a:pt x="4072" y="344"/>
                  <a:pt x="4072" y="342"/>
                </a:cubicBezTo>
                <a:cubicBezTo>
                  <a:pt x="4072" y="339"/>
                  <a:pt x="4073" y="336"/>
                  <a:pt x="4073" y="332"/>
                </a:cubicBezTo>
                <a:cubicBezTo>
                  <a:pt x="4073" y="329"/>
                  <a:pt x="4073" y="324"/>
                  <a:pt x="4074" y="322"/>
                </a:cubicBezTo>
                <a:cubicBezTo>
                  <a:pt x="4075" y="319"/>
                  <a:pt x="4077" y="318"/>
                  <a:pt x="4077" y="316"/>
                </a:cubicBezTo>
                <a:cubicBezTo>
                  <a:pt x="4078" y="314"/>
                  <a:pt x="4078" y="311"/>
                  <a:pt x="4078" y="310"/>
                </a:cubicBezTo>
                <a:cubicBezTo>
                  <a:pt x="4078" y="309"/>
                  <a:pt x="4079" y="309"/>
                  <a:pt x="4079" y="309"/>
                </a:cubicBezTo>
                <a:cubicBezTo>
                  <a:pt x="4080" y="308"/>
                  <a:pt x="4080" y="308"/>
                  <a:pt x="4080" y="308"/>
                </a:cubicBezTo>
                <a:cubicBezTo>
                  <a:pt x="4081" y="308"/>
                  <a:pt x="4081" y="307"/>
                  <a:pt x="4081" y="307"/>
                </a:cubicBezTo>
                <a:cubicBezTo>
                  <a:pt x="4082" y="308"/>
                  <a:pt x="4084" y="309"/>
                  <a:pt x="4084" y="309"/>
                </a:cubicBezTo>
                <a:cubicBezTo>
                  <a:pt x="4085" y="310"/>
                  <a:pt x="4085" y="311"/>
                  <a:pt x="4086" y="311"/>
                </a:cubicBezTo>
                <a:cubicBezTo>
                  <a:pt x="4086" y="312"/>
                  <a:pt x="4086" y="312"/>
                  <a:pt x="4087" y="312"/>
                </a:cubicBezTo>
                <a:cubicBezTo>
                  <a:pt x="4087" y="313"/>
                  <a:pt x="4087" y="312"/>
                  <a:pt x="4088" y="313"/>
                </a:cubicBezTo>
                <a:cubicBezTo>
                  <a:pt x="4088" y="313"/>
                  <a:pt x="4088" y="314"/>
                  <a:pt x="4089" y="314"/>
                </a:cubicBezTo>
                <a:cubicBezTo>
                  <a:pt x="4089" y="315"/>
                  <a:pt x="4091" y="316"/>
                  <a:pt x="4092" y="317"/>
                </a:cubicBezTo>
                <a:cubicBezTo>
                  <a:pt x="4093" y="317"/>
                  <a:pt x="4093" y="318"/>
                  <a:pt x="4093" y="318"/>
                </a:cubicBezTo>
                <a:cubicBezTo>
                  <a:pt x="4093" y="319"/>
                  <a:pt x="4094" y="319"/>
                  <a:pt x="4094" y="320"/>
                </a:cubicBezTo>
                <a:cubicBezTo>
                  <a:pt x="4095" y="321"/>
                  <a:pt x="4095" y="322"/>
                  <a:pt x="4096" y="324"/>
                </a:cubicBezTo>
                <a:cubicBezTo>
                  <a:pt x="4097" y="325"/>
                  <a:pt x="4099" y="327"/>
                  <a:pt x="4099" y="328"/>
                </a:cubicBezTo>
                <a:cubicBezTo>
                  <a:pt x="4100" y="330"/>
                  <a:pt x="4100" y="330"/>
                  <a:pt x="4100" y="332"/>
                </a:cubicBezTo>
                <a:cubicBezTo>
                  <a:pt x="4101" y="333"/>
                  <a:pt x="4101" y="335"/>
                  <a:pt x="4101" y="336"/>
                </a:cubicBezTo>
                <a:cubicBezTo>
                  <a:pt x="4102" y="338"/>
                  <a:pt x="4102" y="338"/>
                  <a:pt x="4102" y="339"/>
                </a:cubicBezTo>
                <a:cubicBezTo>
                  <a:pt x="4103" y="341"/>
                  <a:pt x="4103" y="342"/>
                  <a:pt x="4103" y="345"/>
                </a:cubicBezTo>
                <a:cubicBezTo>
                  <a:pt x="4104" y="347"/>
                  <a:pt x="4106" y="352"/>
                  <a:pt x="4107" y="354"/>
                </a:cubicBezTo>
                <a:cubicBezTo>
                  <a:pt x="4107" y="357"/>
                  <a:pt x="4107" y="358"/>
                  <a:pt x="4108" y="360"/>
                </a:cubicBezTo>
                <a:cubicBezTo>
                  <a:pt x="4108" y="362"/>
                  <a:pt x="4108" y="365"/>
                  <a:pt x="4109" y="366"/>
                </a:cubicBezTo>
                <a:cubicBezTo>
                  <a:pt x="4109" y="366"/>
                  <a:pt x="4110" y="366"/>
                  <a:pt x="4110" y="367"/>
                </a:cubicBezTo>
                <a:cubicBezTo>
                  <a:pt x="4110" y="367"/>
                  <a:pt x="4110" y="369"/>
                  <a:pt x="4111" y="370"/>
                </a:cubicBezTo>
                <a:cubicBezTo>
                  <a:pt x="4112" y="370"/>
                  <a:pt x="4113" y="371"/>
                  <a:pt x="4114" y="371"/>
                </a:cubicBezTo>
                <a:cubicBezTo>
                  <a:pt x="4114" y="372"/>
                  <a:pt x="4115" y="372"/>
                  <a:pt x="4115" y="372"/>
                </a:cubicBezTo>
                <a:cubicBezTo>
                  <a:pt x="4115" y="371"/>
                  <a:pt x="4116" y="370"/>
                  <a:pt x="4116" y="370"/>
                </a:cubicBezTo>
                <a:cubicBezTo>
                  <a:pt x="4116" y="370"/>
                  <a:pt x="4117" y="371"/>
                  <a:pt x="4117" y="371"/>
                </a:cubicBezTo>
                <a:cubicBezTo>
                  <a:pt x="4117" y="371"/>
                  <a:pt x="4118" y="371"/>
                  <a:pt x="4118" y="371"/>
                </a:cubicBezTo>
                <a:cubicBezTo>
                  <a:pt x="4119" y="371"/>
                  <a:pt x="4121" y="370"/>
                  <a:pt x="4121" y="370"/>
                </a:cubicBezTo>
                <a:cubicBezTo>
                  <a:pt x="4122" y="369"/>
                  <a:pt x="4122" y="368"/>
                  <a:pt x="4122" y="368"/>
                </a:cubicBezTo>
                <a:cubicBezTo>
                  <a:pt x="4123" y="367"/>
                  <a:pt x="4123" y="367"/>
                  <a:pt x="4123" y="366"/>
                </a:cubicBezTo>
                <a:cubicBezTo>
                  <a:pt x="4124" y="366"/>
                  <a:pt x="4124" y="365"/>
                  <a:pt x="4125" y="365"/>
                </a:cubicBezTo>
                <a:cubicBezTo>
                  <a:pt x="4125" y="365"/>
                  <a:pt x="4125" y="364"/>
                  <a:pt x="4125" y="364"/>
                </a:cubicBezTo>
                <a:cubicBezTo>
                  <a:pt x="4126" y="364"/>
                  <a:pt x="4129" y="364"/>
                  <a:pt x="4130" y="364"/>
                </a:cubicBezTo>
                <a:cubicBezTo>
                  <a:pt x="4130" y="364"/>
                  <a:pt x="4131" y="363"/>
                  <a:pt x="4131" y="363"/>
                </a:cubicBezTo>
                <a:cubicBezTo>
                  <a:pt x="4131" y="363"/>
                  <a:pt x="4131" y="363"/>
                  <a:pt x="4132" y="363"/>
                </a:cubicBezTo>
                <a:cubicBezTo>
                  <a:pt x="4132" y="363"/>
                  <a:pt x="4132" y="364"/>
                  <a:pt x="4133" y="364"/>
                </a:cubicBezTo>
                <a:cubicBezTo>
                  <a:pt x="4134" y="365"/>
                  <a:pt x="4136" y="367"/>
                  <a:pt x="4137" y="368"/>
                </a:cubicBezTo>
                <a:cubicBezTo>
                  <a:pt x="4138" y="368"/>
                  <a:pt x="4138" y="369"/>
                  <a:pt x="4138" y="369"/>
                </a:cubicBezTo>
                <a:cubicBezTo>
                  <a:pt x="4138" y="369"/>
                  <a:pt x="4139" y="369"/>
                  <a:pt x="4139" y="370"/>
                </a:cubicBezTo>
                <a:cubicBezTo>
                  <a:pt x="4139" y="370"/>
                  <a:pt x="4139" y="371"/>
                  <a:pt x="4140" y="372"/>
                </a:cubicBezTo>
                <a:cubicBezTo>
                  <a:pt x="4141" y="372"/>
                  <a:pt x="4143" y="373"/>
                  <a:pt x="4143" y="374"/>
                </a:cubicBezTo>
                <a:cubicBezTo>
                  <a:pt x="4144" y="374"/>
                  <a:pt x="4144" y="374"/>
                  <a:pt x="4144" y="374"/>
                </a:cubicBezTo>
                <a:cubicBezTo>
                  <a:pt x="4145" y="375"/>
                  <a:pt x="4145" y="376"/>
                  <a:pt x="4145" y="376"/>
                </a:cubicBezTo>
                <a:cubicBezTo>
                  <a:pt x="4146" y="377"/>
                  <a:pt x="4146" y="377"/>
                  <a:pt x="4147" y="377"/>
                </a:cubicBezTo>
                <a:cubicBezTo>
                  <a:pt x="4147" y="377"/>
                  <a:pt x="4147" y="378"/>
                  <a:pt x="4148" y="378"/>
                </a:cubicBezTo>
                <a:cubicBezTo>
                  <a:pt x="4149" y="378"/>
                  <a:pt x="4151" y="378"/>
                  <a:pt x="4152" y="378"/>
                </a:cubicBezTo>
                <a:cubicBezTo>
                  <a:pt x="4152" y="378"/>
                  <a:pt x="4153" y="378"/>
                  <a:pt x="4153" y="378"/>
                </a:cubicBezTo>
                <a:cubicBezTo>
                  <a:pt x="4153" y="378"/>
                  <a:pt x="4154" y="378"/>
                  <a:pt x="4154" y="378"/>
                </a:cubicBezTo>
                <a:cubicBezTo>
                  <a:pt x="4154" y="378"/>
                  <a:pt x="4154" y="378"/>
                  <a:pt x="4155" y="378"/>
                </a:cubicBezTo>
                <a:cubicBezTo>
                  <a:pt x="4155" y="379"/>
                  <a:pt x="4157" y="379"/>
                  <a:pt x="4158" y="379"/>
                </a:cubicBezTo>
                <a:cubicBezTo>
                  <a:pt x="4159" y="379"/>
                  <a:pt x="4159" y="380"/>
                  <a:pt x="4159" y="380"/>
                </a:cubicBezTo>
                <a:cubicBezTo>
                  <a:pt x="4159" y="381"/>
                  <a:pt x="4160" y="381"/>
                  <a:pt x="4160" y="382"/>
                </a:cubicBezTo>
                <a:cubicBezTo>
                  <a:pt x="4161" y="382"/>
                  <a:pt x="4161" y="382"/>
                  <a:pt x="4161" y="383"/>
                </a:cubicBezTo>
                <a:cubicBezTo>
                  <a:pt x="4161" y="383"/>
                  <a:pt x="4161" y="384"/>
                  <a:pt x="4162" y="384"/>
                </a:cubicBezTo>
                <a:cubicBezTo>
                  <a:pt x="4163" y="384"/>
                  <a:pt x="4165" y="384"/>
                  <a:pt x="4165" y="384"/>
                </a:cubicBezTo>
                <a:cubicBezTo>
                  <a:pt x="4166" y="384"/>
                  <a:pt x="4166" y="385"/>
                  <a:pt x="4167" y="385"/>
                </a:cubicBezTo>
                <a:cubicBezTo>
                  <a:pt x="4167" y="385"/>
                  <a:pt x="4167" y="385"/>
                  <a:pt x="4167" y="385"/>
                </a:cubicBezTo>
                <a:cubicBezTo>
                  <a:pt x="4168" y="384"/>
                  <a:pt x="4168" y="384"/>
                  <a:pt x="4168" y="383"/>
                </a:cubicBezTo>
                <a:cubicBezTo>
                  <a:pt x="4169" y="383"/>
                  <a:pt x="4169" y="382"/>
                  <a:pt x="4170" y="382"/>
                </a:cubicBezTo>
                <a:cubicBezTo>
                  <a:pt x="4170" y="382"/>
                  <a:pt x="4172" y="381"/>
                  <a:pt x="4173" y="380"/>
                </a:cubicBezTo>
                <a:cubicBezTo>
                  <a:pt x="4173" y="380"/>
                  <a:pt x="4173" y="379"/>
                  <a:pt x="4174" y="379"/>
                </a:cubicBezTo>
                <a:cubicBezTo>
                  <a:pt x="4174" y="379"/>
                  <a:pt x="4174" y="382"/>
                  <a:pt x="4175" y="382"/>
                </a:cubicBezTo>
                <a:cubicBezTo>
                  <a:pt x="4175" y="383"/>
                  <a:pt x="4176" y="381"/>
                  <a:pt x="4176" y="381"/>
                </a:cubicBezTo>
                <a:cubicBezTo>
                  <a:pt x="4176" y="381"/>
                  <a:pt x="4176" y="381"/>
                  <a:pt x="4177" y="381"/>
                </a:cubicBezTo>
                <a:cubicBezTo>
                  <a:pt x="4178" y="381"/>
                  <a:pt x="4179" y="382"/>
                  <a:pt x="4180" y="382"/>
                </a:cubicBezTo>
                <a:cubicBezTo>
                  <a:pt x="4181" y="383"/>
                  <a:pt x="4181" y="385"/>
                  <a:pt x="4181" y="385"/>
                </a:cubicBezTo>
                <a:cubicBezTo>
                  <a:pt x="4181" y="386"/>
                  <a:pt x="4182" y="385"/>
                  <a:pt x="4182" y="386"/>
                </a:cubicBezTo>
                <a:cubicBezTo>
                  <a:pt x="4183" y="386"/>
                  <a:pt x="4183" y="386"/>
                  <a:pt x="4183" y="387"/>
                </a:cubicBezTo>
                <a:cubicBezTo>
                  <a:pt x="4184" y="387"/>
                  <a:pt x="4184" y="387"/>
                  <a:pt x="4184" y="387"/>
                </a:cubicBezTo>
                <a:cubicBezTo>
                  <a:pt x="4185" y="387"/>
                  <a:pt x="4188" y="388"/>
                  <a:pt x="4189" y="388"/>
                </a:cubicBezTo>
                <a:cubicBezTo>
                  <a:pt x="4189" y="388"/>
                  <a:pt x="4189" y="387"/>
                  <a:pt x="4190" y="387"/>
                </a:cubicBezTo>
                <a:cubicBezTo>
                  <a:pt x="4190" y="387"/>
                  <a:pt x="4190" y="387"/>
                  <a:pt x="4191" y="387"/>
                </a:cubicBezTo>
                <a:cubicBezTo>
                  <a:pt x="4191" y="388"/>
                  <a:pt x="4191" y="388"/>
                  <a:pt x="4192" y="388"/>
                </a:cubicBezTo>
                <a:cubicBezTo>
                  <a:pt x="4192" y="389"/>
                  <a:pt x="4194" y="389"/>
                  <a:pt x="4195" y="389"/>
                </a:cubicBezTo>
                <a:cubicBezTo>
                  <a:pt x="4196" y="389"/>
                  <a:pt x="4196" y="390"/>
                  <a:pt x="4196" y="390"/>
                </a:cubicBezTo>
                <a:cubicBezTo>
                  <a:pt x="4196" y="391"/>
                  <a:pt x="4197" y="391"/>
                  <a:pt x="4197" y="392"/>
                </a:cubicBezTo>
                <a:cubicBezTo>
                  <a:pt x="4197" y="393"/>
                  <a:pt x="4197" y="393"/>
                  <a:pt x="4198" y="394"/>
                </a:cubicBezTo>
                <a:cubicBezTo>
                  <a:pt x="4198" y="394"/>
                  <a:pt x="4198" y="395"/>
                  <a:pt x="4199" y="396"/>
                </a:cubicBezTo>
                <a:cubicBezTo>
                  <a:pt x="4200" y="397"/>
                  <a:pt x="4201" y="397"/>
                  <a:pt x="4202" y="398"/>
                </a:cubicBezTo>
                <a:cubicBezTo>
                  <a:pt x="4203" y="399"/>
                  <a:pt x="4203" y="399"/>
                  <a:pt x="4203" y="400"/>
                </a:cubicBezTo>
                <a:cubicBezTo>
                  <a:pt x="4203" y="401"/>
                  <a:pt x="4204" y="402"/>
                  <a:pt x="4204" y="402"/>
                </a:cubicBezTo>
                <a:cubicBezTo>
                  <a:pt x="4205" y="402"/>
                  <a:pt x="4205" y="400"/>
                  <a:pt x="4205" y="399"/>
                </a:cubicBezTo>
                <a:cubicBezTo>
                  <a:pt x="4206" y="399"/>
                  <a:pt x="4206" y="400"/>
                  <a:pt x="4206" y="401"/>
                </a:cubicBezTo>
                <a:cubicBezTo>
                  <a:pt x="4207" y="401"/>
                  <a:pt x="4209" y="402"/>
                  <a:pt x="4209" y="402"/>
                </a:cubicBezTo>
                <a:cubicBezTo>
                  <a:pt x="4210" y="402"/>
                  <a:pt x="4210" y="402"/>
                  <a:pt x="4210" y="402"/>
                </a:cubicBezTo>
                <a:cubicBezTo>
                  <a:pt x="4211" y="402"/>
                  <a:pt x="4211" y="401"/>
                  <a:pt x="4212" y="402"/>
                </a:cubicBezTo>
                <a:cubicBezTo>
                  <a:pt x="4212" y="402"/>
                  <a:pt x="4212" y="402"/>
                  <a:pt x="4213" y="403"/>
                </a:cubicBezTo>
                <a:cubicBezTo>
                  <a:pt x="4213" y="403"/>
                  <a:pt x="4213" y="403"/>
                  <a:pt x="4214" y="403"/>
                </a:cubicBezTo>
                <a:cubicBezTo>
                  <a:pt x="4214" y="403"/>
                  <a:pt x="4216" y="404"/>
                  <a:pt x="4217" y="404"/>
                </a:cubicBezTo>
                <a:cubicBezTo>
                  <a:pt x="4217" y="404"/>
                  <a:pt x="4218" y="404"/>
                  <a:pt x="4218" y="403"/>
                </a:cubicBezTo>
                <a:cubicBezTo>
                  <a:pt x="4218" y="403"/>
                  <a:pt x="4219" y="403"/>
                  <a:pt x="4219" y="403"/>
                </a:cubicBezTo>
                <a:cubicBezTo>
                  <a:pt x="4219" y="402"/>
                  <a:pt x="4220" y="401"/>
                  <a:pt x="4220" y="400"/>
                </a:cubicBezTo>
                <a:cubicBezTo>
                  <a:pt x="4220" y="399"/>
                  <a:pt x="4220" y="398"/>
                  <a:pt x="4221" y="397"/>
                </a:cubicBezTo>
                <a:cubicBezTo>
                  <a:pt x="4222" y="397"/>
                  <a:pt x="4223" y="397"/>
                  <a:pt x="4224" y="397"/>
                </a:cubicBezTo>
                <a:cubicBezTo>
                  <a:pt x="4225" y="397"/>
                  <a:pt x="4225" y="398"/>
                  <a:pt x="4225" y="399"/>
                </a:cubicBezTo>
                <a:cubicBezTo>
                  <a:pt x="4226" y="399"/>
                  <a:pt x="4226" y="399"/>
                  <a:pt x="4226" y="399"/>
                </a:cubicBezTo>
                <a:cubicBezTo>
                  <a:pt x="4227" y="400"/>
                  <a:pt x="4227" y="400"/>
                  <a:pt x="4227" y="400"/>
                </a:cubicBezTo>
                <a:cubicBezTo>
                  <a:pt x="4228" y="400"/>
                  <a:pt x="4228" y="400"/>
                  <a:pt x="4228" y="400"/>
                </a:cubicBezTo>
                <a:cubicBezTo>
                  <a:pt x="4229" y="400"/>
                  <a:pt x="4231" y="400"/>
                  <a:pt x="4232" y="400"/>
                </a:cubicBezTo>
                <a:cubicBezTo>
                  <a:pt x="4232" y="399"/>
                  <a:pt x="4232" y="399"/>
                  <a:pt x="4233" y="398"/>
                </a:cubicBezTo>
                <a:cubicBezTo>
                  <a:pt x="4233" y="398"/>
                  <a:pt x="4233" y="397"/>
                  <a:pt x="4234" y="397"/>
                </a:cubicBezTo>
                <a:cubicBezTo>
                  <a:pt x="4234" y="396"/>
                  <a:pt x="4234" y="396"/>
                  <a:pt x="4235" y="396"/>
                </a:cubicBezTo>
                <a:cubicBezTo>
                  <a:pt x="4235" y="395"/>
                  <a:pt x="4235" y="394"/>
                  <a:pt x="4236" y="393"/>
                </a:cubicBezTo>
                <a:cubicBezTo>
                  <a:pt x="4236" y="392"/>
                  <a:pt x="4238" y="391"/>
                  <a:pt x="4239" y="390"/>
                </a:cubicBezTo>
                <a:cubicBezTo>
                  <a:pt x="4240" y="389"/>
                  <a:pt x="4240" y="388"/>
                  <a:pt x="4240" y="386"/>
                </a:cubicBezTo>
                <a:cubicBezTo>
                  <a:pt x="4240" y="384"/>
                  <a:pt x="4241" y="382"/>
                  <a:pt x="4241" y="380"/>
                </a:cubicBezTo>
                <a:cubicBezTo>
                  <a:pt x="4241" y="378"/>
                  <a:pt x="4241" y="376"/>
                  <a:pt x="4242" y="374"/>
                </a:cubicBezTo>
                <a:cubicBezTo>
                  <a:pt x="4243" y="372"/>
                  <a:pt x="4245" y="371"/>
                  <a:pt x="4246" y="370"/>
                </a:cubicBezTo>
                <a:cubicBezTo>
                  <a:pt x="4247" y="368"/>
                  <a:pt x="4247" y="366"/>
                  <a:pt x="4247" y="365"/>
                </a:cubicBezTo>
                <a:cubicBezTo>
                  <a:pt x="4248" y="364"/>
                  <a:pt x="4248" y="363"/>
                  <a:pt x="4248" y="362"/>
                </a:cubicBezTo>
                <a:cubicBezTo>
                  <a:pt x="4249" y="361"/>
                  <a:pt x="4249" y="361"/>
                  <a:pt x="4249" y="360"/>
                </a:cubicBezTo>
                <a:cubicBezTo>
                  <a:pt x="4250" y="359"/>
                  <a:pt x="4250" y="358"/>
                  <a:pt x="4251" y="358"/>
                </a:cubicBezTo>
                <a:cubicBezTo>
                  <a:pt x="4251" y="359"/>
                  <a:pt x="4253" y="360"/>
                  <a:pt x="4254" y="361"/>
                </a:cubicBezTo>
                <a:cubicBezTo>
                  <a:pt x="4254" y="361"/>
                  <a:pt x="4254" y="362"/>
                  <a:pt x="4255" y="362"/>
                </a:cubicBezTo>
                <a:cubicBezTo>
                  <a:pt x="4255" y="362"/>
                  <a:pt x="4255" y="361"/>
                  <a:pt x="4256" y="361"/>
                </a:cubicBezTo>
                <a:cubicBezTo>
                  <a:pt x="4256" y="361"/>
                  <a:pt x="4256" y="361"/>
                  <a:pt x="4257" y="361"/>
                </a:cubicBezTo>
                <a:cubicBezTo>
                  <a:pt x="4257" y="361"/>
                  <a:pt x="4257" y="360"/>
                  <a:pt x="4258" y="360"/>
                </a:cubicBezTo>
                <a:cubicBezTo>
                  <a:pt x="4258" y="360"/>
                  <a:pt x="4260" y="360"/>
                  <a:pt x="4261" y="360"/>
                </a:cubicBezTo>
                <a:cubicBezTo>
                  <a:pt x="4262" y="360"/>
                  <a:pt x="4262" y="360"/>
                  <a:pt x="4262" y="361"/>
                </a:cubicBezTo>
                <a:cubicBezTo>
                  <a:pt x="4262" y="361"/>
                  <a:pt x="4263" y="361"/>
                  <a:pt x="4263" y="361"/>
                </a:cubicBezTo>
                <a:cubicBezTo>
                  <a:pt x="4264" y="362"/>
                  <a:pt x="4264" y="362"/>
                  <a:pt x="4264" y="363"/>
                </a:cubicBezTo>
                <a:cubicBezTo>
                  <a:pt x="4264" y="363"/>
                  <a:pt x="4265" y="363"/>
                  <a:pt x="4265" y="363"/>
                </a:cubicBezTo>
                <a:cubicBezTo>
                  <a:pt x="4266" y="363"/>
                  <a:pt x="4268" y="364"/>
                  <a:pt x="4268" y="365"/>
                </a:cubicBezTo>
                <a:cubicBezTo>
                  <a:pt x="4269" y="366"/>
                  <a:pt x="4269" y="366"/>
                  <a:pt x="4269" y="367"/>
                </a:cubicBezTo>
                <a:cubicBezTo>
                  <a:pt x="4270" y="368"/>
                  <a:pt x="4270" y="369"/>
                  <a:pt x="4270" y="371"/>
                </a:cubicBezTo>
                <a:cubicBezTo>
                  <a:pt x="4271" y="372"/>
                  <a:pt x="4271" y="374"/>
                  <a:pt x="4271" y="376"/>
                </a:cubicBezTo>
                <a:cubicBezTo>
                  <a:pt x="4272" y="377"/>
                  <a:pt x="4272" y="379"/>
                  <a:pt x="4272" y="381"/>
                </a:cubicBezTo>
                <a:cubicBezTo>
                  <a:pt x="4273" y="382"/>
                  <a:pt x="4275" y="383"/>
                  <a:pt x="4276" y="385"/>
                </a:cubicBezTo>
                <a:cubicBezTo>
                  <a:pt x="4276" y="386"/>
                  <a:pt x="4276" y="389"/>
                  <a:pt x="4277" y="389"/>
                </a:cubicBezTo>
                <a:cubicBezTo>
                  <a:pt x="4277" y="389"/>
                  <a:pt x="4277" y="386"/>
                  <a:pt x="4278" y="385"/>
                </a:cubicBezTo>
                <a:cubicBezTo>
                  <a:pt x="4278" y="385"/>
                  <a:pt x="4278" y="384"/>
                  <a:pt x="4279" y="384"/>
                </a:cubicBezTo>
                <a:cubicBezTo>
                  <a:pt x="4279" y="384"/>
                  <a:pt x="4279" y="385"/>
                  <a:pt x="4280" y="386"/>
                </a:cubicBezTo>
                <a:cubicBezTo>
                  <a:pt x="4281" y="386"/>
                  <a:pt x="4282" y="386"/>
                  <a:pt x="4283" y="386"/>
                </a:cubicBezTo>
                <a:cubicBezTo>
                  <a:pt x="4283" y="385"/>
                  <a:pt x="4284" y="385"/>
                  <a:pt x="4284" y="385"/>
                </a:cubicBezTo>
                <a:cubicBezTo>
                  <a:pt x="4284" y="385"/>
                  <a:pt x="4285" y="385"/>
                  <a:pt x="4285" y="385"/>
                </a:cubicBezTo>
                <a:cubicBezTo>
                  <a:pt x="4285" y="385"/>
                  <a:pt x="4286" y="385"/>
                  <a:pt x="4286" y="385"/>
                </a:cubicBezTo>
                <a:cubicBezTo>
                  <a:pt x="4286" y="385"/>
                  <a:pt x="4287" y="386"/>
                  <a:pt x="4287" y="385"/>
                </a:cubicBezTo>
                <a:cubicBezTo>
                  <a:pt x="4288" y="385"/>
                  <a:pt x="4291" y="385"/>
                  <a:pt x="4291" y="384"/>
                </a:cubicBezTo>
                <a:cubicBezTo>
                  <a:pt x="4292" y="384"/>
                  <a:pt x="4292" y="383"/>
                  <a:pt x="4293" y="383"/>
                </a:cubicBezTo>
                <a:cubicBezTo>
                  <a:pt x="4293" y="382"/>
                  <a:pt x="4293" y="382"/>
                  <a:pt x="4294" y="381"/>
                </a:cubicBezTo>
                <a:cubicBezTo>
                  <a:pt x="4294" y="381"/>
                  <a:pt x="4294" y="380"/>
                  <a:pt x="4294" y="380"/>
                </a:cubicBezTo>
                <a:cubicBezTo>
                  <a:pt x="4295" y="380"/>
                  <a:pt x="4297" y="380"/>
                  <a:pt x="4298" y="380"/>
                </a:cubicBezTo>
                <a:cubicBezTo>
                  <a:pt x="4298" y="380"/>
                  <a:pt x="4298" y="379"/>
                  <a:pt x="4299" y="378"/>
                </a:cubicBezTo>
                <a:cubicBezTo>
                  <a:pt x="4299" y="378"/>
                  <a:pt x="4300" y="378"/>
                  <a:pt x="4300" y="377"/>
                </a:cubicBezTo>
                <a:cubicBezTo>
                  <a:pt x="4300" y="377"/>
                  <a:pt x="4300" y="378"/>
                  <a:pt x="4301" y="377"/>
                </a:cubicBezTo>
                <a:cubicBezTo>
                  <a:pt x="4301" y="377"/>
                  <a:pt x="4301" y="376"/>
                  <a:pt x="4302" y="376"/>
                </a:cubicBezTo>
                <a:cubicBezTo>
                  <a:pt x="4303" y="375"/>
                  <a:pt x="4304" y="375"/>
                  <a:pt x="4305" y="374"/>
                </a:cubicBezTo>
                <a:cubicBezTo>
                  <a:pt x="4306" y="374"/>
                  <a:pt x="4306" y="373"/>
                  <a:pt x="4306" y="373"/>
                </a:cubicBezTo>
                <a:cubicBezTo>
                  <a:pt x="4306" y="372"/>
                  <a:pt x="4307" y="371"/>
                  <a:pt x="4307" y="371"/>
                </a:cubicBezTo>
                <a:cubicBezTo>
                  <a:pt x="4307" y="372"/>
                  <a:pt x="4308" y="374"/>
                  <a:pt x="4308" y="376"/>
                </a:cubicBezTo>
                <a:cubicBezTo>
                  <a:pt x="4309" y="377"/>
                  <a:pt x="4309" y="378"/>
                  <a:pt x="4309" y="378"/>
                </a:cubicBezTo>
                <a:cubicBezTo>
                  <a:pt x="4310" y="379"/>
                  <a:pt x="4312" y="379"/>
                  <a:pt x="4312" y="379"/>
                </a:cubicBezTo>
                <a:cubicBezTo>
                  <a:pt x="4313" y="379"/>
                  <a:pt x="4313" y="379"/>
                  <a:pt x="4313" y="378"/>
                </a:cubicBezTo>
                <a:cubicBezTo>
                  <a:pt x="4314" y="378"/>
                  <a:pt x="4314" y="377"/>
                  <a:pt x="4314" y="376"/>
                </a:cubicBezTo>
                <a:cubicBezTo>
                  <a:pt x="4315" y="376"/>
                  <a:pt x="4315" y="376"/>
                  <a:pt x="4316" y="375"/>
                </a:cubicBezTo>
                <a:cubicBezTo>
                  <a:pt x="4316" y="375"/>
                  <a:pt x="4316" y="375"/>
                  <a:pt x="4317" y="375"/>
                </a:cubicBezTo>
                <a:cubicBezTo>
                  <a:pt x="4317" y="374"/>
                  <a:pt x="4319" y="374"/>
                  <a:pt x="4320" y="374"/>
                </a:cubicBezTo>
                <a:cubicBezTo>
                  <a:pt x="4320" y="374"/>
                  <a:pt x="4321" y="374"/>
                  <a:pt x="4321" y="374"/>
                </a:cubicBezTo>
                <a:cubicBezTo>
                  <a:pt x="4321" y="374"/>
                  <a:pt x="4322" y="374"/>
                  <a:pt x="4322" y="374"/>
                </a:cubicBezTo>
                <a:cubicBezTo>
                  <a:pt x="4322" y="374"/>
                  <a:pt x="4323" y="373"/>
                  <a:pt x="4323" y="372"/>
                </a:cubicBezTo>
                <a:cubicBezTo>
                  <a:pt x="4323" y="372"/>
                  <a:pt x="4323" y="371"/>
                  <a:pt x="4324" y="371"/>
                </a:cubicBezTo>
                <a:cubicBezTo>
                  <a:pt x="4325" y="370"/>
                  <a:pt x="4326" y="369"/>
                  <a:pt x="4327" y="369"/>
                </a:cubicBezTo>
                <a:cubicBezTo>
                  <a:pt x="4328" y="369"/>
                  <a:pt x="4329" y="369"/>
                  <a:pt x="4329" y="369"/>
                </a:cubicBezTo>
                <a:cubicBezTo>
                  <a:pt x="4330" y="368"/>
                  <a:pt x="4330" y="367"/>
                  <a:pt x="4330" y="366"/>
                </a:cubicBezTo>
                <a:cubicBezTo>
                  <a:pt x="4331" y="365"/>
                  <a:pt x="4331" y="364"/>
                  <a:pt x="4331" y="364"/>
                </a:cubicBezTo>
                <a:cubicBezTo>
                  <a:pt x="4332" y="364"/>
                  <a:pt x="4334" y="364"/>
                  <a:pt x="4335" y="364"/>
                </a:cubicBezTo>
                <a:cubicBezTo>
                  <a:pt x="4335" y="364"/>
                  <a:pt x="4335" y="365"/>
                  <a:pt x="4336" y="365"/>
                </a:cubicBezTo>
                <a:cubicBezTo>
                  <a:pt x="4336" y="365"/>
                  <a:pt x="4336" y="365"/>
                  <a:pt x="4336" y="365"/>
                </a:cubicBezTo>
                <a:cubicBezTo>
                  <a:pt x="4337" y="365"/>
                  <a:pt x="4337" y="366"/>
                  <a:pt x="4338" y="366"/>
                </a:cubicBezTo>
                <a:cubicBezTo>
                  <a:pt x="4338" y="366"/>
                  <a:pt x="4338" y="367"/>
                  <a:pt x="4339" y="368"/>
                </a:cubicBezTo>
                <a:cubicBezTo>
                  <a:pt x="4339" y="369"/>
                  <a:pt x="4341" y="369"/>
                  <a:pt x="4342" y="370"/>
                </a:cubicBezTo>
                <a:cubicBezTo>
                  <a:pt x="4342" y="371"/>
                  <a:pt x="4342" y="371"/>
                  <a:pt x="4343" y="372"/>
                </a:cubicBezTo>
                <a:cubicBezTo>
                  <a:pt x="4343" y="372"/>
                  <a:pt x="4343" y="373"/>
                  <a:pt x="4344" y="374"/>
                </a:cubicBezTo>
                <a:cubicBezTo>
                  <a:pt x="4344" y="374"/>
                  <a:pt x="4345" y="376"/>
                  <a:pt x="4345" y="376"/>
                </a:cubicBezTo>
                <a:cubicBezTo>
                  <a:pt x="4345" y="377"/>
                  <a:pt x="4345" y="377"/>
                  <a:pt x="4346" y="377"/>
                </a:cubicBezTo>
                <a:cubicBezTo>
                  <a:pt x="4347" y="377"/>
                  <a:pt x="4348" y="377"/>
                  <a:pt x="4349" y="378"/>
                </a:cubicBezTo>
                <a:cubicBezTo>
                  <a:pt x="4350" y="378"/>
                  <a:pt x="4350" y="378"/>
                  <a:pt x="4350" y="378"/>
                </a:cubicBezTo>
                <a:cubicBezTo>
                  <a:pt x="4351" y="378"/>
                  <a:pt x="4351" y="378"/>
                  <a:pt x="4351" y="378"/>
                </a:cubicBezTo>
                <a:cubicBezTo>
                  <a:pt x="4352" y="378"/>
                  <a:pt x="4352" y="376"/>
                  <a:pt x="4352" y="376"/>
                </a:cubicBezTo>
                <a:cubicBezTo>
                  <a:pt x="4353" y="376"/>
                  <a:pt x="4353" y="377"/>
                  <a:pt x="4353" y="378"/>
                </a:cubicBezTo>
                <a:cubicBezTo>
                  <a:pt x="4354" y="378"/>
                  <a:pt x="4356" y="378"/>
                  <a:pt x="4356" y="379"/>
                </a:cubicBezTo>
                <a:cubicBezTo>
                  <a:pt x="4357" y="379"/>
                  <a:pt x="4357" y="379"/>
                  <a:pt x="4358" y="379"/>
                </a:cubicBezTo>
                <a:cubicBezTo>
                  <a:pt x="4358" y="380"/>
                  <a:pt x="4358" y="379"/>
                  <a:pt x="4359" y="380"/>
                </a:cubicBezTo>
                <a:cubicBezTo>
                  <a:pt x="4359" y="381"/>
                  <a:pt x="4359" y="382"/>
                  <a:pt x="4360" y="383"/>
                </a:cubicBezTo>
                <a:cubicBezTo>
                  <a:pt x="4360" y="383"/>
                  <a:pt x="4360" y="384"/>
                  <a:pt x="4361" y="384"/>
                </a:cubicBezTo>
                <a:cubicBezTo>
                  <a:pt x="4361" y="384"/>
                  <a:pt x="4363" y="385"/>
                  <a:pt x="4364" y="384"/>
                </a:cubicBezTo>
                <a:cubicBezTo>
                  <a:pt x="4365" y="383"/>
                  <a:pt x="4365" y="381"/>
                  <a:pt x="4365" y="380"/>
                </a:cubicBezTo>
                <a:cubicBezTo>
                  <a:pt x="4365" y="379"/>
                  <a:pt x="4366" y="378"/>
                  <a:pt x="4366" y="376"/>
                </a:cubicBezTo>
                <a:cubicBezTo>
                  <a:pt x="4366" y="373"/>
                  <a:pt x="4367" y="367"/>
                  <a:pt x="4367" y="363"/>
                </a:cubicBezTo>
                <a:cubicBezTo>
                  <a:pt x="4367" y="359"/>
                  <a:pt x="4367" y="354"/>
                  <a:pt x="4368" y="351"/>
                </a:cubicBezTo>
                <a:cubicBezTo>
                  <a:pt x="4369" y="348"/>
                  <a:pt x="4371" y="348"/>
                  <a:pt x="4371" y="346"/>
                </a:cubicBezTo>
                <a:cubicBezTo>
                  <a:pt x="4372" y="345"/>
                  <a:pt x="4372" y="343"/>
                  <a:pt x="4372" y="342"/>
                </a:cubicBezTo>
                <a:cubicBezTo>
                  <a:pt x="4372" y="341"/>
                  <a:pt x="4373" y="340"/>
                  <a:pt x="4373" y="338"/>
                </a:cubicBezTo>
                <a:cubicBezTo>
                  <a:pt x="4374" y="336"/>
                  <a:pt x="4374" y="332"/>
                  <a:pt x="4374" y="329"/>
                </a:cubicBezTo>
                <a:cubicBezTo>
                  <a:pt x="4375" y="326"/>
                  <a:pt x="4375" y="324"/>
                  <a:pt x="4375" y="322"/>
                </a:cubicBezTo>
                <a:cubicBezTo>
                  <a:pt x="4376" y="320"/>
                  <a:pt x="4378" y="319"/>
                  <a:pt x="4378" y="318"/>
                </a:cubicBezTo>
                <a:cubicBezTo>
                  <a:pt x="4379" y="317"/>
                  <a:pt x="4379" y="316"/>
                  <a:pt x="4380" y="316"/>
                </a:cubicBezTo>
                <a:cubicBezTo>
                  <a:pt x="4380" y="315"/>
                  <a:pt x="4380" y="313"/>
                  <a:pt x="4381" y="313"/>
                </a:cubicBezTo>
                <a:cubicBezTo>
                  <a:pt x="4381" y="312"/>
                  <a:pt x="4381" y="311"/>
                  <a:pt x="4382" y="311"/>
                </a:cubicBezTo>
                <a:cubicBezTo>
                  <a:pt x="4382" y="310"/>
                  <a:pt x="4382" y="310"/>
                  <a:pt x="4383" y="309"/>
                </a:cubicBezTo>
                <a:cubicBezTo>
                  <a:pt x="4384" y="309"/>
                  <a:pt x="4385" y="309"/>
                  <a:pt x="4386" y="309"/>
                </a:cubicBezTo>
                <a:cubicBezTo>
                  <a:pt x="4387" y="308"/>
                  <a:pt x="4387" y="307"/>
                  <a:pt x="4387" y="307"/>
                </a:cubicBezTo>
                <a:cubicBezTo>
                  <a:pt x="4387" y="306"/>
                  <a:pt x="4388" y="306"/>
                  <a:pt x="4388" y="306"/>
                </a:cubicBezTo>
                <a:cubicBezTo>
                  <a:pt x="4388" y="306"/>
                  <a:pt x="4389" y="306"/>
                  <a:pt x="4389" y="306"/>
                </a:cubicBezTo>
                <a:cubicBezTo>
                  <a:pt x="4389" y="306"/>
                  <a:pt x="4390" y="306"/>
                  <a:pt x="4390" y="306"/>
                </a:cubicBezTo>
                <a:cubicBezTo>
                  <a:pt x="4391" y="305"/>
                  <a:pt x="4393" y="304"/>
                  <a:pt x="4394" y="304"/>
                </a:cubicBezTo>
                <a:cubicBezTo>
                  <a:pt x="4395" y="304"/>
                  <a:pt x="4395" y="305"/>
                  <a:pt x="4395" y="306"/>
                </a:cubicBezTo>
                <a:cubicBezTo>
                  <a:pt x="4396" y="306"/>
                  <a:pt x="4396" y="307"/>
                  <a:pt x="4397" y="308"/>
                </a:cubicBezTo>
                <a:cubicBezTo>
                  <a:pt x="4397" y="310"/>
                  <a:pt x="4397" y="313"/>
                  <a:pt x="4397" y="316"/>
                </a:cubicBezTo>
                <a:cubicBezTo>
                  <a:pt x="4398" y="319"/>
                  <a:pt x="4400" y="324"/>
                  <a:pt x="4401" y="327"/>
                </a:cubicBezTo>
                <a:cubicBezTo>
                  <a:pt x="4401" y="328"/>
                  <a:pt x="4401" y="329"/>
                  <a:pt x="4402" y="330"/>
                </a:cubicBezTo>
                <a:cubicBezTo>
                  <a:pt x="4402" y="330"/>
                  <a:pt x="4402" y="331"/>
                  <a:pt x="4403" y="331"/>
                </a:cubicBezTo>
                <a:cubicBezTo>
                  <a:pt x="4403" y="332"/>
                  <a:pt x="4403" y="332"/>
                  <a:pt x="4404" y="333"/>
                </a:cubicBezTo>
                <a:cubicBezTo>
                  <a:pt x="4404" y="334"/>
                  <a:pt x="4404" y="336"/>
                  <a:pt x="4405" y="338"/>
                </a:cubicBezTo>
                <a:cubicBezTo>
                  <a:pt x="4406" y="340"/>
                  <a:pt x="4407" y="343"/>
                  <a:pt x="4408" y="344"/>
                </a:cubicBezTo>
                <a:cubicBezTo>
                  <a:pt x="4409" y="345"/>
                  <a:pt x="4409" y="346"/>
                  <a:pt x="4409" y="346"/>
                </a:cubicBezTo>
                <a:cubicBezTo>
                  <a:pt x="4409" y="346"/>
                  <a:pt x="4410" y="346"/>
                  <a:pt x="4410" y="347"/>
                </a:cubicBezTo>
                <a:cubicBezTo>
                  <a:pt x="4410" y="347"/>
                  <a:pt x="4411" y="348"/>
                  <a:pt x="4411" y="348"/>
                </a:cubicBezTo>
                <a:cubicBezTo>
                  <a:pt x="4411" y="349"/>
                  <a:pt x="4411" y="349"/>
                  <a:pt x="4412" y="350"/>
                </a:cubicBezTo>
                <a:cubicBezTo>
                  <a:pt x="4413" y="350"/>
                  <a:pt x="4415" y="350"/>
                  <a:pt x="4415" y="350"/>
                </a:cubicBezTo>
                <a:cubicBezTo>
                  <a:pt x="4416" y="350"/>
                  <a:pt x="4416" y="350"/>
                  <a:pt x="4416" y="349"/>
                </a:cubicBezTo>
                <a:cubicBezTo>
                  <a:pt x="4417" y="349"/>
                  <a:pt x="4417" y="349"/>
                  <a:pt x="4417" y="349"/>
                </a:cubicBezTo>
                <a:cubicBezTo>
                  <a:pt x="4418" y="349"/>
                  <a:pt x="4418" y="349"/>
                  <a:pt x="4418" y="349"/>
                </a:cubicBezTo>
                <a:cubicBezTo>
                  <a:pt x="4419" y="349"/>
                  <a:pt x="4419" y="348"/>
                  <a:pt x="4420" y="348"/>
                </a:cubicBezTo>
                <a:cubicBezTo>
                  <a:pt x="4420" y="348"/>
                  <a:pt x="4422" y="348"/>
                  <a:pt x="4423" y="348"/>
                </a:cubicBezTo>
                <a:cubicBezTo>
                  <a:pt x="4423" y="348"/>
                  <a:pt x="4423" y="350"/>
                  <a:pt x="4424" y="350"/>
                </a:cubicBezTo>
                <a:cubicBezTo>
                  <a:pt x="4424" y="351"/>
                  <a:pt x="4424" y="351"/>
                  <a:pt x="4425" y="352"/>
                </a:cubicBezTo>
                <a:cubicBezTo>
                  <a:pt x="4425" y="352"/>
                  <a:pt x="4426" y="352"/>
                  <a:pt x="4426" y="353"/>
                </a:cubicBezTo>
                <a:cubicBezTo>
                  <a:pt x="4426" y="353"/>
                  <a:pt x="4426" y="354"/>
                  <a:pt x="4427" y="354"/>
                </a:cubicBezTo>
                <a:cubicBezTo>
                  <a:pt x="4427" y="354"/>
                  <a:pt x="4429" y="353"/>
                  <a:pt x="4430" y="353"/>
                </a:cubicBezTo>
                <a:cubicBezTo>
                  <a:pt x="4431" y="352"/>
                  <a:pt x="4431" y="352"/>
                  <a:pt x="4431" y="351"/>
                </a:cubicBezTo>
                <a:cubicBezTo>
                  <a:pt x="4431" y="351"/>
                  <a:pt x="4432" y="351"/>
                  <a:pt x="4432" y="350"/>
                </a:cubicBezTo>
                <a:cubicBezTo>
                  <a:pt x="4433" y="350"/>
                  <a:pt x="4433" y="350"/>
                  <a:pt x="4433" y="349"/>
                </a:cubicBezTo>
                <a:cubicBezTo>
                  <a:pt x="4433" y="349"/>
                  <a:pt x="4434" y="349"/>
                  <a:pt x="4434" y="349"/>
                </a:cubicBezTo>
                <a:cubicBezTo>
                  <a:pt x="4435" y="349"/>
                  <a:pt x="4437" y="348"/>
                  <a:pt x="4437" y="348"/>
                </a:cubicBezTo>
                <a:cubicBezTo>
                  <a:pt x="4438" y="347"/>
                  <a:pt x="4438" y="347"/>
                  <a:pt x="4439" y="347"/>
                </a:cubicBezTo>
                <a:cubicBezTo>
                  <a:pt x="4439" y="346"/>
                  <a:pt x="4439" y="346"/>
                  <a:pt x="4439" y="346"/>
                </a:cubicBezTo>
                <a:cubicBezTo>
                  <a:pt x="4440" y="346"/>
                  <a:pt x="4440" y="346"/>
                  <a:pt x="4440" y="346"/>
                </a:cubicBezTo>
                <a:cubicBezTo>
                  <a:pt x="4441" y="346"/>
                  <a:pt x="4441" y="346"/>
                  <a:pt x="4442" y="346"/>
                </a:cubicBezTo>
                <a:cubicBezTo>
                  <a:pt x="4442" y="346"/>
                  <a:pt x="4444" y="346"/>
                  <a:pt x="4445" y="346"/>
                </a:cubicBezTo>
                <a:cubicBezTo>
                  <a:pt x="4445" y="346"/>
                  <a:pt x="4445" y="346"/>
                  <a:pt x="4446" y="345"/>
                </a:cubicBezTo>
                <a:cubicBezTo>
                  <a:pt x="4446" y="345"/>
                  <a:pt x="4446" y="345"/>
                  <a:pt x="4447" y="344"/>
                </a:cubicBezTo>
                <a:cubicBezTo>
                  <a:pt x="4447" y="344"/>
                  <a:pt x="4448" y="343"/>
                  <a:pt x="4448" y="343"/>
                </a:cubicBezTo>
                <a:cubicBezTo>
                  <a:pt x="4448" y="343"/>
                  <a:pt x="4448" y="343"/>
                  <a:pt x="4449" y="343"/>
                </a:cubicBezTo>
                <a:cubicBezTo>
                  <a:pt x="4450" y="343"/>
                  <a:pt x="4451" y="343"/>
                  <a:pt x="4452" y="343"/>
                </a:cubicBezTo>
                <a:cubicBezTo>
                  <a:pt x="4453" y="343"/>
                  <a:pt x="4453" y="343"/>
                  <a:pt x="4453" y="343"/>
                </a:cubicBezTo>
                <a:cubicBezTo>
                  <a:pt x="4453" y="343"/>
                  <a:pt x="4454" y="343"/>
                  <a:pt x="4454" y="343"/>
                </a:cubicBezTo>
                <a:cubicBezTo>
                  <a:pt x="4455" y="343"/>
                  <a:pt x="4455" y="343"/>
                  <a:pt x="4455" y="344"/>
                </a:cubicBezTo>
                <a:cubicBezTo>
                  <a:pt x="4456" y="344"/>
                  <a:pt x="4456" y="344"/>
                  <a:pt x="4456" y="344"/>
                </a:cubicBezTo>
                <a:cubicBezTo>
                  <a:pt x="4457" y="345"/>
                  <a:pt x="4459" y="346"/>
                  <a:pt x="4459" y="347"/>
                </a:cubicBezTo>
                <a:cubicBezTo>
                  <a:pt x="4460" y="347"/>
                  <a:pt x="4460" y="348"/>
                  <a:pt x="4460" y="348"/>
                </a:cubicBezTo>
                <a:cubicBezTo>
                  <a:pt x="4461" y="349"/>
                  <a:pt x="4461" y="349"/>
                  <a:pt x="4462" y="349"/>
                </a:cubicBezTo>
                <a:cubicBezTo>
                  <a:pt x="4462" y="350"/>
                  <a:pt x="4462" y="351"/>
                  <a:pt x="4463" y="350"/>
                </a:cubicBezTo>
                <a:cubicBezTo>
                  <a:pt x="4463" y="350"/>
                  <a:pt x="4463" y="350"/>
                  <a:pt x="4464" y="349"/>
                </a:cubicBezTo>
                <a:cubicBezTo>
                  <a:pt x="4464" y="349"/>
                  <a:pt x="4466" y="348"/>
                  <a:pt x="4467" y="348"/>
                </a:cubicBezTo>
                <a:cubicBezTo>
                  <a:pt x="4467" y="348"/>
                  <a:pt x="4468" y="348"/>
                  <a:pt x="4468" y="348"/>
                </a:cubicBezTo>
                <a:cubicBezTo>
                  <a:pt x="4468" y="348"/>
                  <a:pt x="4469" y="346"/>
                  <a:pt x="4469" y="346"/>
                </a:cubicBezTo>
                <a:cubicBezTo>
                  <a:pt x="4469" y="345"/>
                  <a:pt x="4469" y="345"/>
                  <a:pt x="4470" y="345"/>
                </a:cubicBezTo>
                <a:cubicBezTo>
                  <a:pt x="4470" y="344"/>
                  <a:pt x="4470" y="343"/>
                  <a:pt x="4471" y="343"/>
                </a:cubicBezTo>
                <a:cubicBezTo>
                  <a:pt x="4472" y="343"/>
                  <a:pt x="4473" y="344"/>
                  <a:pt x="4474" y="345"/>
                </a:cubicBezTo>
                <a:cubicBezTo>
                  <a:pt x="4475" y="345"/>
                  <a:pt x="4475" y="346"/>
                  <a:pt x="4475" y="347"/>
                </a:cubicBezTo>
                <a:cubicBezTo>
                  <a:pt x="4475" y="348"/>
                  <a:pt x="4476" y="349"/>
                  <a:pt x="4476" y="351"/>
                </a:cubicBezTo>
                <a:cubicBezTo>
                  <a:pt x="4477" y="352"/>
                  <a:pt x="4477" y="353"/>
                  <a:pt x="4478" y="354"/>
                </a:cubicBezTo>
                <a:cubicBezTo>
                  <a:pt x="4479" y="355"/>
                  <a:pt x="4481" y="355"/>
                  <a:pt x="4481" y="356"/>
                </a:cubicBezTo>
                <a:cubicBezTo>
                  <a:pt x="4482" y="356"/>
                  <a:pt x="4482" y="357"/>
                  <a:pt x="4482" y="357"/>
                </a:cubicBezTo>
                <a:cubicBezTo>
                  <a:pt x="4483" y="357"/>
                  <a:pt x="4483" y="357"/>
                  <a:pt x="4484" y="357"/>
                </a:cubicBezTo>
                <a:cubicBezTo>
                  <a:pt x="4484" y="357"/>
                  <a:pt x="4484" y="357"/>
                  <a:pt x="4485" y="357"/>
                </a:cubicBezTo>
                <a:cubicBezTo>
                  <a:pt x="4485" y="356"/>
                  <a:pt x="4485" y="355"/>
                  <a:pt x="4486" y="354"/>
                </a:cubicBezTo>
                <a:cubicBezTo>
                  <a:pt x="4486" y="354"/>
                  <a:pt x="4488" y="354"/>
                  <a:pt x="4489" y="353"/>
                </a:cubicBezTo>
                <a:cubicBezTo>
                  <a:pt x="4489" y="352"/>
                  <a:pt x="4489" y="351"/>
                  <a:pt x="4490" y="350"/>
                </a:cubicBezTo>
                <a:cubicBezTo>
                  <a:pt x="4490" y="349"/>
                  <a:pt x="4491" y="348"/>
                  <a:pt x="4491" y="348"/>
                </a:cubicBezTo>
                <a:cubicBezTo>
                  <a:pt x="4491" y="347"/>
                  <a:pt x="4492" y="346"/>
                  <a:pt x="4492" y="346"/>
                </a:cubicBezTo>
                <a:cubicBezTo>
                  <a:pt x="4492" y="345"/>
                  <a:pt x="4493" y="345"/>
                  <a:pt x="4493" y="345"/>
                </a:cubicBezTo>
                <a:cubicBezTo>
                  <a:pt x="4494" y="346"/>
                  <a:pt x="4495" y="347"/>
                  <a:pt x="4496" y="348"/>
                </a:cubicBezTo>
                <a:cubicBezTo>
                  <a:pt x="4497" y="348"/>
                  <a:pt x="4497" y="349"/>
                  <a:pt x="4497" y="349"/>
                </a:cubicBezTo>
                <a:cubicBezTo>
                  <a:pt x="4498" y="349"/>
                  <a:pt x="4498" y="350"/>
                  <a:pt x="4498" y="350"/>
                </a:cubicBezTo>
                <a:cubicBezTo>
                  <a:pt x="4499" y="351"/>
                  <a:pt x="4499" y="351"/>
                  <a:pt x="4499" y="352"/>
                </a:cubicBezTo>
                <a:cubicBezTo>
                  <a:pt x="4500" y="352"/>
                  <a:pt x="4500" y="353"/>
                  <a:pt x="4500" y="354"/>
                </a:cubicBezTo>
                <a:cubicBezTo>
                  <a:pt x="4501" y="354"/>
                  <a:pt x="4503" y="355"/>
                  <a:pt x="4504" y="356"/>
                </a:cubicBezTo>
                <a:cubicBezTo>
                  <a:pt x="4504" y="356"/>
                  <a:pt x="4504" y="356"/>
                  <a:pt x="4505" y="355"/>
                </a:cubicBezTo>
                <a:cubicBezTo>
                  <a:pt x="4505" y="355"/>
                  <a:pt x="4505" y="355"/>
                  <a:pt x="4506" y="355"/>
                </a:cubicBezTo>
                <a:cubicBezTo>
                  <a:pt x="4506" y="354"/>
                  <a:pt x="4506" y="354"/>
                  <a:pt x="4507" y="353"/>
                </a:cubicBezTo>
                <a:cubicBezTo>
                  <a:pt x="4507" y="353"/>
                  <a:pt x="4507" y="352"/>
                  <a:pt x="4508" y="352"/>
                </a:cubicBezTo>
                <a:cubicBezTo>
                  <a:pt x="4509" y="351"/>
                  <a:pt x="4511" y="350"/>
                  <a:pt x="4512" y="350"/>
                </a:cubicBezTo>
                <a:cubicBezTo>
                  <a:pt x="4513" y="349"/>
                  <a:pt x="4513" y="348"/>
                  <a:pt x="4513" y="348"/>
                </a:cubicBezTo>
                <a:cubicBezTo>
                  <a:pt x="4513" y="348"/>
                  <a:pt x="4514" y="347"/>
                  <a:pt x="4514" y="347"/>
                </a:cubicBezTo>
                <a:cubicBezTo>
                  <a:pt x="4514" y="347"/>
                  <a:pt x="4514" y="346"/>
                  <a:pt x="4515" y="346"/>
                </a:cubicBezTo>
                <a:cubicBezTo>
                  <a:pt x="4516" y="346"/>
                  <a:pt x="4518" y="347"/>
                  <a:pt x="4519" y="347"/>
                </a:cubicBezTo>
                <a:cubicBezTo>
                  <a:pt x="4520" y="348"/>
                  <a:pt x="4520" y="348"/>
                  <a:pt x="4520" y="349"/>
                </a:cubicBezTo>
                <a:cubicBezTo>
                  <a:pt x="4521" y="350"/>
                  <a:pt x="4521" y="351"/>
                  <a:pt x="4521" y="352"/>
                </a:cubicBezTo>
                <a:cubicBezTo>
                  <a:pt x="4522" y="352"/>
                  <a:pt x="4522" y="353"/>
                  <a:pt x="4523" y="354"/>
                </a:cubicBezTo>
                <a:cubicBezTo>
                  <a:pt x="4523" y="354"/>
                  <a:pt x="4525" y="355"/>
                  <a:pt x="4526" y="355"/>
                </a:cubicBezTo>
                <a:cubicBezTo>
                  <a:pt x="4526" y="356"/>
                  <a:pt x="4526" y="356"/>
                  <a:pt x="4527" y="355"/>
                </a:cubicBezTo>
                <a:cubicBezTo>
                  <a:pt x="4527" y="355"/>
                  <a:pt x="4527" y="355"/>
                  <a:pt x="4528" y="355"/>
                </a:cubicBezTo>
                <a:cubicBezTo>
                  <a:pt x="4528" y="355"/>
                  <a:pt x="4528" y="355"/>
                  <a:pt x="4529" y="355"/>
                </a:cubicBezTo>
                <a:cubicBezTo>
                  <a:pt x="4529" y="355"/>
                  <a:pt x="4529" y="355"/>
                  <a:pt x="4530" y="355"/>
                </a:cubicBezTo>
                <a:cubicBezTo>
                  <a:pt x="4531" y="354"/>
                  <a:pt x="4533" y="354"/>
                  <a:pt x="4534" y="353"/>
                </a:cubicBezTo>
                <a:cubicBezTo>
                  <a:pt x="4535" y="352"/>
                  <a:pt x="4535" y="350"/>
                  <a:pt x="4535" y="349"/>
                </a:cubicBezTo>
                <a:cubicBezTo>
                  <a:pt x="4535" y="348"/>
                  <a:pt x="4536" y="347"/>
                  <a:pt x="4536" y="346"/>
                </a:cubicBezTo>
                <a:cubicBezTo>
                  <a:pt x="4536" y="345"/>
                  <a:pt x="4536" y="344"/>
                  <a:pt x="4537" y="343"/>
                </a:cubicBezTo>
                <a:cubicBezTo>
                  <a:pt x="4538" y="342"/>
                  <a:pt x="4540" y="342"/>
                  <a:pt x="4540" y="342"/>
                </a:cubicBezTo>
                <a:cubicBezTo>
                  <a:pt x="4541" y="341"/>
                  <a:pt x="4541" y="341"/>
                  <a:pt x="4541" y="340"/>
                </a:cubicBezTo>
                <a:cubicBezTo>
                  <a:pt x="4542" y="340"/>
                  <a:pt x="4542" y="339"/>
                  <a:pt x="4542" y="339"/>
                </a:cubicBezTo>
                <a:cubicBezTo>
                  <a:pt x="4543" y="338"/>
                  <a:pt x="4543" y="337"/>
                  <a:pt x="4543" y="336"/>
                </a:cubicBezTo>
                <a:cubicBezTo>
                  <a:pt x="4544" y="336"/>
                  <a:pt x="4544" y="336"/>
                  <a:pt x="4544" y="335"/>
                </a:cubicBezTo>
                <a:cubicBezTo>
                  <a:pt x="4545" y="335"/>
                  <a:pt x="4547" y="333"/>
                  <a:pt x="4548" y="332"/>
                </a:cubicBezTo>
                <a:cubicBezTo>
                  <a:pt x="4548" y="331"/>
                  <a:pt x="4548" y="330"/>
                  <a:pt x="4549" y="329"/>
                </a:cubicBezTo>
                <a:cubicBezTo>
                  <a:pt x="4549" y="328"/>
                  <a:pt x="4549" y="326"/>
                  <a:pt x="4550" y="325"/>
                </a:cubicBezTo>
                <a:cubicBezTo>
                  <a:pt x="4550" y="324"/>
                  <a:pt x="4550" y="323"/>
                  <a:pt x="4551" y="321"/>
                </a:cubicBezTo>
                <a:cubicBezTo>
                  <a:pt x="4551" y="319"/>
                  <a:pt x="4551" y="315"/>
                  <a:pt x="4552" y="310"/>
                </a:cubicBezTo>
                <a:cubicBezTo>
                  <a:pt x="4553" y="302"/>
                  <a:pt x="4554" y="282"/>
                  <a:pt x="4555" y="273"/>
                </a:cubicBezTo>
                <a:cubicBezTo>
                  <a:pt x="4556" y="264"/>
                  <a:pt x="4556" y="259"/>
                  <a:pt x="4556" y="253"/>
                </a:cubicBezTo>
                <a:cubicBezTo>
                  <a:pt x="4556" y="248"/>
                  <a:pt x="4557" y="246"/>
                  <a:pt x="4557" y="240"/>
                </a:cubicBezTo>
                <a:cubicBezTo>
                  <a:pt x="4557" y="234"/>
                  <a:pt x="4558" y="224"/>
                  <a:pt x="4558" y="217"/>
                </a:cubicBezTo>
                <a:cubicBezTo>
                  <a:pt x="4559" y="210"/>
                  <a:pt x="4559" y="202"/>
                  <a:pt x="4559" y="198"/>
                </a:cubicBezTo>
                <a:cubicBezTo>
                  <a:pt x="4560" y="193"/>
                  <a:pt x="4562" y="191"/>
                  <a:pt x="4562" y="188"/>
                </a:cubicBezTo>
                <a:cubicBezTo>
                  <a:pt x="4563" y="185"/>
                  <a:pt x="4563" y="183"/>
                  <a:pt x="4563" y="181"/>
                </a:cubicBezTo>
                <a:cubicBezTo>
                  <a:pt x="4564" y="178"/>
                  <a:pt x="4564" y="176"/>
                  <a:pt x="4565" y="174"/>
                </a:cubicBezTo>
                <a:cubicBezTo>
                  <a:pt x="4565" y="171"/>
                  <a:pt x="4565" y="169"/>
                  <a:pt x="4565" y="167"/>
                </a:cubicBezTo>
                <a:cubicBezTo>
                  <a:pt x="4566" y="165"/>
                  <a:pt x="4566" y="162"/>
                  <a:pt x="4566" y="160"/>
                </a:cubicBezTo>
                <a:cubicBezTo>
                  <a:pt x="4567" y="159"/>
                  <a:pt x="4570" y="158"/>
                  <a:pt x="4571" y="156"/>
                </a:cubicBezTo>
                <a:cubicBezTo>
                  <a:pt x="4571" y="154"/>
                  <a:pt x="4571" y="152"/>
                  <a:pt x="4572" y="150"/>
                </a:cubicBezTo>
                <a:cubicBezTo>
                  <a:pt x="4572" y="149"/>
                  <a:pt x="4572" y="147"/>
                  <a:pt x="4573" y="146"/>
                </a:cubicBezTo>
                <a:cubicBezTo>
                  <a:pt x="4573" y="145"/>
                  <a:pt x="4573" y="145"/>
                  <a:pt x="4574" y="144"/>
                </a:cubicBezTo>
                <a:cubicBezTo>
                  <a:pt x="4575" y="143"/>
                  <a:pt x="4576" y="143"/>
                  <a:pt x="4577" y="143"/>
                </a:cubicBezTo>
                <a:cubicBezTo>
                  <a:pt x="4578" y="142"/>
                  <a:pt x="4578" y="141"/>
                  <a:pt x="4578" y="141"/>
                </a:cubicBezTo>
                <a:cubicBezTo>
                  <a:pt x="4578" y="140"/>
                  <a:pt x="4579" y="140"/>
                  <a:pt x="4579" y="139"/>
                </a:cubicBezTo>
                <a:cubicBezTo>
                  <a:pt x="4579" y="138"/>
                  <a:pt x="4580" y="136"/>
                  <a:pt x="4580" y="134"/>
                </a:cubicBezTo>
                <a:cubicBezTo>
                  <a:pt x="4581" y="134"/>
                  <a:pt x="4581" y="131"/>
                  <a:pt x="4581" y="132"/>
                </a:cubicBezTo>
                <a:cubicBezTo>
                  <a:pt x="4582" y="133"/>
                  <a:pt x="4584" y="136"/>
                  <a:pt x="4584" y="140"/>
                </a:cubicBezTo>
                <a:cubicBezTo>
                  <a:pt x="4585" y="146"/>
                  <a:pt x="4585" y="163"/>
                  <a:pt x="4585" y="171"/>
                </a:cubicBezTo>
                <a:cubicBezTo>
                  <a:pt x="4586" y="180"/>
                  <a:pt x="4586" y="184"/>
                  <a:pt x="4586" y="189"/>
                </a:cubicBezTo>
                <a:cubicBezTo>
                  <a:pt x="4587" y="193"/>
                  <a:pt x="4587" y="195"/>
                  <a:pt x="4588" y="200"/>
                </a:cubicBezTo>
                <a:cubicBezTo>
                  <a:pt x="4588" y="205"/>
                  <a:pt x="4588" y="213"/>
                  <a:pt x="4589" y="219"/>
                </a:cubicBezTo>
                <a:cubicBezTo>
                  <a:pt x="4589" y="225"/>
                  <a:pt x="4591" y="232"/>
                  <a:pt x="4592" y="235"/>
                </a:cubicBezTo>
                <a:cubicBezTo>
                  <a:pt x="4592" y="239"/>
                  <a:pt x="4592" y="240"/>
                  <a:pt x="4593" y="242"/>
                </a:cubicBezTo>
                <a:cubicBezTo>
                  <a:pt x="4593" y="244"/>
                  <a:pt x="4594" y="245"/>
                  <a:pt x="4594" y="246"/>
                </a:cubicBezTo>
                <a:cubicBezTo>
                  <a:pt x="4594" y="248"/>
                  <a:pt x="4595" y="249"/>
                  <a:pt x="4595" y="251"/>
                </a:cubicBezTo>
                <a:cubicBezTo>
                  <a:pt x="4595" y="253"/>
                  <a:pt x="4595" y="257"/>
                  <a:pt x="4596" y="260"/>
                </a:cubicBezTo>
                <a:cubicBezTo>
                  <a:pt x="4597" y="262"/>
                  <a:pt x="4598" y="263"/>
                  <a:pt x="4599" y="264"/>
                </a:cubicBezTo>
                <a:cubicBezTo>
                  <a:pt x="4600" y="265"/>
                  <a:pt x="4600" y="265"/>
                  <a:pt x="4600" y="266"/>
                </a:cubicBezTo>
                <a:cubicBezTo>
                  <a:pt x="4601" y="267"/>
                  <a:pt x="4601" y="269"/>
                  <a:pt x="4601" y="269"/>
                </a:cubicBezTo>
                <a:cubicBezTo>
                  <a:pt x="4602" y="269"/>
                  <a:pt x="4602" y="268"/>
                  <a:pt x="4602" y="266"/>
                </a:cubicBezTo>
                <a:cubicBezTo>
                  <a:pt x="4602" y="265"/>
                  <a:pt x="4602" y="262"/>
                  <a:pt x="4603" y="261"/>
                </a:cubicBezTo>
                <a:cubicBezTo>
                  <a:pt x="4604" y="260"/>
                  <a:pt x="4606" y="260"/>
                  <a:pt x="4606" y="260"/>
                </a:cubicBezTo>
                <a:cubicBezTo>
                  <a:pt x="4607" y="260"/>
                  <a:pt x="4607" y="261"/>
                  <a:pt x="4608" y="261"/>
                </a:cubicBezTo>
                <a:cubicBezTo>
                  <a:pt x="4608" y="261"/>
                  <a:pt x="4608" y="262"/>
                  <a:pt x="4608" y="263"/>
                </a:cubicBezTo>
                <a:cubicBezTo>
                  <a:pt x="4609" y="264"/>
                  <a:pt x="4609" y="268"/>
                  <a:pt x="4610" y="269"/>
                </a:cubicBezTo>
                <a:cubicBezTo>
                  <a:pt x="4610" y="270"/>
                  <a:pt x="4613" y="269"/>
                  <a:pt x="4614" y="270"/>
                </a:cubicBezTo>
                <a:cubicBezTo>
                  <a:pt x="4614" y="270"/>
                  <a:pt x="4615" y="270"/>
                  <a:pt x="4615" y="270"/>
                </a:cubicBezTo>
                <a:cubicBezTo>
                  <a:pt x="4615" y="271"/>
                  <a:pt x="4615" y="273"/>
                  <a:pt x="4616" y="274"/>
                </a:cubicBezTo>
                <a:cubicBezTo>
                  <a:pt x="4616" y="275"/>
                  <a:pt x="4617" y="278"/>
                  <a:pt x="4617" y="279"/>
                </a:cubicBezTo>
                <a:cubicBezTo>
                  <a:pt x="4617" y="279"/>
                  <a:pt x="4617" y="277"/>
                  <a:pt x="4618" y="277"/>
                </a:cubicBezTo>
                <a:cubicBezTo>
                  <a:pt x="4619" y="277"/>
                  <a:pt x="4620" y="277"/>
                  <a:pt x="4621" y="277"/>
                </a:cubicBezTo>
                <a:cubicBezTo>
                  <a:pt x="4622" y="277"/>
                  <a:pt x="4622" y="277"/>
                  <a:pt x="4622" y="278"/>
                </a:cubicBezTo>
                <a:cubicBezTo>
                  <a:pt x="4623" y="279"/>
                  <a:pt x="4623" y="280"/>
                  <a:pt x="4623" y="282"/>
                </a:cubicBezTo>
                <a:cubicBezTo>
                  <a:pt x="4624" y="283"/>
                  <a:pt x="4624" y="284"/>
                  <a:pt x="4624" y="286"/>
                </a:cubicBezTo>
                <a:cubicBezTo>
                  <a:pt x="4625" y="287"/>
                  <a:pt x="4625" y="290"/>
                  <a:pt x="4625" y="292"/>
                </a:cubicBezTo>
                <a:cubicBezTo>
                  <a:pt x="4626" y="294"/>
                  <a:pt x="4628" y="294"/>
                  <a:pt x="4628" y="296"/>
                </a:cubicBezTo>
                <a:cubicBezTo>
                  <a:pt x="4629" y="297"/>
                  <a:pt x="4629" y="300"/>
                  <a:pt x="4630" y="302"/>
                </a:cubicBezTo>
                <a:cubicBezTo>
                  <a:pt x="4630" y="304"/>
                  <a:pt x="4630" y="305"/>
                  <a:pt x="4631" y="306"/>
                </a:cubicBezTo>
                <a:cubicBezTo>
                  <a:pt x="4631" y="306"/>
                  <a:pt x="4632" y="305"/>
                  <a:pt x="4632" y="306"/>
                </a:cubicBezTo>
                <a:cubicBezTo>
                  <a:pt x="4632" y="307"/>
                  <a:pt x="4632" y="311"/>
                  <a:pt x="4633" y="314"/>
                </a:cubicBezTo>
                <a:cubicBezTo>
                  <a:pt x="4633" y="317"/>
                  <a:pt x="4635" y="321"/>
                  <a:pt x="4636" y="323"/>
                </a:cubicBezTo>
                <a:cubicBezTo>
                  <a:pt x="4636" y="324"/>
                  <a:pt x="4637" y="324"/>
                  <a:pt x="4637" y="324"/>
                </a:cubicBezTo>
                <a:cubicBezTo>
                  <a:pt x="4637" y="325"/>
                  <a:pt x="4638" y="327"/>
                  <a:pt x="4638" y="328"/>
                </a:cubicBezTo>
                <a:cubicBezTo>
                  <a:pt x="4638" y="329"/>
                  <a:pt x="4639" y="331"/>
                  <a:pt x="4639" y="332"/>
                </a:cubicBezTo>
                <a:cubicBezTo>
                  <a:pt x="4639" y="333"/>
                  <a:pt x="4639" y="333"/>
                  <a:pt x="4640" y="334"/>
                </a:cubicBezTo>
                <a:cubicBezTo>
                  <a:pt x="4641" y="335"/>
                  <a:pt x="4643" y="337"/>
                  <a:pt x="4644" y="339"/>
                </a:cubicBezTo>
                <a:cubicBezTo>
                  <a:pt x="4645" y="339"/>
                  <a:pt x="4645" y="340"/>
                  <a:pt x="4645" y="340"/>
                </a:cubicBezTo>
                <a:cubicBezTo>
                  <a:pt x="4646" y="341"/>
                  <a:pt x="4646" y="342"/>
                  <a:pt x="4646" y="343"/>
                </a:cubicBezTo>
                <a:cubicBezTo>
                  <a:pt x="4647" y="344"/>
                  <a:pt x="4647" y="344"/>
                  <a:pt x="4647" y="345"/>
                </a:cubicBezTo>
                <a:cubicBezTo>
                  <a:pt x="4648" y="345"/>
                  <a:pt x="4650" y="347"/>
                  <a:pt x="4650" y="348"/>
                </a:cubicBezTo>
                <a:cubicBezTo>
                  <a:pt x="4651" y="349"/>
                  <a:pt x="4651" y="350"/>
                  <a:pt x="4652" y="351"/>
                </a:cubicBezTo>
                <a:cubicBezTo>
                  <a:pt x="4652" y="352"/>
                  <a:pt x="4652" y="354"/>
                  <a:pt x="4653" y="355"/>
                </a:cubicBezTo>
                <a:cubicBezTo>
                  <a:pt x="4653" y="355"/>
                  <a:pt x="4653" y="355"/>
                  <a:pt x="4654" y="355"/>
                </a:cubicBezTo>
                <a:cubicBezTo>
                  <a:pt x="4654" y="355"/>
                  <a:pt x="4654" y="354"/>
                  <a:pt x="4655" y="354"/>
                </a:cubicBezTo>
                <a:cubicBezTo>
                  <a:pt x="4656" y="354"/>
                  <a:pt x="4657" y="354"/>
                  <a:pt x="4658" y="353"/>
                </a:cubicBezTo>
                <a:cubicBezTo>
                  <a:pt x="4659" y="353"/>
                  <a:pt x="4659" y="351"/>
                  <a:pt x="4659" y="350"/>
                </a:cubicBezTo>
                <a:cubicBezTo>
                  <a:pt x="4659" y="350"/>
                  <a:pt x="4660" y="350"/>
                  <a:pt x="4660" y="350"/>
                </a:cubicBezTo>
                <a:cubicBezTo>
                  <a:pt x="4660" y="349"/>
                  <a:pt x="4661" y="349"/>
                  <a:pt x="4661" y="349"/>
                </a:cubicBezTo>
                <a:cubicBezTo>
                  <a:pt x="4661" y="349"/>
                  <a:pt x="4661" y="350"/>
                  <a:pt x="4662" y="351"/>
                </a:cubicBezTo>
                <a:cubicBezTo>
                  <a:pt x="4663" y="352"/>
                  <a:pt x="4665" y="353"/>
                  <a:pt x="4665" y="354"/>
                </a:cubicBezTo>
                <a:cubicBezTo>
                  <a:pt x="4666" y="354"/>
                  <a:pt x="4666" y="355"/>
                  <a:pt x="4666" y="355"/>
                </a:cubicBezTo>
                <a:cubicBezTo>
                  <a:pt x="4667" y="356"/>
                  <a:pt x="4667" y="357"/>
                  <a:pt x="4667" y="357"/>
                </a:cubicBezTo>
                <a:cubicBezTo>
                  <a:pt x="4668" y="358"/>
                  <a:pt x="4668" y="359"/>
                  <a:pt x="4668" y="359"/>
                </a:cubicBezTo>
                <a:cubicBezTo>
                  <a:pt x="4668" y="359"/>
                  <a:pt x="4669" y="359"/>
                  <a:pt x="4669" y="359"/>
                </a:cubicBezTo>
                <a:cubicBezTo>
                  <a:pt x="4670" y="358"/>
                  <a:pt x="4673" y="356"/>
                  <a:pt x="4674" y="356"/>
                </a:cubicBezTo>
                <a:cubicBezTo>
                  <a:pt x="4674" y="355"/>
                  <a:pt x="4674" y="355"/>
                  <a:pt x="4675" y="354"/>
                </a:cubicBezTo>
                <a:cubicBezTo>
                  <a:pt x="4675" y="354"/>
                  <a:pt x="4676" y="355"/>
                  <a:pt x="4677" y="354"/>
                </a:cubicBezTo>
                <a:cubicBezTo>
                  <a:pt x="4678" y="354"/>
                  <a:pt x="4679" y="352"/>
                  <a:pt x="4680" y="351"/>
                </a:cubicBezTo>
                <a:cubicBezTo>
                  <a:pt x="4681" y="350"/>
                  <a:pt x="4681" y="349"/>
                  <a:pt x="4681" y="348"/>
                </a:cubicBezTo>
                <a:cubicBezTo>
                  <a:pt x="4681" y="348"/>
                  <a:pt x="4682" y="348"/>
                  <a:pt x="4682" y="347"/>
                </a:cubicBezTo>
                <a:cubicBezTo>
                  <a:pt x="4682" y="347"/>
                  <a:pt x="4683" y="348"/>
                  <a:pt x="4683" y="347"/>
                </a:cubicBezTo>
                <a:cubicBezTo>
                  <a:pt x="4683" y="347"/>
                  <a:pt x="4683" y="346"/>
                  <a:pt x="4684" y="345"/>
                </a:cubicBezTo>
                <a:cubicBezTo>
                  <a:pt x="4685" y="344"/>
                  <a:pt x="4686" y="343"/>
                  <a:pt x="4687" y="343"/>
                </a:cubicBezTo>
                <a:cubicBezTo>
                  <a:pt x="4688" y="343"/>
                  <a:pt x="4688" y="345"/>
                  <a:pt x="4688" y="344"/>
                </a:cubicBezTo>
                <a:cubicBezTo>
                  <a:pt x="4689" y="344"/>
                  <a:pt x="4689" y="342"/>
                  <a:pt x="4689" y="342"/>
                </a:cubicBezTo>
                <a:cubicBezTo>
                  <a:pt x="4690" y="341"/>
                  <a:pt x="4690" y="340"/>
                  <a:pt x="4690" y="339"/>
                </a:cubicBezTo>
                <a:cubicBezTo>
                  <a:pt x="4691" y="338"/>
                  <a:pt x="4691" y="336"/>
                  <a:pt x="4692" y="336"/>
                </a:cubicBezTo>
                <a:cubicBezTo>
                  <a:pt x="4692" y="335"/>
                  <a:pt x="4694" y="335"/>
                  <a:pt x="4695" y="334"/>
                </a:cubicBezTo>
                <a:cubicBezTo>
                  <a:pt x="4695" y="333"/>
                  <a:pt x="4695" y="333"/>
                  <a:pt x="4696" y="332"/>
                </a:cubicBezTo>
                <a:cubicBezTo>
                  <a:pt x="4696" y="331"/>
                  <a:pt x="4696" y="330"/>
                  <a:pt x="4697" y="329"/>
                </a:cubicBezTo>
                <a:cubicBezTo>
                  <a:pt x="4697" y="328"/>
                  <a:pt x="4698" y="326"/>
                  <a:pt x="4698" y="325"/>
                </a:cubicBezTo>
                <a:cubicBezTo>
                  <a:pt x="4698" y="325"/>
                  <a:pt x="4698" y="325"/>
                  <a:pt x="4699" y="324"/>
                </a:cubicBezTo>
                <a:cubicBezTo>
                  <a:pt x="4699" y="323"/>
                  <a:pt x="4701" y="321"/>
                  <a:pt x="4702" y="320"/>
                </a:cubicBezTo>
                <a:cubicBezTo>
                  <a:pt x="4703" y="319"/>
                  <a:pt x="4703" y="318"/>
                  <a:pt x="4703" y="317"/>
                </a:cubicBezTo>
                <a:cubicBezTo>
                  <a:pt x="4703" y="317"/>
                  <a:pt x="4704" y="317"/>
                  <a:pt x="4704" y="316"/>
                </a:cubicBezTo>
                <a:cubicBezTo>
                  <a:pt x="4704" y="315"/>
                  <a:pt x="4705" y="314"/>
                  <a:pt x="4705" y="313"/>
                </a:cubicBezTo>
                <a:cubicBezTo>
                  <a:pt x="4705" y="312"/>
                  <a:pt x="4705" y="311"/>
                  <a:pt x="4706" y="311"/>
                </a:cubicBezTo>
                <a:cubicBezTo>
                  <a:pt x="4707" y="310"/>
                  <a:pt x="4709" y="309"/>
                  <a:pt x="4709" y="308"/>
                </a:cubicBezTo>
                <a:cubicBezTo>
                  <a:pt x="4710" y="307"/>
                  <a:pt x="4710" y="306"/>
                  <a:pt x="4710" y="305"/>
                </a:cubicBezTo>
                <a:cubicBezTo>
                  <a:pt x="4711" y="304"/>
                  <a:pt x="4712" y="303"/>
                  <a:pt x="4712" y="302"/>
                </a:cubicBezTo>
                <a:cubicBezTo>
                  <a:pt x="4713" y="301"/>
                  <a:pt x="4713" y="300"/>
                  <a:pt x="4714" y="299"/>
                </a:cubicBezTo>
                <a:cubicBezTo>
                  <a:pt x="4714" y="299"/>
                  <a:pt x="4716" y="300"/>
                  <a:pt x="4717" y="300"/>
                </a:cubicBezTo>
                <a:cubicBezTo>
                  <a:pt x="4717" y="300"/>
                  <a:pt x="4717" y="301"/>
                  <a:pt x="4718" y="301"/>
                </a:cubicBezTo>
                <a:cubicBezTo>
                  <a:pt x="4718" y="301"/>
                  <a:pt x="4718" y="300"/>
                  <a:pt x="4719" y="300"/>
                </a:cubicBezTo>
                <a:cubicBezTo>
                  <a:pt x="4719" y="300"/>
                  <a:pt x="4719" y="301"/>
                  <a:pt x="4720" y="302"/>
                </a:cubicBezTo>
                <a:cubicBezTo>
                  <a:pt x="4720" y="302"/>
                  <a:pt x="4720" y="303"/>
                  <a:pt x="4721" y="304"/>
                </a:cubicBezTo>
                <a:cubicBezTo>
                  <a:pt x="4722" y="304"/>
                  <a:pt x="4723" y="305"/>
                  <a:pt x="4724" y="306"/>
                </a:cubicBezTo>
                <a:cubicBezTo>
                  <a:pt x="4725" y="306"/>
                  <a:pt x="4725" y="307"/>
                  <a:pt x="4725" y="308"/>
                </a:cubicBezTo>
                <a:cubicBezTo>
                  <a:pt x="4725" y="309"/>
                  <a:pt x="4726" y="310"/>
                  <a:pt x="4726" y="311"/>
                </a:cubicBezTo>
                <a:cubicBezTo>
                  <a:pt x="4726" y="311"/>
                  <a:pt x="4727" y="311"/>
                  <a:pt x="4727" y="311"/>
                </a:cubicBezTo>
                <a:cubicBezTo>
                  <a:pt x="4728" y="312"/>
                  <a:pt x="4728" y="314"/>
                  <a:pt x="4728" y="315"/>
                </a:cubicBezTo>
                <a:cubicBezTo>
                  <a:pt x="4729" y="316"/>
                  <a:pt x="4731" y="316"/>
                  <a:pt x="4731" y="317"/>
                </a:cubicBezTo>
                <a:cubicBezTo>
                  <a:pt x="4732" y="318"/>
                  <a:pt x="4732" y="319"/>
                  <a:pt x="4732" y="320"/>
                </a:cubicBezTo>
                <a:cubicBezTo>
                  <a:pt x="4733" y="321"/>
                  <a:pt x="4733" y="322"/>
                  <a:pt x="4734" y="323"/>
                </a:cubicBezTo>
                <a:cubicBezTo>
                  <a:pt x="4734" y="324"/>
                  <a:pt x="4734" y="326"/>
                  <a:pt x="4734" y="327"/>
                </a:cubicBezTo>
                <a:cubicBezTo>
                  <a:pt x="4735" y="329"/>
                  <a:pt x="4735" y="331"/>
                  <a:pt x="4736" y="332"/>
                </a:cubicBezTo>
                <a:cubicBezTo>
                  <a:pt x="4736" y="333"/>
                  <a:pt x="4738" y="333"/>
                  <a:pt x="4739" y="334"/>
                </a:cubicBezTo>
                <a:cubicBezTo>
                  <a:pt x="4740" y="334"/>
                  <a:pt x="4740" y="335"/>
                  <a:pt x="4740" y="336"/>
                </a:cubicBezTo>
                <a:cubicBezTo>
                  <a:pt x="4740" y="336"/>
                  <a:pt x="4740" y="336"/>
                  <a:pt x="4741" y="337"/>
                </a:cubicBezTo>
                <a:cubicBezTo>
                  <a:pt x="4741" y="338"/>
                  <a:pt x="4741" y="340"/>
                  <a:pt x="4742" y="341"/>
                </a:cubicBezTo>
                <a:cubicBezTo>
                  <a:pt x="4742" y="342"/>
                  <a:pt x="4742" y="344"/>
                  <a:pt x="4743" y="345"/>
                </a:cubicBezTo>
                <a:cubicBezTo>
                  <a:pt x="4744" y="346"/>
                  <a:pt x="4745" y="346"/>
                  <a:pt x="4746" y="347"/>
                </a:cubicBezTo>
                <a:cubicBezTo>
                  <a:pt x="4747" y="348"/>
                  <a:pt x="4747" y="348"/>
                  <a:pt x="4747" y="349"/>
                </a:cubicBezTo>
                <a:cubicBezTo>
                  <a:pt x="4747" y="350"/>
                  <a:pt x="4748" y="351"/>
                  <a:pt x="4748" y="352"/>
                </a:cubicBezTo>
                <a:cubicBezTo>
                  <a:pt x="4748" y="353"/>
                  <a:pt x="4749" y="354"/>
                  <a:pt x="4749" y="354"/>
                </a:cubicBezTo>
                <a:cubicBezTo>
                  <a:pt x="4750" y="354"/>
                  <a:pt x="4750" y="353"/>
                  <a:pt x="4750" y="353"/>
                </a:cubicBezTo>
                <a:cubicBezTo>
                  <a:pt x="4751" y="352"/>
                  <a:pt x="4753" y="350"/>
                  <a:pt x="4753" y="350"/>
                </a:cubicBezTo>
                <a:cubicBezTo>
                  <a:pt x="4754" y="349"/>
                  <a:pt x="4754" y="349"/>
                  <a:pt x="4754" y="348"/>
                </a:cubicBezTo>
                <a:cubicBezTo>
                  <a:pt x="4755" y="347"/>
                  <a:pt x="4755" y="345"/>
                  <a:pt x="4756" y="344"/>
                </a:cubicBezTo>
                <a:cubicBezTo>
                  <a:pt x="4756" y="344"/>
                  <a:pt x="4756" y="345"/>
                  <a:pt x="4757" y="344"/>
                </a:cubicBezTo>
                <a:cubicBezTo>
                  <a:pt x="4757" y="344"/>
                  <a:pt x="4757" y="343"/>
                  <a:pt x="4758" y="343"/>
                </a:cubicBezTo>
                <a:cubicBezTo>
                  <a:pt x="4758" y="342"/>
                  <a:pt x="4760" y="341"/>
                  <a:pt x="4761" y="341"/>
                </a:cubicBezTo>
                <a:cubicBezTo>
                  <a:pt x="4761" y="341"/>
                  <a:pt x="4762" y="341"/>
                  <a:pt x="4762" y="341"/>
                </a:cubicBezTo>
                <a:cubicBezTo>
                  <a:pt x="4762" y="341"/>
                  <a:pt x="4763" y="340"/>
                  <a:pt x="4763" y="340"/>
                </a:cubicBezTo>
                <a:cubicBezTo>
                  <a:pt x="4763" y="340"/>
                  <a:pt x="4764" y="340"/>
                  <a:pt x="4764" y="340"/>
                </a:cubicBezTo>
                <a:cubicBezTo>
                  <a:pt x="4764" y="340"/>
                  <a:pt x="4764" y="338"/>
                  <a:pt x="4765" y="339"/>
                </a:cubicBezTo>
                <a:cubicBezTo>
                  <a:pt x="4766" y="339"/>
                  <a:pt x="4767" y="340"/>
                  <a:pt x="4768" y="340"/>
                </a:cubicBezTo>
                <a:cubicBezTo>
                  <a:pt x="4769" y="341"/>
                  <a:pt x="4769" y="341"/>
                  <a:pt x="4769" y="341"/>
                </a:cubicBezTo>
                <a:cubicBezTo>
                  <a:pt x="4770" y="342"/>
                  <a:pt x="4770" y="342"/>
                  <a:pt x="4770" y="342"/>
                </a:cubicBezTo>
                <a:cubicBezTo>
                  <a:pt x="4771" y="343"/>
                  <a:pt x="4771" y="342"/>
                  <a:pt x="4771" y="342"/>
                </a:cubicBezTo>
                <a:cubicBezTo>
                  <a:pt x="4771" y="342"/>
                  <a:pt x="4772" y="341"/>
                  <a:pt x="4772" y="341"/>
                </a:cubicBezTo>
                <a:cubicBezTo>
                  <a:pt x="4773" y="340"/>
                  <a:pt x="4776" y="339"/>
                  <a:pt x="4777" y="338"/>
                </a:cubicBezTo>
                <a:cubicBezTo>
                  <a:pt x="4777" y="338"/>
                  <a:pt x="4777" y="337"/>
                  <a:pt x="4777" y="336"/>
                </a:cubicBezTo>
                <a:cubicBezTo>
                  <a:pt x="4778" y="335"/>
                  <a:pt x="4778" y="335"/>
                  <a:pt x="4779" y="333"/>
                </a:cubicBezTo>
                <a:cubicBezTo>
                  <a:pt x="4779" y="332"/>
                  <a:pt x="4779" y="329"/>
                  <a:pt x="4780" y="328"/>
                </a:cubicBezTo>
                <a:cubicBezTo>
                  <a:pt x="4780" y="327"/>
                  <a:pt x="4782" y="329"/>
                  <a:pt x="4783" y="330"/>
                </a:cubicBezTo>
                <a:cubicBezTo>
                  <a:pt x="4783" y="331"/>
                  <a:pt x="4783" y="332"/>
                  <a:pt x="4784" y="333"/>
                </a:cubicBezTo>
                <a:cubicBezTo>
                  <a:pt x="4784" y="334"/>
                  <a:pt x="4785" y="334"/>
                  <a:pt x="4785" y="335"/>
                </a:cubicBezTo>
                <a:cubicBezTo>
                  <a:pt x="4785" y="336"/>
                  <a:pt x="4786" y="337"/>
                  <a:pt x="4786" y="339"/>
                </a:cubicBezTo>
                <a:cubicBezTo>
                  <a:pt x="4786" y="341"/>
                  <a:pt x="4786" y="343"/>
                  <a:pt x="4787" y="345"/>
                </a:cubicBezTo>
                <a:cubicBezTo>
                  <a:pt x="4788" y="347"/>
                  <a:pt x="4789" y="348"/>
                  <a:pt x="4790" y="349"/>
                </a:cubicBezTo>
                <a:cubicBezTo>
                  <a:pt x="4791" y="350"/>
                  <a:pt x="4791" y="349"/>
                  <a:pt x="4791" y="350"/>
                </a:cubicBezTo>
                <a:cubicBezTo>
                  <a:pt x="4792" y="351"/>
                  <a:pt x="4792" y="354"/>
                  <a:pt x="4792" y="355"/>
                </a:cubicBezTo>
                <a:cubicBezTo>
                  <a:pt x="4793" y="356"/>
                  <a:pt x="4793" y="356"/>
                  <a:pt x="4793" y="356"/>
                </a:cubicBezTo>
                <a:cubicBezTo>
                  <a:pt x="4794" y="357"/>
                  <a:pt x="4794" y="358"/>
                  <a:pt x="4794" y="359"/>
                </a:cubicBezTo>
                <a:cubicBezTo>
                  <a:pt x="4795" y="360"/>
                  <a:pt x="4797" y="360"/>
                  <a:pt x="4798" y="360"/>
                </a:cubicBezTo>
                <a:cubicBezTo>
                  <a:pt x="4798" y="361"/>
                  <a:pt x="4798" y="361"/>
                  <a:pt x="4799" y="361"/>
                </a:cubicBezTo>
                <a:cubicBezTo>
                  <a:pt x="4799" y="361"/>
                  <a:pt x="4799" y="361"/>
                  <a:pt x="4800" y="361"/>
                </a:cubicBezTo>
                <a:cubicBezTo>
                  <a:pt x="4800" y="361"/>
                  <a:pt x="4800" y="361"/>
                  <a:pt x="4801" y="361"/>
                </a:cubicBezTo>
                <a:cubicBezTo>
                  <a:pt x="4801" y="361"/>
                  <a:pt x="4801" y="362"/>
                  <a:pt x="4802" y="363"/>
                </a:cubicBezTo>
                <a:cubicBezTo>
                  <a:pt x="4802" y="363"/>
                  <a:pt x="4804" y="363"/>
                  <a:pt x="4805" y="363"/>
                </a:cubicBezTo>
                <a:cubicBezTo>
                  <a:pt x="4806" y="364"/>
                  <a:pt x="4806" y="365"/>
                  <a:pt x="4806" y="366"/>
                </a:cubicBezTo>
                <a:cubicBezTo>
                  <a:pt x="4806" y="366"/>
                  <a:pt x="4807" y="366"/>
                  <a:pt x="4807" y="367"/>
                </a:cubicBezTo>
                <a:cubicBezTo>
                  <a:pt x="4807" y="367"/>
                  <a:pt x="4808" y="367"/>
                  <a:pt x="4808" y="366"/>
                </a:cubicBezTo>
                <a:cubicBezTo>
                  <a:pt x="4808" y="366"/>
                  <a:pt x="4808" y="366"/>
                  <a:pt x="4809" y="366"/>
                </a:cubicBezTo>
                <a:cubicBezTo>
                  <a:pt x="4810" y="365"/>
                  <a:pt x="4812" y="365"/>
                  <a:pt x="4812" y="364"/>
                </a:cubicBezTo>
                <a:cubicBezTo>
                  <a:pt x="4813" y="363"/>
                  <a:pt x="4813" y="361"/>
                  <a:pt x="4813" y="359"/>
                </a:cubicBezTo>
                <a:cubicBezTo>
                  <a:pt x="4814" y="357"/>
                  <a:pt x="4814" y="353"/>
                  <a:pt x="4814" y="350"/>
                </a:cubicBezTo>
                <a:cubicBezTo>
                  <a:pt x="4815" y="348"/>
                  <a:pt x="4815" y="346"/>
                  <a:pt x="4815" y="343"/>
                </a:cubicBezTo>
                <a:cubicBezTo>
                  <a:pt x="4816" y="339"/>
                  <a:pt x="4816" y="334"/>
                  <a:pt x="4816" y="331"/>
                </a:cubicBezTo>
                <a:cubicBezTo>
                  <a:pt x="4817" y="327"/>
                  <a:pt x="4819" y="324"/>
                  <a:pt x="4819" y="323"/>
                </a:cubicBezTo>
                <a:cubicBezTo>
                  <a:pt x="4820" y="322"/>
                  <a:pt x="4820" y="322"/>
                  <a:pt x="4821" y="321"/>
                </a:cubicBezTo>
                <a:cubicBezTo>
                  <a:pt x="4821" y="320"/>
                  <a:pt x="4821" y="317"/>
                  <a:pt x="4822" y="315"/>
                </a:cubicBezTo>
                <a:cubicBezTo>
                  <a:pt x="4822" y="313"/>
                  <a:pt x="4822" y="312"/>
                  <a:pt x="4823" y="311"/>
                </a:cubicBezTo>
                <a:cubicBezTo>
                  <a:pt x="4823" y="309"/>
                  <a:pt x="4823" y="305"/>
                  <a:pt x="4824" y="304"/>
                </a:cubicBezTo>
                <a:cubicBezTo>
                  <a:pt x="4825" y="302"/>
                  <a:pt x="4826" y="300"/>
                  <a:pt x="4827" y="299"/>
                </a:cubicBezTo>
                <a:cubicBezTo>
                  <a:pt x="4828" y="298"/>
                  <a:pt x="4828" y="296"/>
                  <a:pt x="4828" y="295"/>
                </a:cubicBezTo>
                <a:cubicBezTo>
                  <a:pt x="4828" y="293"/>
                  <a:pt x="4829" y="291"/>
                  <a:pt x="4829" y="289"/>
                </a:cubicBezTo>
                <a:cubicBezTo>
                  <a:pt x="4829" y="287"/>
                  <a:pt x="4830" y="285"/>
                  <a:pt x="4830" y="283"/>
                </a:cubicBezTo>
                <a:cubicBezTo>
                  <a:pt x="4831" y="281"/>
                  <a:pt x="4831" y="278"/>
                  <a:pt x="4831" y="276"/>
                </a:cubicBezTo>
                <a:cubicBezTo>
                  <a:pt x="4832" y="275"/>
                  <a:pt x="4834" y="274"/>
                  <a:pt x="4834" y="272"/>
                </a:cubicBezTo>
                <a:cubicBezTo>
                  <a:pt x="4835" y="271"/>
                  <a:pt x="4835" y="269"/>
                  <a:pt x="4835" y="268"/>
                </a:cubicBezTo>
                <a:cubicBezTo>
                  <a:pt x="4836" y="266"/>
                  <a:pt x="4836" y="265"/>
                  <a:pt x="4836" y="265"/>
                </a:cubicBezTo>
                <a:cubicBezTo>
                  <a:pt x="4837" y="264"/>
                  <a:pt x="4837" y="264"/>
                  <a:pt x="4837" y="264"/>
                </a:cubicBezTo>
                <a:cubicBezTo>
                  <a:pt x="4838" y="264"/>
                  <a:pt x="4838" y="265"/>
                  <a:pt x="4838" y="265"/>
                </a:cubicBezTo>
                <a:cubicBezTo>
                  <a:pt x="4839" y="266"/>
                  <a:pt x="4841" y="265"/>
                  <a:pt x="4842" y="266"/>
                </a:cubicBezTo>
                <a:cubicBezTo>
                  <a:pt x="4842" y="266"/>
                  <a:pt x="4843" y="267"/>
                  <a:pt x="4843" y="268"/>
                </a:cubicBezTo>
                <a:cubicBezTo>
                  <a:pt x="4843" y="270"/>
                  <a:pt x="4843" y="275"/>
                  <a:pt x="4844" y="277"/>
                </a:cubicBezTo>
                <a:cubicBezTo>
                  <a:pt x="4844" y="280"/>
                  <a:pt x="4844" y="282"/>
                  <a:pt x="4845" y="284"/>
                </a:cubicBezTo>
                <a:cubicBezTo>
                  <a:pt x="4845" y="286"/>
                  <a:pt x="4845" y="288"/>
                  <a:pt x="4846" y="289"/>
                </a:cubicBezTo>
                <a:cubicBezTo>
                  <a:pt x="4847" y="290"/>
                  <a:pt x="4848" y="290"/>
                  <a:pt x="4849" y="290"/>
                </a:cubicBezTo>
                <a:cubicBezTo>
                  <a:pt x="4849" y="290"/>
                  <a:pt x="4850" y="290"/>
                  <a:pt x="4850" y="290"/>
                </a:cubicBezTo>
                <a:cubicBezTo>
                  <a:pt x="4850" y="290"/>
                  <a:pt x="4851" y="290"/>
                  <a:pt x="4851" y="290"/>
                </a:cubicBezTo>
                <a:cubicBezTo>
                  <a:pt x="4851" y="290"/>
                  <a:pt x="4852" y="291"/>
                  <a:pt x="4852" y="292"/>
                </a:cubicBezTo>
                <a:cubicBezTo>
                  <a:pt x="4853" y="292"/>
                  <a:pt x="4853" y="294"/>
                  <a:pt x="4853" y="295"/>
                </a:cubicBezTo>
                <a:cubicBezTo>
                  <a:pt x="4854" y="295"/>
                  <a:pt x="4856" y="295"/>
                  <a:pt x="4856" y="297"/>
                </a:cubicBezTo>
                <a:cubicBezTo>
                  <a:pt x="4857" y="299"/>
                  <a:pt x="4857" y="306"/>
                  <a:pt x="4857" y="309"/>
                </a:cubicBezTo>
                <a:cubicBezTo>
                  <a:pt x="4858" y="311"/>
                  <a:pt x="4858" y="312"/>
                  <a:pt x="4858" y="313"/>
                </a:cubicBezTo>
                <a:cubicBezTo>
                  <a:pt x="4859" y="314"/>
                  <a:pt x="4860" y="315"/>
                  <a:pt x="4861" y="316"/>
                </a:cubicBezTo>
                <a:cubicBezTo>
                  <a:pt x="4861" y="318"/>
                  <a:pt x="4863" y="320"/>
                  <a:pt x="4864" y="321"/>
                </a:cubicBezTo>
                <a:cubicBezTo>
                  <a:pt x="4864" y="323"/>
                  <a:pt x="4864" y="324"/>
                  <a:pt x="4865" y="325"/>
                </a:cubicBezTo>
                <a:cubicBezTo>
                  <a:pt x="4865" y="326"/>
                  <a:pt x="4865" y="326"/>
                  <a:pt x="4866" y="327"/>
                </a:cubicBezTo>
                <a:cubicBezTo>
                  <a:pt x="4866" y="328"/>
                  <a:pt x="4867" y="328"/>
                  <a:pt x="4867" y="329"/>
                </a:cubicBezTo>
                <a:cubicBezTo>
                  <a:pt x="4867" y="329"/>
                  <a:pt x="4867" y="329"/>
                  <a:pt x="4868" y="329"/>
                </a:cubicBezTo>
                <a:cubicBezTo>
                  <a:pt x="4869" y="330"/>
                  <a:pt x="4870" y="333"/>
                  <a:pt x="4871" y="334"/>
                </a:cubicBezTo>
                <a:cubicBezTo>
                  <a:pt x="4872" y="335"/>
                  <a:pt x="4872" y="335"/>
                  <a:pt x="4872" y="336"/>
                </a:cubicBezTo>
                <a:cubicBezTo>
                  <a:pt x="4873" y="337"/>
                  <a:pt x="4874" y="341"/>
                  <a:pt x="4874" y="343"/>
                </a:cubicBezTo>
                <a:cubicBezTo>
                  <a:pt x="4875" y="345"/>
                  <a:pt x="4874" y="348"/>
                  <a:pt x="4875" y="348"/>
                </a:cubicBezTo>
                <a:cubicBezTo>
                  <a:pt x="4876" y="349"/>
                  <a:pt x="4878" y="348"/>
                  <a:pt x="4878" y="349"/>
                </a:cubicBezTo>
                <a:cubicBezTo>
                  <a:pt x="4879" y="352"/>
                  <a:pt x="4879" y="360"/>
                  <a:pt x="4879" y="363"/>
                </a:cubicBezTo>
                <a:cubicBezTo>
                  <a:pt x="4880" y="365"/>
                  <a:pt x="4880" y="366"/>
                  <a:pt x="4880" y="367"/>
                </a:cubicBezTo>
                <a:cubicBezTo>
                  <a:pt x="4881" y="369"/>
                  <a:pt x="4881" y="370"/>
                  <a:pt x="4882" y="370"/>
                </a:cubicBezTo>
                <a:cubicBezTo>
                  <a:pt x="4882" y="371"/>
                  <a:pt x="4882" y="371"/>
                  <a:pt x="4883" y="372"/>
                </a:cubicBezTo>
                <a:cubicBezTo>
                  <a:pt x="4883" y="374"/>
                  <a:pt x="4885" y="382"/>
                  <a:pt x="4886" y="385"/>
                </a:cubicBezTo>
                <a:cubicBezTo>
                  <a:pt x="4886" y="386"/>
                  <a:pt x="4887" y="387"/>
                  <a:pt x="4887" y="387"/>
                </a:cubicBezTo>
                <a:cubicBezTo>
                  <a:pt x="4887" y="387"/>
                  <a:pt x="4888" y="388"/>
                  <a:pt x="4888" y="387"/>
                </a:cubicBezTo>
                <a:cubicBezTo>
                  <a:pt x="4888" y="385"/>
                  <a:pt x="4889" y="377"/>
                  <a:pt x="4889" y="376"/>
                </a:cubicBezTo>
                <a:cubicBezTo>
                  <a:pt x="4889" y="375"/>
                  <a:pt x="4889" y="380"/>
                  <a:pt x="4890" y="381"/>
                </a:cubicBezTo>
                <a:cubicBezTo>
                  <a:pt x="4891" y="381"/>
                  <a:pt x="4892" y="380"/>
                  <a:pt x="4893" y="379"/>
                </a:cubicBezTo>
                <a:cubicBezTo>
                  <a:pt x="4894" y="379"/>
                  <a:pt x="4895" y="378"/>
                  <a:pt x="4895" y="377"/>
                </a:cubicBezTo>
                <a:cubicBezTo>
                  <a:pt x="4896" y="376"/>
                  <a:pt x="4896" y="375"/>
                  <a:pt x="4896" y="375"/>
                </a:cubicBezTo>
                <a:cubicBezTo>
                  <a:pt x="4897" y="375"/>
                  <a:pt x="4897" y="374"/>
                  <a:pt x="4897" y="375"/>
                </a:cubicBezTo>
                <a:cubicBezTo>
                  <a:pt x="4898" y="375"/>
                  <a:pt x="4900" y="376"/>
                  <a:pt x="4900" y="377"/>
                </a:cubicBezTo>
                <a:cubicBezTo>
                  <a:pt x="4901" y="378"/>
                  <a:pt x="4902" y="379"/>
                  <a:pt x="4903" y="379"/>
                </a:cubicBezTo>
                <a:cubicBezTo>
                  <a:pt x="4903" y="380"/>
                  <a:pt x="4903" y="379"/>
                  <a:pt x="4903" y="379"/>
                </a:cubicBezTo>
                <a:cubicBezTo>
                  <a:pt x="4904" y="379"/>
                  <a:pt x="4904" y="381"/>
                  <a:pt x="4905" y="381"/>
                </a:cubicBezTo>
                <a:cubicBezTo>
                  <a:pt x="4905" y="380"/>
                  <a:pt x="4907" y="378"/>
                  <a:pt x="4908" y="376"/>
                </a:cubicBezTo>
                <a:cubicBezTo>
                  <a:pt x="4909" y="374"/>
                  <a:pt x="4909" y="372"/>
                  <a:pt x="4909" y="372"/>
                </a:cubicBezTo>
                <a:cubicBezTo>
                  <a:pt x="4909" y="371"/>
                  <a:pt x="4910" y="374"/>
                  <a:pt x="4910" y="373"/>
                </a:cubicBezTo>
                <a:cubicBezTo>
                  <a:pt x="4910" y="372"/>
                  <a:pt x="4911" y="364"/>
                  <a:pt x="4911" y="362"/>
                </a:cubicBezTo>
                <a:cubicBezTo>
                  <a:pt x="4911" y="361"/>
                  <a:pt x="4911" y="364"/>
                  <a:pt x="4912" y="364"/>
                </a:cubicBezTo>
                <a:cubicBezTo>
                  <a:pt x="4913" y="364"/>
                  <a:pt x="4915" y="364"/>
                  <a:pt x="4915" y="365"/>
                </a:cubicBezTo>
                <a:cubicBezTo>
                  <a:pt x="4916" y="365"/>
                  <a:pt x="4916" y="368"/>
                  <a:pt x="4916" y="367"/>
                </a:cubicBezTo>
                <a:cubicBezTo>
                  <a:pt x="4916" y="366"/>
                  <a:pt x="4917" y="359"/>
                  <a:pt x="4917" y="358"/>
                </a:cubicBezTo>
                <a:cubicBezTo>
                  <a:pt x="4917" y="357"/>
                  <a:pt x="4918" y="359"/>
                  <a:pt x="4918" y="359"/>
                </a:cubicBezTo>
                <a:cubicBezTo>
                  <a:pt x="4919" y="360"/>
                  <a:pt x="4918" y="362"/>
                  <a:pt x="4919" y="363"/>
                </a:cubicBezTo>
                <a:cubicBezTo>
                  <a:pt x="4920" y="364"/>
                  <a:pt x="4923" y="365"/>
                  <a:pt x="4924" y="365"/>
                </a:cubicBezTo>
                <a:cubicBezTo>
                  <a:pt x="4924" y="365"/>
                  <a:pt x="4924" y="361"/>
                  <a:pt x="4925" y="361"/>
                </a:cubicBezTo>
                <a:cubicBezTo>
                  <a:pt x="4925" y="361"/>
                  <a:pt x="4925" y="365"/>
                  <a:pt x="4926" y="366"/>
                </a:cubicBezTo>
                <a:cubicBezTo>
                  <a:pt x="4926" y="367"/>
                  <a:pt x="4926" y="368"/>
                  <a:pt x="4927" y="369"/>
                </a:cubicBezTo>
                <a:cubicBezTo>
                  <a:pt x="4927" y="370"/>
                  <a:pt x="4929" y="371"/>
                  <a:pt x="4930" y="372"/>
                </a:cubicBezTo>
                <a:cubicBezTo>
                  <a:pt x="4931" y="372"/>
                  <a:pt x="4931" y="373"/>
                  <a:pt x="4931" y="374"/>
                </a:cubicBezTo>
                <a:cubicBezTo>
                  <a:pt x="4931" y="374"/>
                  <a:pt x="4932" y="373"/>
                  <a:pt x="4932" y="373"/>
                </a:cubicBezTo>
                <a:cubicBezTo>
                  <a:pt x="4932" y="373"/>
                  <a:pt x="4933" y="374"/>
                  <a:pt x="4933" y="374"/>
                </a:cubicBezTo>
                <a:cubicBezTo>
                  <a:pt x="4933" y="374"/>
                  <a:pt x="4933" y="374"/>
                  <a:pt x="4934" y="374"/>
                </a:cubicBezTo>
                <a:cubicBezTo>
                  <a:pt x="4935" y="375"/>
                  <a:pt x="4936" y="375"/>
                  <a:pt x="4937" y="375"/>
                </a:cubicBezTo>
                <a:cubicBezTo>
                  <a:pt x="4938" y="376"/>
                  <a:pt x="4938" y="376"/>
                  <a:pt x="4938" y="376"/>
                </a:cubicBezTo>
                <a:cubicBezTo>
                  <a:pt x="4939" y="376"/>
                  <a:pt x="4939" y="377"/>
                  <a:pt x="4939" y="377"/>
                </a:cubicBezTo>
                <a:cubicBezTo>
                  <a:pt x="4940" y="377"/>
                  <a:pt x="4940" y="376"/>
                  <a:pt x="4940" y="377"/>
                </a:cubicBezTo>
                <a:cubicBezTo>
                  <a:pt x="4941" y="377"/>
                  <a:pt x="4941" y="378"/>
                  <a:pt x="4941" y="378"/>
                </a:cubicBezTo>
                <a:cubicBezTo>
                  <a:pt x="4942" y="378"/>
                  <a:pt x="4944" y="377"/>
                  <a:pt x="4945" y="377"/>
                </a:cubicBezTo>
                <a:cubicBezTo>
                  <a:pt x="4945" y="376"/>
                  <a:pt x="4945" y="377"/>
                  <a:pt x="4945" y="377"/>
                </a:cubicBezTo>
                <a:cubicBezTo>
                  <a:pt x="4946" y="377"/>
                  <a:pt x="4946" y="377"/>
                  <a:pt x="4947" y="377"/>
                </a:cubicBezTo>
                <a:cubicBezTo>
                  <a:pt x="4947" y="377"/>
                  <a:pt x="4947" y="377"/>
                  <a:pt x="4948" y="377"/>
                </a:cubicBezTo>
                <a:cubicBezTo>
                  <a:pt x="4948" y="377"/>
                  <a:pt x="4948" y="377"/>
                  <a:pt x="4949" y="377"/>
                </a:cubicBezTo>
                <a:cubicBezTo>
                  <a:pt x="4950" y="377"/>
                  <a:pt x="4952" y="378"/>
                  <a:pt x="4953" y="378"/>
                </a:cubicBezTo>
                <a:cubicBezTo>
                  <a:pt x="4954" y="379"/>
                  <a:pt x="4954" y="381"/>
                  <a:pt x="4954" y="381"/>
                </a:cubicBezTo>
                <a:cubicBezTo>
                  <a:pt x="4954" y="382"/>
                  <a:pt x="4955" y="383"/>
                  <a:pt x="4955" y="383"/>
                </a:cubicBezTo>
                <a:cubicBezTo>
                  <a:pt x="4955" y="384"/>
                  <a:pt x="4955" y="385"/>
                  <a:pt x="4956" y="386"/>
                </a:cubicBezTo>
                <a:cubicBezTo>
                  <a:pt x="4957" y="386"/>
                  <a:pt x="4958" y="387"/>
                  <a:pt x="4959" y="387"/>
                </a:cubicBezTo>
                <a:cubicBezTo>
                  <a:pt x="4960" y="388"/>
                  <a:pt x="4960" y="388"/>
                  <a:pt x="4960" y="389"/>
                </a:cubicBezTo>
                <a:cubicBezTo>
                  <a:pt x="4961" y="389"/>
                  <a:pt x="4961" y="390"/>
                  <a:pt x="4961" y="390"/>
                </a:cubicBezTo>
                <a:cubicBezTo>
                  <a:pt x="4962" y="390"/>
                  <a:pt x="4962" y="391"/>
                  <a:pt x="4962" y="391"/>
                </a:cubicBezTo>
                <a:cubicBezTo>
                  <a:pt x="4963" y="391"/>
                  <a:pt x="4963" y="391"/>
                  <a:pt x="4964" y="391"/>
                </a:cubicBezTo>
                <a:cubicBezTo>
                  <a:pt x="4964" y="391"/>
                  <a:pt x="4966" y="391"/>
                  <a:pt x="4967" y="391"/>
                </a:cubicBezTo>
                <a:cubicBezTo>
                  <a:pt x="4967" y="391"/>
                  <a:pt x="4967" y="390"/>
                  <a:pt x="4968" y="390"/>
                </a:cubicBezTo>
                <a:cubicBezTo>
                  <a:pt x="4968" y="389"/>
                  <a:pt x="4968" y="389"/>
                  <a:pt x="4969" y="388"/>
                </a:cubicBezTo>
                <a:cubicBezTo>
                  <a:pt x="4969" y="387"/>
                  <a:pt x="4970" y="386"/>
                  <a:pt x="4970" y="385"/>
                </a:cubicBezTo>
                <a:cubicBezTo>
                  <a:pt x="4970" y="384"/>
                  <a:pt x="4970" y="383"/>
                  <a:pt x="4971" y="382"/>
                </a:cubicBezTo>
                <a:cubicBezTo>
                  <a:pt x="4971" y="382"/>
                  <a:pt x="4973" y="383"/>
                  <a:pt x="4974" y="382"/>
                </a:cubicBezTo>
                <a:cubicBezTo>
                  <a:pt x="4975" y="382"/>
                  <a:pt x="4975" y="382"/>
                  <a:pt x="4975" y="382"/>
                </a:cubicBezTo>
                <a:cubicBezTo>
                  <a:pt x="4975" y="382"/>
                  <a:pt x="4976" y="382"/>
                  <a:pt x="4976" y="381"/>
                </a:cubicBezTo>
                <a:cubicBezTo>
                  <a:pt x="4976" y="381"/>
                  <a:pt x="4977" y="381"/>
                  <a:pt x="4977" y="381"/>
                </a:cubicBezTo>
                <a:cubicBezTo>
                  <a:pt x="4977" y="381"/>
                  <a:pt x="4978" y="381"/>
                  <a:pt x="4978" y="380"/>
                </a:cubicBezTo>
                <a:cubicBezTo>
                  <a:pt x="4979" y="380"/>
                  <a:pt x="4981" y="381"/>
                  <a:pt x="4981" y="380"/>
                </a:cubicBezTo>
                <a:cubicBezTo>
                  <a:pt x="4982" y="380"/>
                  <a:pt x="4982" y="378"/>
                  <a:pt x="4982" y="378"/>
                </a:cubicBezTo>
                <a:cubicBezTo>
                  <a:pt x="4983" y="377"/>
                  <a:pt x="4983" y="376"/>
                  <a:pt x="4983" y="376"/>
                </a:cubicBezTo>
                <a:cubicBezTo>
                  <a:pt x="4984" y="376"/>
                  <a:pt x="4984" y="376"/>
                  <a:pt x="4984" y="376"/>
                </a:cubicBezTo>
                <a:cubicBezTo>
                  <a:pt x="4985" y="375"/>
                  <a:pt x="4985" y="372"/>
                  <a:pt x="4986" y="371"/>
                </a:cubicBezTo>
                <a:cubicBezTo>
                  <a:pt x="4986" y="370"/>
                  <a:pt x="4988" y="368"/>
                  <a:pt x="4989" y="367"/>
                </a:cubicBezTo>
                <a:cubicBezTo>
                  <a:pt x="4989" y="366"/>
                  <a:pt x="4989" y="366"/>
                  <a:pt x="4990" y="365"/>
                </a:cubicBezTo>
                <a:cubicBezTo>
                  <a:pt x="4990" y="364"/>
                  <a:pt x="4990" y="363"/>
                  <a:pt x="4991" y="362"/>
                </a:cubicBezTo>
                <a:cubicBezTo>
                  <a:pt x="4991" y="362"/>
                  <a:pt x="4991" y="361"/>
                  <a:pt x="4992" y="360"/>
                </a:cubicBezTo>
                <a:cubicBezTo>
                  <a:pt x="4992" y="360"/>
                  <a:pt x="4992" y="358"/>
                  <a:pt x="4993" y="359"/>
                </a:cubicBezTo>
                <a:cubicBezTo>
                  <a:pt x="4994" y="360"/>
                  <a:pt x="4995" y="367"/>
                  <a:pt x="4996" y="369"/>
                </a:cubicBezTo>
                <a:cubicBezTo>
                  <a:pt x="4996" y="371"/>
                  <a:pt x="4997" y="372"/>
                  <a:pt x="4997" y="372"/>
                </a:cubicBezTo>
                <a:cubicBezTo>
                  <a:pt x="4997" y="372"/>
                  <a:pt x="4998" y="372"/>
                  <a:pt x="4998" y="372"/>
                </a:cubicBezTo>
                <a:cubicBezTo>
                  <a:pt x="4999" y="372"/>
                  <a:pt x="4999" y="373"/>
                  <a:pt x="4999" y="374"/>
                </a:cubicBezTo>
                <a:cubicBezTo>
                  <a:pt x="5000" y="375"/>
                  <a:pt x="5000" y="377"/>
                  <a:pt x="5000" y="378"/>
                </a:cubicBezTo>
                <a:cubicBezTo>
                  <a:pt x="5001" y="379"/>
                  <a:pt x="5003" y="378"/>
                  <a:pt x="5003" y="379"/>
                </a:cubicBezTo>
                <a:cubicBezTo>
                  <a:pt x="5004" y="379"/>
                  <a:pt x="5004" y="378"/>
                  <a:pt x="5004" y="378"/>
                </a:cubicBezTo>
                <a:cubicBezTo>
                  <a:pt x="5005" y="378"/>
                  <a:pt x="5005" y="379"/>
                  <a:pt x="5006" y="379"/>
                </a:cubicBezTo>
                <a:cubicBezTo>
                  <a:pt x="5006" y="379"/>
                  <a:pt x="5006" y="379"/>
                  <a:pt x="5006" y="379"/>
                </a:cubicBezTo>
                <a:cubicBezTo>
                  <a:pt x="5007" y="380"/>
                  <a:pt x="5007" y="379"/>
                  <a:pt x="5007" y="379"/>
                </a:cubicBezTo>
                <a:cubicBezTo>
                  <a:pt x="5008" y="380"/>
                  <a:pt x="5010" y="380"/>
                  <a:pt x="5011" y="381"/>
                </a:cubicBezTo>
                <a:cubicBezTo>
                  <a:pt x="5012" y="381"/>
                  <a:pt x="5012" y="383"/>
                  <a:pt x="5012" y="384"/>
                </a:cubicBezTo>
                <a:cubicBezTo>
                  <a:pt x="5012" y="385"/>
                  <a:pt x="5012" y="385"/>
                  <a:pt x="5013" y="385"/>
                </a:cubicBezTo>
                <a:cubicBezTo>
                  <a:pt x="5013" y="385"/>
                  <a:pt x="5013" y="384"/>
                  <a:pt x="5014" y="385"/>
                </a:cubicBezTo>
                <a:cubicBezTo>
                  <a:pt x="5015" y="385"/>
                  <a:pt x="5017" y="386"/>
                  <a:pt x="5018" y="388"/>
                </a:cubicBezTo>
                <a:cubicBezTo>
                  <a:pt x="5019" y="389"/>
                  <a:pt x="5019" y="391"/>
                  <a:pt x="5019" y="391"/>
                </a:cubicBezTo>
                <a:cubicBezTo>
                  <a:pt x="5019" y="392"/>
                  <a:pt x="5020" y="392"/>
                  <a:pt x="5020" y="393"/>
                </a:cubicBezTo>
                <a:cubicBezTo>
                  <a:pt x="5020" y="394"/>
                  <a:pt x="5021" y="395"/>
                  <a:pt x="5021" y="395"/>
                </a:cubicBezTo>
                <a:cubicBezTo>
                  <a:pt x="5022" y="396"/>
                  <a:pt x="5022" y="396"/>
                  <a:pt x="5022" y="397"/>
                </a:cubicBezTo>
                <a:cubicBezTo>
                  <a:pt x="5023" y="397"/>
                  <a:pt x="5025" y="399"/>
                  <a:pt x="5025" y="397"/>
                </a:cubicBezTo>
                <a:cubicBezTo>
                  <a:pt x="5026" y="396"/>
                  <a:pt x="5026" y="389"/>
                  <a:pt x="5026" y="386"/>
                </a:cubicBezTo>
                <a:cubicBezTo>
                  <a:pt x="5027" y="383"/>
                  <a:pt x="5027" y="382"/>
                  <a:pt x="5028" y="381"/>
                </a:cubicBezTo>
                <a:cubicBezTo>
                  <a:pt x="5028" y="380"/>
                  <a:pt x="5028" y="380"/>
                  <a:pt x="5029" y="380"/>
                </a:cubicBezTo>
                <a:cubicBezTo>
                  <a:pt x="5029" y="379"/>
                  <a:pt x="5029" y="379"/>
                  <a:pt x="5030" y="379"/>
                </a:cubicBezTo>
                <a:cubicBezTo>
                  <a:pt x="5030" y="378"/>
                  <a:pt x="5032" y="378"/>
                  <a:pt x="5033" y="376"/>
                </a:cubicBezTo>
                <a:cubicBezTo>
                  <a:pt x="5033" y="375"/>
                  <a:pt x="5033" y="371"/>
                  <a:pt x="5034" y="368"/>
                </a:cubicBezTo>
                <a:cubicBezTo>
                  <a:pt x="5034" y="366"/>
                  <a:pt x="5035" y="365"/>
                  <a:pt x="5035" y="363"/>
                </a:cubicBezTo>
                <a:cubicBezTo>
                  <a:pt x="5035" y="361"/>
                  <a:pt x="5036" y="358"/>
                  <a:pt x="5036" y="356"/>
                </a:cubicBezTo>
                <a:cubicBezTo>
                  <a:pt x="5036" y="355"/>
                  <a:pt x="5036" y="354"/>
                  <a:pt x="5037" y="352"/>
                </a:cubicBezTo>
                <a:cubicBezTo>
                  <a:pt x="5038" y="350"/>
                  <a:pt x="5039" y="348"/>
                  <a:pt x="5040" y="346"/>
                </a:cubicBezTo>
                <a:cubicBezTo>
                  <a:pt x="5041" y="345"/>
                  <a:pt x="5041" y="343"/>
                  <a:pt x="5041" y="342"/>
                </a:cubicBezTo>
                <a:cubicBezTo>
                  <a:pt x="5042" y="340"/>
                  <a:pt x="5042" y="339"/>
                  <a:pt x="5042" y="337"/>
                </a:cubicBezTo>
                <a:cubicBezTo>
                  <a:pt x="5042" y="336"/>
                  <a:pt x="5043" y="336"/>
                  <a:pt x="5043" y="335"/>
                </a:cubicBezTo>
                <a:cubicBezTo>
                  <a:pt x="5044" y="335"/>
                  <a:pt x="5044" y="334"/>
                  <a:pt x="5044" y="333"/>
                </a:cubicBezTo>
                <a:cubicBezTo>
                  <a:pt x="5045" y="332"/>
                  <a:pt x="5047" y="331"/>
                  <a:pt x="5048" y="330"/>
                </a:cubicBezTo>
                <a:cubicBezTo>
                  <a:pt x="5048" y="330"/>
                  <a:pt x="5048" y="329"/>
                  <a:pt x="5048" y="328"/>
                </a:cubicBezTo>
                <a:cubicBezTo>
                  <a:pt x="5049" y="328"/>
                  <a:pt x="5049" y="328"/>
                  <a:pt x="5049" y="328"/>
                </a:cubicBezTo>
                <a:cubicBezTo>
                  <a:pt x="5050" y="327"/>
                  <a:pt x="5050" y="326"/>
                  <a:pt x="5051" y="325"/>
                </a:cubicBezTo>
                <a:cubicBezTo>
                  <a:pt x="5051" y="325"/>
                  <a:pt x="5051" y="324"/>
                  <a:pt x="5052" y="324"/>
                </a:cubicBezTo>
                <a:cubicBezTo>
                  <a:pt x="5053" y="324"/>
                  <a:pt x="5055" y="323"/>
                  <a:pt x="5056" y="322"/>
                </a:cubicBezTo>
                <a:cubicBezTo>
                  <a:pt x="5056" y="322"/>
                  <a:pt x="5057" y="321"/>
                  <a:pt x="5057" y="321"/>
                </a:cubicBezTo>
                <a:cubicBezTo>
                  <a:pt x="5057" y="321"/>
                  <a:pt x="5058" y="322"/>
                  <a:pt x="5058" y="322"/>
                </a:cubicBezTo>
                <a:cubicBezTo>
                  <a:pt x="5058" y="322"/>
                  <a:pt x="5058" y="322"/>
                  <a:pt x="5059" y="322"/>
                </a:cubicBezTo>
                <a:cubicBezTo>
                  <a:pt x="5060" y="321"/>
                  <a:pt x="5061" y="321"/>
                  <a:pt x="5062" y="321"/>
                </a:cubicBezTo>
                <a:cubicBezTo>
                  <a:pt x="5062" y="321"/>
                  <a:pt x="5063" y="321"/>
                  <a:pt x="5063" y="321"/>
                </a:cubicBezTo>
                <a:cubicBezTo>
                  <a:pt x="5064" y="323"/>
                  <a:pt x="5064" y="325"/>
                  <a:pt x="5064" y="327"/>
                </a:cubicBezTo>
                <a:cubicBezTo>
                  <a:pt x="5065" y="329"/>
                  <a:pt x="5065" y="331"/>
                  <a:pt x="5065" y="333"/>
                </a:cubicBezTo>
                <a:cubicBezTo>
                  <a:pt x="5066" y="334"/>
                  <a:pt x="5066" y="336"/>
                  <a:pt x="5066" y="338"/>
                </a:cubicBezTo>
                <a:cubicBezTo>
                  <a:pt x="5067" y="339"/>
                  <a:pt x="5069" y="340"/>
                  <a:pt x="5070" y="342"/>
                </a:cubicBezTo>
                <a:cubicBezTo>
                  <a:pt x="5070" y="343"/>
                  <a:pt x="5070" y="345"/>
                  <a:pt x="5071" y="347"/>
                </a:cubicBezTo>
                <a:cubicBezTo>
                  <a:pt x="5071" y="348"/>
                  <a:pt x="5071" y="349"/>
                  <a:pt x="5072" y="350"/>
                </a:cubicBezTo>
                <a:cubicBezTo>
                  <a:pt x="5072" y="351"/>
                  <a:pt x="5072" y="352"/>
                  <a:pt x="5073" y="352"/>
                </a:cubicBezTo>
                <a:cubicBezTo>
                  <a:pt x="5073" y="353"/>
                  <a:pt x="5073" y="354"/>
                  <a:pt x="5074" y="354"/>
                </a:cubicBezTo>
                <a:cubicBezTo>
                  <a:pt x="5074" y="355"/>
                  <a:pt x="5076" y="357"/>
                  <a:pt x="5077" y="358"/>
                </a:cubicBezTo>
                <a:cubicBezTo>
                  <a:pt x="5078" y="359"/>
                  <a:pt x="5078" y="360"/>
                  <a:pt x="5078" y="361"/>
                </a:cubicBezTo>
                <a:cubicBezTo>
                  <a:pt x="5078" y="362"/>
                  <a:pt x="5078" y="363"/>
                  <a:pt x="5079" y="363"/>
                </a:cubicBezTo>
                <a:cubicBezTo>
                  <a:pt x="5079" y="364"/>
                  <a:pt x="5080" y="364"/>
                  <a:pt x="5080" y="364"/>
                </a:cubicBezTo>
                <a:cubicBezTo>
                  <a:pt x="5080" y="365"/>
                  <a:pt x="5080" y="366"/>
                  <a:pt x="5081" y="366"/>
                </a:cubicBezTo>
                <a:cubicBezTo>
                  <a:pt x="5082" y="367"/>
                  <a:pt x="5084" y="367"/>
                  <a:pt x="5084" y="368"/>
                </a:cubicBezTo>
                <a:cubicBezTo>
                  <a:pt x="5085" y="368"/>
                  <a:pt x="5085" y="369"/>
                  <a:pt x="5085" y="370"/>
                </a:cubicBezTo>
                <a:cubicBezTo>
                  <a:pt x="5086" y="370"/>
                  <a:pt x="5086" y="371"/>
                  <a:pt x="5086" y="371"/>
                </a:cubicBezTo>
                <a:cubicBezTo>
                  <a:pt x="5087" y="371"/>
                  <a:pt x="5087" y="371"/>
                  <a:pt x="5087" y="372"/>
                </a:cubicBezTo>
                <a:cubicBezTo>
                  <a:pt x="5088" y="372"/>
                  <a:pt x="5088" y="373"/>
                  <a:pt x="5088" y="373"/>
                </a:cubicBezTo>
                <a:cubicBezTo>
                  <a:pt x="5089" y="374"/>
                  <a:pt x="5091" y="376"/>
                  <a:pt x="5091" y="376"/>
                </a:cubicBezTo>
                <a:cubicBezTo>
                  <a:pt x="5092" y="377"/>
                  <a:pt x="5092" y="378"/>
                  <a:pt x="5093" y="379"/>
                </a:cubicBezTo>
                <a:cubicBezTo>
                  <a:pt x="5093" y="379"/>
                  <a:pt x="5093" y="379"/>
                  <a:pt x="5094" y="380"/>
                </a:cubicBezTo>
                <a:cubicBezTo>
                  <a:pt x="5094" y="380"/>
                  <a:pt x="5095" y="380"/>
                  <a:pt x="5096" y="380"/>
                </a:cubicBezTo>
                <a:cubicBezTo>
                  <a:pt x="5097" y="381"/>
                  <a:pt x="5098" y="381"/>
                  <a:pt x="5099" y="381"/>
                </a:cubicBezTo>
                <a:cubicBezTo>
                  <a:pt x="5100" y="382"/>
                  <a:pt x="5100" y="382"/>
                  <a:pt x="5100" y="382"/>
                </a:cubicBezTo>
                <a:cubicBezTo>
                  <a:pt x="5100" y="383"/>
                  <a:pt x="5101" y="384"/>
                  <a:pt x="5101" y="384"/>
                </a:cubicBezTo>
                <a:cubicBezTo>
                  <a:pt x="5101" y="385"/>
                  <a:pt x="5102" y="384"/>
                  <a:pt x="5102" y="385"/>
                </a:cubicBezTo>
                <a:cubicBezTo>
                  <a:pt x="5102" y="385"/>
                  <a:pt x="5102" y="385"/>
                  <a:pt x="5103" y="385"/>
                </a:cubicBezTo>
                <a:cubicBezTo>
                  <a:pt x="5104" y="385"/>
                  <a:pt x="5106" y="385"/>
                  <a:pt x="5106" y="385"/>
                </a:cubicBezTo>
                <a:cubicBezTo>
                  <a:pt x="5107" y="385"/>
                  <a:pt x="5107" y="385"/>
                  <a:pt x="5107" y="384"/>
                </a:cubicBezTo>
                <a:cubicBezTo>
                  <a:pt x="5108" y="384"/>
                  <a:pt x="5108" y="384"/>
                  <a:pt x="5108" y="384"/>
                </a:cubicBezTo>
                <a:cubicBezTo>
                  <a:pt x="5109" y="383"/>
                  <a:pt x="5109" y="384"/>
                  <a:pt x="5109" y="384"/>
                </a:cubicBezTo>
                <a:cubicBezTo>
                  <a:pt x="5110" y="383"/>
                  <a:pt x="5110" y="383"/>
                  <a:pt x="5110" y="383"/>
                </a:cubicBezTo>
                <a:cubicBezTo>
                  <a:pt x="5111" y="383"/>
                  <a:pt x="5113" y="383"/>
                  <a:pt x="5114" y="383"/>
                </a:cubicBezTo>
                <a:cubicBezTo>
                  <a:pt x="5114" y="383"/>
                  <a:pt x="5114" y="384"/>
                  <a:pt x="5115" y="384"/>
                </a:cubicBezTo>
                <a:cubicBezTo>
                  <a:pt x="5115" y="384"/>
                  <a:pt x="5115" y="384"/>
                  <a:pt x="5116" y="385"/>
                </a:cubicBezTo>
                <a:cubicBezTo>
                  <a:pt x="5116" y="385"/>
                  <a:pt x="5116" y="385"/>
                  <a:pt x="5117" y="385"/>
                </a:cubicBezTo>
                <a:cubicBezTo>
                  <a:pt x="5117" y="385"/>
                  <a:pt x="5117" y="386"/>
                  <a:pt x="5118" y="386"/>
                </a:cubicBezTo>
                <a:cubicBezTo>
                  <a:pt x="5119" y="386"/>
                  <a:pt x="5120" y="387"/>
                  <a:pt x="5121" y="387"/>
                </a:cubicBezTo>
                <a:cubicBezTo>
                  <a:pt x="5122" y="386"/>
                  <a:pt x="5122" y="385"/>
                  <a:pt x="5122" y="384"/>
                </a:cubicBezTo>
                <a:cubicBezTo>
                  <a:pt x="5122" y="383"/>
                  <a:pt x="5123" y="382"/>
                  <a:pt x="5123" y="380"/>
                </a:cubicBezTo>
                <a:cubicBezTo>
                  <a:pt x="5123" y="378"/>
                  <a:pt x="5124" y="376"/>
                  <a:pt x="5124" y="374"/>
                </a:cubicBezTo>
                <a:cubicBezTo>
                  <a:pt x="5124" y="372"/>
                  <a:pt x="5124" y="370"/>
                  <a:pt x="5125" y="368"/>
                </a:cubicBezTo>
                <a:cubicBezTo>
                  <a:pt x="5126" y="366"/>
                  <a:pt x="5128" y="364"/>
                  <a:pt x="5128" y="361"/>
                </a:cubicBezTo>
                <a:cubicBezTo>
                  <a:pt x="5129" y="359"/>
                  <a:pt x="5129" y="357"/>
                  <a:pt x="5129" y="355"/>
                </a:cubicBezTo>
                <a:cubicBezTo>
                  <a:pt x="5130" y="353"/>
                  <a:pt x="5130" y="350"/>
                  <a:pt x="5130" y="348"/>
                </a:cubicBezTo>
                <a:cubicBezTo>
                  <a:pt x="5131" y="346"/>
                  <a:pt x="5131" y="345"/>
                  <a:pt x="5132" y="344"/>
                </a:cubicBezTo>
                <a:cubicBezTo>
                  <a:pt x="5132" y="342"/>
                  <a:pt x="5132" y="340"/>
                  <a:pt x="5132" y="338"/>
                </a:cubicBezTo>
                <a:cubicBezTo>
                  <a:pt x="5133" y="336"/>
                  <a:pt x="5135" y="334"/>
                  <a:pt x="5136" y="333"/>
                </a:cubicBezTo>
                <a:cubicBezTo>
                  <a:pt x="5136" y="332"/>
                  <a:pt x="5136" y="332"/>
                  <a:pt x="5137" y="330"/>
                </a:cubicBezTo>
                <a:cubicBezTo>
                  <a:pt x="5137" y="329"/>
                  <a:pt x="5137" y="327"/>
                  <a:pt x="5138" y="325"/>
                </a:cubicBezTo>
                <a:cubicBezTo>
                  <a:pt x="5138" y="323"/>
                  <a:pt x="5139" y="321"/>
                  <a:pt x="5139" y="319"/>
                </a:cubicBezTo>
                <a:cubicBezTo>
                  <a:pt x="5139" y="317"/>
                  <a:pt x="5139" y="315"/>
                  <a:pt x="5140" y="313"/>
                </a:cubicBezTo>
                <a:cubicBezTo>
                  <a:pt x="5141" y="311"/>
                  <a:pt x="5142" y="311"/>
                  <a:pt x="5143" y="309"/>
                </a:cubicBezTo>
                <a:cubicBezTo>
                  <a:pt x="5144" y="308"/>
                  <a:pt x="5144" y="306"/>
                  <a:pt x="5144" y="305"/>
                </a:cubicBezTo>
                <a:cubicBezTo>
                  <a:pt x="5145" y="303"/>
                  <a:pt x="5145" y="302"/>
                  <a:pt x="5145" y="301"/>
                </a:cubicBezTo>
                <a:cubicBezTo>
                  <a:pt x="5145" y="300"/>
                  <a:pt x="5146" y="299"/>
                  <a:pt x="5146" y="298"/>
                </a:cubicBezTo>
                <a:cubicBezTo>
                  <a:pt x="5146" y="296"/>
                  <a:pt x="5146" y="293"/>
                  <a:pt x="5147" y="291"/>
                </a:cubicBezTo>
                <a:cubicBezTo>
                  <a:pt x="5148" y="290"/>
                  <a:pt x="5150" y="289"/>
                  <a:pt x="5150" y="287"/>
                </a:cubicBezTo>
                <a:cubicBezTo>
                  <a:pt x="5151" y="287"/>
                  <a:pt x="5151" y="285"/>
                  <a:pt x="5151" y="285"/>
                </a:cubicBezTo>
                <a:cubicBezTo>
                  <a:pt x="5152" y="284"/>
                  <a:pt x="5152" y="283"/>
                  <a:pt x="5152" y="283"/>
                </a:cubicBezTo>
                <a:cubicBezTo>
                  <a:pt x="5153" y="283"/>
                  <a:pt x="5153" y="284"/>
                  <a:pt x="5153" y="285"/>
                </a:cubicBezTo>
                <a:cubicBezTo>
                  <a:pt x="5154" y="285"/>
                  <a:pt x="5154" y="285"/>
                  <a:pt x="5155" y="285"/>
                </a:cubicBezTo>
                <a:cubicBezTo>
                  <a:pt x="5156" y="286"/>
                  <a:pt x="5158" y="287"/>
                  <a:pt x="5159" y="288"/>
                </a:cubicBezTo>
                <a:cubicBezTo>
                  <a:pt x="5160" y="289"/>
                  <a:pt x="5159" y="291"/>
                  <a:pt x="5160" y="292"/>
                </a:cubicBezTo>
                <a:cubicBezTo>
                  <a:pt x="5160" y="293"/>
                  <a:pt x="5161" y="293"/>
                  <a:pt x="5161" y="294"/>
                </a:cubicBezTo>
                <a:cubicBezTo>
                  <a:pt x="5161" y="295"/>
                  <a:pt x="5161" y="295"/>
                  <a:pt x="5162" y="296"/>
                </a:cubicBezTo>
                <a:cubicBezTo>
                  <a:pt x="5163" y="297"/>
                  <a:pt x="5164" y="298"/>
                  <a:pt x="5165" y="299"/>
                </a:cubicBezTo>
                <a:cubicBezTo>
                  <a:pt x="5166" y="300"/>
                  <a:pt x="5166" y="301"/>
                  <a:pt x="5166" y="302"/>
                </a:cubicBezTo>
                <a:cubicBezTo>
                  <a:pt x="5166" y="303"/>
                  <a:pt x="5167" y="303"/>
                  <a:pt x="5167" y="304"/>
                </a:cubicBezTo>
                <a:cubicBezTo>
                  <a:pt x="5168" y="305"/>
                  <a:pt x="5168" y="306"/>
                  <a:pt x="5168" y="307"/>
                </a:cubicBezTo>
                <a:cubicBezTo>
                  <a:pt x="5169" y="309"/>
                  <a:pt x="5169" y="310"/>
                  <a:pt x="5169" y="311"/>
                </a:cubicBezTo>
                <a:cubicBezTo>
                  <a:pt x="5170" y="312"/>
                  <a:pt x="5172" y="314"/>
                  <a:pt x="5172" y="314"/>
                </a:cubicBezTo>
                <a:cubicBezTo>
                  <a:pt x="5173" y="315"/>
                  <a:pt x="5173" y="315"/>
                  <a:pt x="5174" y="315"/>
                </a:cubicBezTo>
                <a:cubicBezTo>
                  <a:pt x="5174" y="316"/>
                  <a:pt x="5174" y="316"/>
                  <a:pt x="5175" y="317"/>
                </a:cubicBezTo>
                <a:cubicBezTo>
                  <a:pt x="5175" y="317"/>
                  <a:pt x="5175" y="317"/>
                  <a:pt x="5175" y="318"/>
                </a:cubicBezTo>
                <a:cubicBezTo>
                  <a:pt x="5176" y="318"/>
                  <a:pt x="5176" y="318"/>
                  <a:pt x="5177" y="318"/>
                </a:cubicBezTo>
                <a:cubicBezTo>
                  <a:pt x="5177" y="319"/>
                  <a:pt x="5179" y="322"/>
                  <a:pt x="5180" y="323"/>
                </a:cubicBezTo>
                <a:cubicBezTo>
                  <a:pt x="5180" y="323"/>
                  <a:pt x="5181" y="323"/>
                  <a:pt x="5181" y="323"/>
                </a:cubicBezTo>
                <a:cubicBezTo>
                  <a:pt x="5181" y="323"/>
                  <a:pt x="5181" y="324"/>
                  <a:pt x="5182" y="324"/>
                </a:cubicBezTo>
                <a:cubicBezTo>
                  <a:pt x="5182" y="324"/>
                  <a:pt x="5183" y="324"/>
                  <a:pt x="5183" y="324"/>
                </a:cubicBezTo>
                <a:cubicBezTo>
                  <a:pt x="5183" y="324"/>
                  <a:pt x="5183" y="323"/>
                  <a:pt x="5184" y="323"/>
                </a:cubicBezTo>
                <a:cubicBezTo>
                  <a:pt x="5185" y="323"/>
                  <a:pt x="5187" y="325"/>
                  <a:pt x="5187" y="325"/>
                </a:cubicBezTo>
                <a:cubicBezTo>
                  <a:pt x="5188" y="325"/>
                  <a:pt x="5188" y="326"/>
                  <a:pt x="5188" y="325"/>
                </a:cubicBezTo>
                <a:cubicBezTo>
                  <a:pt x="5188" y="325"/>
                  <a:pt x="5189" y="324"/>
                  <a:pt x="5189" y="324"/>
                </a:cubicBezTo>
                <a:cubicBezTo>
                  <a:pt x="5190" y="324"/>
                  <a:pt x="5190" y="323"/>
                  <a:pt x="5190" y="323"/>
                </a:cubicBezTo>
                <a:cubicBezTo>
                  <a:pt x="5191" y="323"/>
                  <a:pt x="5191" y="323"/>
                  <a:pt x="5191" y="322"/>
                </a:cubicBezTo>
                <a:cubicBezTo>
                  <a:pt x="5192" y="322"/>
                  <a:pt x="5194" y="322"/>
                  <a:pt x="5194" y="322"/>
                </a:cubicBezTo>
                <a:cubicBezTo>
                  <a:pt x="5195" y="321"/>
                  <a:pt x="5195" y="320"/>
                  <a:pt x="5195" y="319"/>
                </a:cubicBezTo>
                <a:cubicBezTo>
                  <a:pt x="5196" y="318"/>
                  <a:pt x="5196" y="318"/>
                  <a:pt x="5197" y="317"/>
                </a:cubicBezTo>
                <a:cubicBezTo>
                  <a:pt x="5197" y="317"/>
                  <a:pt x="5197" y="317"/>
                  <a:pt x="5198" y="316"/>
                </a:cubicBezTo>
                <a:cubicBezTo>
                  <a:pt x="5198" y="316"/>
                  <a:pt x="5198" y="317"/>
                  <a:pt x="5199" y="317"/>
                </a:cubicBezTo>
                <a:cubicBezTo>
                  <a:pt x="5199" y="317"/>
                  <a:pt x="5201" y="318"/>
                  <a:pt x="5202" y="318"/>
                </a:cubicBezTo>
                <a:cubicBezTo>
                  <a:pt x="5202" y="318"/>
                  <a:pt x="5203" y="319"/>
                  <a:pt x="5203" y="319"/>
                </a:cubicBezTo>
                <a:cubicBezTo>
                  <a:pt x="5203" y="319"/>
                  <a:pt x="5204" y="319"/>
                  <a:pt x="5204" y="320"/>
                </a:cubicBezTo>
                <a:cubicBezTo>
                  <a:pt x="5204" y="320"/>
                  <a:pt x="5205" y="320"/>
                  <a:pt x="5205" y="320"/>
                </a:cubicBezTo>
                <a:cubicBezTo>
                  <a:pt x="5205" y="321"/>
                  <a:pt x="5205" y="321"/>
                  <a:pt x="5206" y="321"/>
                </a:cubicBezTo>
                <a:cubicBezTo>
                  <a:pt x="5207" y="322"/>
                  <a:pt x="5208" y="322"/>
                  <a:pt x="5209" y="323"/>
                </a:cubicBezTo>
                <a:cubicBezTo>
                  <a:pt x="5210" y="324"/>
                  <a:pt x="5210" y="326"/>
                  <a:pt x="5210" y="327"/>
                </a:cubicBezTo>
                <a:cubicBezTo>
                  <a:pt x="5211" y="328"/>
                  <a:pt x="5211" y="329"/>
                  <a:pt x="5211" y="330"/>
                </a:cubicBezTo>
                <a:cubicBezTo>
                  <a:pt x="5212" y="331"/>
                  <a:pt x="5212" y="332"/>
                  <a:pt x="5212" y="334"/>
                </a:cubicBezTo>
                <a:cubicBezTo>
                  <a:pt x="5213" y="335"/>
                  <a:pt x="5213" y="336"/>
                  <a:pt x="5213" y="338"/>
                </a:cubicBezTo>
                <a:cubicBezTo>
                  <a:pt x="5214" y="339"/>
                  <a:pt x="5216" y="340"/>
                  <a:pt x="5217" y="341"/>
                </a:cubicBezTo>
                <a:cubicBezTo>
                  <a:pt x="5217" y="342"/>
                  <a:pt x="5217" y="342"/>
                  <a:pt x="5217" y="343"/>
                </a:cubicBezTo>
                <a:cubicBezTo>
                  <a:pt x="5218" y="344"/>
                  <a:pt x="5218" y="346"/>
                  <a:pt x="5219" y="347"/>
                </a:cubicBezTo>
                <a:cubicBezTo>
                  <a:pt x="5219" y="348"/>
                  <a:pt x="5219" y="348"/>
                  <a:pt x="5220" y="349"/>
                </a:cubicBezTo>
                <a:cubicBezTo>
                  <a:pt x="5220" y="350"/>
                  <a:pt x="5220" y="351"/>
                  <a:pt x="5221" y="352"/>
                </a:cubicBezTo>
                <a:cubicBezTo>
                  <a:pt x="5221" y="353"/>
                  <a:pt x="5223" y="353"/>
                  <a:pt x="5224" y="354"/>
                </a:cubicBezTo>
                <a:cubicBezTo>
                  <a:pt x="5224" y="355"/>
                  <a:pt x="5224" y="357"/>
                  <a:pt x="5225" y="358"/>
                </a:cubicBezTo>
                <a:cubicBezTo>
                  <a:pt x="5225" y="359"/>
                  <a:pt x="5226" y="359"/>
                  <a:pt x="5226" y="360"/>
                </a:cubicBezTo>
                <a:cubicBezTo>
                  <a:pt x="5226" y="361"/>
                  <a:pt x="5227" y="361"/>
                  <a:pt x="5227" y="362"/>
                </a:cubicBezTo>
                <a:cubicBezTo>
                  <a:pt x="5227" y="363"/>
                  <a:pt x="5227" y="363"/>
                  <a:pt x="5228" y="364"/>
                </a:cubicBezTo>
                <a:cubicBezTo>
                  <a:pt x="5229" y="364"/>
                  <a:pt x="5230" y="364"/>
                  <a:pt x="5231" y="365"/>
                </a:cubicBezTo>
                <a:cubicBezTo>
                  <a:pt x="5232" y="365"/>
                  <a:pt x="5232" y="365"/>
                  <a:pt x="5232" y="366"/>
                </a:cubicBezTo>
                <a:cubicBezTo>
                  <a:pt x="5233" y="366"/>
                  <a:pt x="5233" y="366"/>
                  <a:pt x="5233" y="367"/>
                </a:cubicBezTo>
                <a:cubicBezTo>
                  <a:pt x="5234" y="367"/>
                  <a:pt x="5234" y="367"/>
                  <a:pt x="5234" y="368"/>
                </a:cubicBezTo>
                <a:cubicBezTo>
                  <a:pt x="5235" y="368"/>
                  <a:pt x="5235" y="368"/>
                  <a:pt x="5235" y="368"/>
                </a:cubicBezTo>
                <a:cubicBezTo>
                  <a:pt x="5236" y="368"/>
                  <a:pt x="5238" y="368"/>
                  <a:pt x="5239" y="368"/>
                </a:cubicBezTo>
                <a:cubicBezTo>
                  <a:pt x="5239" y="368"/>
                  <a:pt x="5239" y="368"/>
                  <a:pt x="5240" y="367"/>
                </a:cubicBezTo>
                <a:cubicBezTo>
                  <a:pt x="5240" y="367"/>
                  <a:pt x="5240" y="366"/>
                  <a:pt x="5241" y="366"/>
                </a:cubicBezTo>
                <a:cubicBezTo>
                  <a:pt x="5241" y="365"/>
                  <a:pt x="5241" y="365"/>
                  <a:pt x="5242" y="364"/>
                </a:cubicBezTo>
                <a:cubicBezTo>
                  <a:pt x="5242" y="364"/>
                  <a:pt x="5242" y="363"/>
                  <a:pt x="5243" y="363"/>
                </a:cubicBezTo>
                <a:cubicBezTo>
                  <a:pt x="5243" y="362"/>
                  <a:pt x="5245" y="362"/>
                  <a:pt x="5246" y="362"/>
                </a:cubicBezTo>
                <a:cubicBezTo>
                  <a:pt x="5247" y="361"/>
                  <a:pt x="5247" y="361"/>
                  <a:pt x="5247" y="361"/>
                </a:cubicBezTo>
                <a:cubicBezTo>
                  <a:pt x="5247" y="361"/>
                  <a:pt x="5247" y="360"/>
                  <a:pt x="5248" y="360"/>
                </a:cubicBezTo>
                <a:cubicBezTo>
                  <a:pt x="5248" y="360"/>
                  <a:pt x="5249" y="360"/>
                  <a:pt x="5250" y="359"/>
                </a:cubicBezTo>
                <a:cubicBezTo>
                  <a:pt x="5251" y="358"/>
                  <a:pt x="5253" y="357"/>
                  <a:pt x="5253" y="356"/>
                </a:cubicBezTo>
                <a:cubicBezTo>
                  <a:pt x="5254" y="355"/>
                  <a:pt x="5254" y="353"/>
                  <a:pt x="5254" y="352"/>
                </a:cubicBezTo>
                <a:cubicBezTo>
                  <a:pt x="5255" y="351"/>
                  <a:pt x="5255" y="349"/>
                  <a:pt x="5255" y="348"/>
                </a:cubicBezTo>
                <a:cubicBezTo>
                  <a:pt x="5256" y="347"/>
                  <a:pt x="5256" y="346"/>
                  <a:pt x="5256" y="345"/>
                </a:cubicBezTo>
                <a:cubicBezTo>
                  <a:pt x="5257" y="344"/>
                  <a:pt x="5257" y="342"/>
                  <a:pt x="5258" y="341"/>
                </a:cubicBezTo>
                <a:cubicBezTo>
                  <a:pt x="5258" y="340"/>
                  <a:pt x="5260" y="339"/>
                  <a:pt x="5261" y="338"/>
                </a:cubicBezTo>
                <a:cubicBezTo>
                  <a:pt x="5261" y="336"/>
                  <a:pt x="5261" y="335"/>
                  <a:pt x="5262" y="333"/>
                </a:cubicBezTo>
                <a:cubicBezTo>
                  <a:pt x="5262" y="332"/>
                  <a:pt x="5262" y="330"/>
                  <a:pt x="5263" y="329"/>
                </a:cubicBezTo>
                <a:cubicBezTo>
                  <a:pt x="5263" y="328"/>
                  <a:pt x="5263" y="327"/>
                  <a:pt x="5264" y="325"/>
                </a:cubicBezTo>
                <a:cubicBezTo>
                  <a:pt x="5264" y="324"/>
                  <a:pt x="5264" y="323"/>
                  <a:pt x="5265" y="322"/>
                </a:cubicBezTo>
                <a:cubicBezTo>
                  <a:pt x="5265" y="321"/>
                  <a:pt x="5267" y="321"/>
                  <a:pt x="5268" y="320"/>
                </a:cubicBezTo>
                <a:cubicBezTo>
                  <a:pt x="5269" y="319"/>
                  <a:pt x="5269" y="318"/>
                  <a:pt x="5269" y="317"/>
                </a:cubicBezTo>
                <a:cubicBezTo>
                  <a:pt x="5269" y="317"/>
                  <a:pt x="5270" y="317"/>
                  <a:pt x="5270" y="316"/>
                </a:cubicBezTo>
                <a:cubicBezTo>
                  <a:pt x="5270" y="316"/>
                  <a:pt x="5271" y="316"/>
                  <a:pt x="5271" y="315"/>
                </a:cubicBezTo>
                <a:cubicBezTo>
                  <a:pt x="5271" y="315"/>
                  <a:pt x="5271" y="314"/>
                  <a:pt x="5272" y="314"/>
                </a:cubicBezTo>
                <a:cubicBezTo>
                  <a:pt x="5273" y="314"/>
                  <a:pt x="5275" y="313"/>
                  <a:pt x="5275" y="313"/>
                </a:cubicBezTo>
                <a:cubicBezTo>
                  <a:pt x="5276" y="313"/>
                  <a:pt x="5276" y="315"/>
                  <a:pt x="5276" y="315"/>
                </a:cubicBezTo>
                <a:cubicBezTo>
                  <a:pt x="5277" y="316"/>
                  <a:pt x="5278" y="316"/>
                  <a:pt x="5278" y="316"/>
                </a:cubicBezTo>
                <a:cubicBezTo>
                  <a:pt x="5279" y="315"/>
                  <a:pt x="5279" y="314"/>
                  <a:pt x="5279" y="314"/>
                </a:cubicBezTo>
                <a:cubicBezTo>
                  <a:pt x="5280" y="314"/>
                  <a:pt x="5282" y="313"/>
                  <a:pt x="5283" y="313"/>
                </a:cubicBezTo>
                <a:cubicBezTo>
                  <a:pt x="5283" y="313"/>
                  <a:pt x="5283" y="314"/>
                  <a:pt x="5284" y="314"/>
                </a:cubicBezTo>
                <a:cubicBezTo>
                  <a:pt x="5284" y="315"/>
                  <a:pt x="5285" y="316"/>
                  <a:pt x="5286" y="317"/>
                </a:cubicBezTo>
                <a:cubicBezTo>
                  <a:pt x="5286" y="317"/>
                  <a:pt x="5286" y="318"/>
                  <a:pt x="5287" y="318"/>
                </a:cubicBezTo>
                <a:cubicBezTo>
                  <a:pt x="5288" y="318"/>
                  <a:pt x="5289" y="319"/>
                  <a:pt x="5290" y="320"/>
                </a:cubicBezTo>
                <a:cubicBezTo>
                  <a:pt x="5291" y="320"/>
                  <a:pt x="5291" y="322"/>
                  <a:pt x="5291" y="323"/>
                </a:cubicBezTo>
                <a:cubicBezTo>
                  <a:pt x="5291" y="323"/>
                  <a:pt x="5292" y="324"/>
                  <a:pt x="5292" y="325"/>
                </a:cubicBezTo>
                <a:cubicBezTo>
                  <a:pt x="5292" y="326"/>
                  <a:pt x="5293" y="327"/>
                  <a:pt x="5293" y="328"/>
                </a:cubicBezTo>
                <a:cubicBezTo>
                  <a:pt x="5294" y="330"/>
                  <a:pt x="5294" y="331"/>
                  <a:pt x="5294" y="332"/>
                </a:cubicBezTo>
                <a:cubicBezTo>
                  <a:pt x="5295" y="333"/>
                  <a:pt x="5297" y="334"/>
                  <a:pt x="5297" y="335"/>
                </a:cubicBezTo>
                <a:cubicBezTo>
                  <a:pt x="5298" y="336"/>
                  <a:pt x="5298" y="338"/>
                  <a:pt x="5298" y="339"/>
                </a:cubicBezTo>
                <a:cubicBezTo>
                  <a:pt x="5299" y="340"/>
                  <a:pt x="5299" y="340"/>
                  <a:pt x="5300" y="341"/>
                </a:cubicBezTo>
                <a:cubicBezTo>
                  <a:pt x="5300" y="342"/>
                  <a:pt x="5300" y="343"/>
                  <a:pt x="5301" y="344"/>
                </a:cubicBezTo>
                <a:cubicBezTo>
                  <a:pt x="5301" y="344"/>
                  <a:pt x="5301" y="344"/>
                  <a:pt x="5301" y="344"/>
                </a:cubicBezTo>
                <a:cubicBezTo>
                  <a:pt x="5302" y="345"/>
                  <a:pt x="5305" y="346"/>
                  <a:pt x="5306" y="347"/>
                </a:cubicBezTo>
                <a:cubicBezTo>
                  <a:pt x="5307" y="348"/>
                  <a:pt x="5307" y="349"/>
                  <a:pt x="5307" y="350"/>
                </a:cubicBezTo>
                <a:cubicBezTo>
                  <a:pt x="5307" y="351"/>
                  <a:pt x="5307" y="352"/>
                  <a:pt x="5308" y="352"/>
                </a:cubicBezTo>
                <a:cubicBezTo>
                  <a:pt x="5308" y="351"/>
                  <a:pt x="5308" y="348"/>
                  <a:pt x="5309" y="347"/>
                </a:cubicBezTo>
                <a:cubicBezTo>
                  <a:pt x="5310" y="345"/>
                  <a:pt x="5311" y="344"/>
                  <a:pt x="5312" y="343"/>
                </a:cubicBezTo>
                <a:cubicBezTo>
                  <a:pt x="5313" y="342"/>
                  <a:pt x="5313" y="342"/>
                  <a:pt x="5313" y="342"/>
                </a:cubicBezTo>
                <a:cubicBezTo>
                  <a:pt x="5313" y="342"/>
                  <a:pt x="5314" y="342"/>
                  <a:pt x="5314" y="342"/>
                </a:cubicBezTo>
                <a:cubicBezTo>
                  <a:pt x="5314" y="341"/>
                  <a:pt x="5315" y="341"/>
                  <a:pt x="5315" y="341"/>
                </a:cubicBezTo>
                <a:cubicBezTo>
                  <a:pt x="5316" y="340"/>
                  <a:pt x="5316" y="337"/>
                  <a:pt x="5316" y="336"/>
                </a:cubicBezTo>
                <a:cubicBezTo>
                  <a:pt x="5317" y="336"/>
                  <a:pt x="5319" y="336"/>
                  <a:pt x="5320" y="336"/>
                </a:cubicBezTo>
                <a:cubicBezTo>
                  <a:pt x="5320" y="336"/>
                  <a:pt x="5320" y="336"/>
                  <a:pt x="5320" y="336"/>
                </a:cubicBezTo>
                <a:cubicBezTo>
                  <a:pt x="5321" y="335"/>
                  <a:pt x="5321" y="335"/>
                  <a:pt x="5321" y="335"/>
                </a:cubicBezTo>
                <a:cubicBezTo>
                  <a:pt x="5322" y="335"/>
                  <a:pt x="5322" y="335"/>
                  <a:pt x="5323" y="335"/>
                </a:cubicBezTo>
                <a:cubicBezTo>
                  <a:pt x="5323" y="335"/>
                  <a:pt x="5323" y="334"/>
                  <a:pt x="5324" y="333"/>
                </a:cubicBezTo>
                <a:cubicBezTo>
                  <a:pt x="5324" y="333"/>
                  <a:pt x="5326" y="332"/>
                  <a:pt x="5327" y="331"/>
                </a:cubicBezTo>
                <a:cubicBezTo>
                  <a:pt x="5327" y="331"/>
                  <a:pt x="5327" y="330"/>
                  <a:pt x="5328" y="330"/>
                </a:cubicBezTo>
                <a:cubicBezTo>
                  <a:pt x="5328" y="329"/>
                  <a:pt x="5329" y="328"/>
                  <a:pt x="5329" y="327"/>
                </a:cubicBezTo>
                <a:cubicBezTo>
                  <a:pt x="5329" y="326"/>
                  <a:pt x="5330" y="326"/>
                  <a:pt x="5330" y="325"/>
                </a:cubicBezTo>
                <a:cubicBezTo>
                  <a:pt x="5330" y="324"/>
                  <a:pt x="5330" y="323"/>
                  <a:pt x="5331" y="323"/>
                </a:cubicBezTo>
                <a:cubicBezTo>
                  <a:pt x="5332" y="322"/>
                  <a:pt x="5334" y="322"/>
                  <a:pt x="5335" y="321"/>
                </a:cubicBezTo>
                <a:cubicBezTo>
                  <a:pt x="5336" y="321"/>
                  <a:pt x="5336" y="321"/>
                  <a:pt x="5336" y="320"/>
                </a:cubicBezTo>
                <a:cubicBezTo>
                  <a:pt x="5337" y="318"/>
                  <a:pt x="5337" y="313"/>
                  <a:pt x="5337" y="311"/>
                </a:cubicBezTo>
                <a:cubicBezTo>
                  <a:pt x="5338" y="309"/>
                  <a:pt x="5338" y="308"/>
                  <a:pt x="5338" y="307"/>
                </a:cubicBezTo>
                <a:cubicBezTo>
                  <a:pt x="5339" y="306"/>
                  <a:pt x="5341" y="306"/>
                  <a:pt x="5341" y="305"/>
                </a:cubicBezTo>
                <a:cubicBezTo>
                  <a:pt x="5342" y="303"/>
                  <a:pt x="5342" y="301"/>
                  <a:pt x="5343" y="300"/>
                </a:cubicBezTo>
                <a:cubicBezTo>
                  <a:pt x="5343" y="299"/>
                  <a:pt x="5343" y="298"/>
                  <a:pt x="5344" y="296"/>
                </a:cubicBezTo>
                <a:cubicBezTo>
                  <a:pt x="5344" y="295"/>
                  <a:pt x="5344" y="294"/>
                  <a:pt x="5345" y="291"/>
                </a:cubicBezTo>
                <a:cubicBezTo>
                  <a:pt x="5345" y="288"/>
                  <a:pt x="5345" y="281"/>
                  <a:pt x="5346" y="279"/>
                </a:cubicBezTo>
                <a:cubicBezTo>
                  <a:pt x="5346" y="277"/>
                  <a:pt x="5348" y="278"/>
                  <a:pt x="5349" y="277"/>
                </a:cubicBezTo>
                <a:cubicBezTo>
                  <a:pt x="5350" y="276"/>
                  <a:pt x="5350" y="273"/>
                  <a:pt x="5350" y="271"/>
                </a:cubicBezTo>
                <a:cubicBezTo>
                  <a:pt x="5350" y="269"/>
                  <a:pt x="5350" y="268"/>
                  <a:pt x="5351" y="265"/>
                </a:cubicBezTo>
                <a:cubicBezTo>
                  <a:pt x="5351" y="263"/>
                  <a:pt x="5352" y="261"/>
                  <a:pt x="5352" y="257"/>
                </a:cubicBezTo>
                <a:cubicBezTo>
                  <a:pt x="5352" y="254"/>
                  <a:pt x="5352" y="249"/>
                  <a:pt x="5353" y="246"/>
                </a:cubicBezTo>
                <a:cubicBezTo>
                  <a:pt x="5354" y="242"/>
                  <a:pt x="5356" y="240"/>
                  <a:pt x="5356" y="237"/>
                </a:cubicBezTo>
                <a:cubicBezTo>
                  <a:pt x="5357" y="234"/>
                  <a:pt x="5357" y="231"/>
                  <a:pt x="5357" y="228"/>
                </a:cubicBezTo>
                <a:cubicBezTo>
                  <a:pt x="5358" y="225"/>
                  <a:pt x="5358" y="223"/>
                  <a:pt x="5358" y="220"/>
                </a:cubicBezTo>
                <a:cubicBezTo>
                  <a:pt x="5359" y="217"/>
                  <a:pt x="5359" y="214"/>
                  <a:pt x="5359" y="209"/>
                </a:cubicBezTo>
                <a:cubicBezTo>
                  <a:pt x="5360" y="205"/>
                  <a:pt x="5360" y="200"/>
                  <a:pt x="5360" y="194"/>
                </a:cubicBezTo>
                <a:cubicBezTo>
                  <a:pt x="5361" y="188"/>
                  <a:pt x="5363" y="180"/>
                  <a:pt x="5363" y="174"/>
                </a:cubicBezTo>
                <a:cubicBezTo>
                  <a:pt x="5364" y="167"/>
                  <a:pt x="5364" y="163"/>
                  <a:pt x="5365" y="154"/>
                </a:cubicBezTo>
                <a:cubicBezTo>
                  <a:pt x="5365" y="146"/>
                  <a:pt x="5365" y="133"/>
                  <a:pt x="5366" y="124"/>
                </a:cubicBezTo>
                <a:cubicBezTo>
                  <a:pt x="5366" y="116"/>
                  <a:pt x="5366" y="110"/>
                  <a:pt x="5367" y="103"/>
                </a:cubicBezTo>
                <a:cubicBezTo>
                  <a:pt x="5367" y="96"/>
                  <a:pt x="5367" y="87"/>
                  <a:pt x="5368" y="82"/>
                </a:cubicBezTo>
                <a:cubicBezTo>
                  <a:pt x="5368" y="77"/>
                  <a:pt x="5370" y="75"/>
                  <a:pt x="5371" y="72"/>
                </a:cubicBezTo>
                <a:cubicBezTo>
                  <a:pt x="5372" y="69"/>
                  <a:pt x="5372" y="67"/>
                  <a:pt x="5372" y="64"/>
                </a:cubicBezTo>
                <a:cubicBezTo>
                  <a:pt x="5372" y="61"/>
                  <a:pt x="5373" y="57"/>
                  <a:pt x="5373" y="54"/>
                </a:cubicBezTo>
                <a:cubicBezTo>
                  <a:pt x="5373" y="50"/>
                  <a:pt x="5374" y="46"/>
                  <a:pt x="5374" y="44"/>
                </a:cubicBezTo>
                <a:cubicBezTo>
                  <a:pt x="5374" y="43"/>
                  <a:pt x="5375" y="43"/>
                  <a:pt x="5375" y="42"/>
                </a:cubicBezTo>
                <a:cubicBezTo>
                  <a:pt x="5376" y="40"/>
                  <a:pt x="5377" y="37"/>
                  <a:pt x="5378" y="34"/>
                </a:cubicBezTo>
                <a:cubicBezTo>
                  <a:pt x="5379" y="32"/>
                  <a:pt x="5380" y="30"/>
                  <a:pt x="5380" y="28"/>
                </a:cubicBezTo>
                <a:cubicBezTo>
                  <a:pt x="5381" y="26"/>
                  <a:pt x="5381" y="25"/>
                  <a:pt x="5381" y="23"/>
                </a:cubicBezTo>
                <a:cubicBezTo>
                  <a:pt x="5382" y="19"/>
                  <a:pt x="5382" y="9"/>
                  <a:pt x="5382" y="7"/>
                </a:cubicBezTo>
                <a:cubicBezTo>
                  <a:pt x="5383" y="5"/>
                  <a:pt x="5385" y="7"/>
                  <a:pt x="5386" y="7"/>
                </a:cubicBezTo>
                <a:cubicBezTo>
                  <a:pt x="5386" y="6"/>
                  <a:pt x="5386" y="1"/>
                  <a:pt x="5387" y="0"/>
                </a:cubicBezTo>
                <a:cubicBezTo>
                  <a:pt x="5387" y="0"/>
                  <a:pt x="5387" y="2"/>
                  <a:pt x="5388" y="3"/>
                </a:cubicBezTo>
                <a:cubicBezTo>
                  <a:pt x="5388" y="3"/>
                  <a:pt x="5388" y="3"/>
                  <a:pt x="5389" y="4"/>
                </a:cubicBezTo>
                <a:cubicBezTo>
                  <a:pt x="5390" y="5"/>
                  <a:pt x="5392" y="8"/>
                  <a:pt x="5393" y="10"/>
                </a:cubicBezTo>
                <a:cubicBezTo>
                  <a:pt x="5394" y="12"/>
                  <a:pt x="5394" y="13"/>
                  <a:pt x="5394" y="17"/>
                </a:cubicBezTo>
                <a:cubicBezTo>
                  <a:pt x="5394" y="20"/>
                  <a:pt x="5395" y="27"/>
                  <a:pt x="5395" y="31"/>
                </a:cubicBezTo>
                <a:cubicBezTo>
                  <a:pt x="5395" y="36"/>
                  <a:pt x="5396" y="39"/>
                  <a:pt x="5396" y="46"/>
                </a:cubicBezTo>
                <a:cubicBezTo>
                  <a:pt x="5396" y="52"/>
                  <a:pt x="5396" y="62"/>
                  <a:pt x="5397" y="70"/>
                </a:cubicBezTo>
                <a:cubicBezTo>
                  <a:pt x="5398" y="78"/>
                  <a:pt x="5400" y="86"/>
                  <a:pt x="5400" y="92"/>
                </a:cubicBezTo>
                <a:cubicBezTo>
                  <a:pt x="5401" y="99"/>
                  <a:pt x="5401" y="105"/>
                  <a:pt x="5401" y="110"/>
                </a:cubicBezTo>
                <a:cubicBezTo>
                  <a:pt x="5402" y="114"/>
                  <a:pt x="5402" y="115"/>
                  <a:pt x="5402" y="118"/>
                </a:cubicBezTo>
                <a:cubicBezTo>
                  <a:pt x="5403" y="121"/>
                  <a:pt x="5403" y="125"/>
                  <a:pt x="5404" y="128"/>
                </a:cubicBezTo>
                <a:cubicBezTo>
                  <a:pt x="5404" y="132"/>
                  <a:pt x="5404" y="135"/>
                  <a:pt x="5404" y="139"/>
                </a:cubicBezTo>
                <a:cubicBezTo>
                  <a:pt x="5405" y="143"/>
                  <a:pt x="5407" y="147"/>
                  <a:pt x="5408" y="151"/>
                </a:cubicBezTo>
                <a:cubicBezTo>
                  <a:pt x="5408" y="155"/>
                  <a:pt x="5408" y="160"/>
                  <a:pt x="5409" y="164"/>
                </a:cubicBezTo>
                <a:cubicBezTo>
                  <a:pt x="5409" y="168"/>
                  <a:pt x="5409" y="170"/>
                  <a:pt x="5410" y="173"/>
                </a:cubicBezTo>
                <a:cubicBezTo>
                  <a:pt x="5410" y="176"/>
                  <a:pt x="5410" y="180"/>
                  <a:pt x="5411" y="183"/>
                </a:cubicBezTo>
                <a:cubicBezTo>
                  <a:pt x="5411" y="184"/>
                  <a:pt x="5411" y="185"/>
                  <a:pt x="5412" y="188"/>
                </a:cubicBezTo>
                <a:cubicBezTo>
                  <a:pt x="5412" y="193"/>
                  <a:pt x="5414" y="204"/>
                  <a:pt x="5415" y="209"/>
                </a:cubicBezTo>
                <a:cubicBezTo>
                  <a:pt x="5416" y="213"/>
                  <a:pt x="5416" y="214"/>
                  <a:pt x="5416" y="217"/>
                </a:cubicBezTo>
                <a:cubicBezTo>
                  <a:pt x="5416" y="221"/>
                  <a:pt x="5417" y="227"/>
                  <a:pt x="5417" y="230"/>
                </a:cubicBezTo>
                <a:cubicBezTo>
                  <a:pt x="5417" y="232"/>
                  <a:pt x="5418" y="232"/>
                  <a:pt x="5418" y="233"/>
                </a:cubicBezTo>
                <a:cubicBezTo>
                  <a:pt x="5418" y="235"/>
                  <a:pt x="5419" y="236"/>
                  <a:pt x="5419" y="238"/>
                </a:cubicBezTo>
                <a:cubicBezTo>
                  <a:pt x="5420" y="240"/>
                  <a:pt x="5422" y="245"/>
                  <a:pt x="5422" y="248"/>
                </a:cubicBezTo>
                <a:cubicBezTo>
                  <a:pt x="5423" y="250"/>
                  <a:pt x="5423" y="252"/>
                  <a:pt x="5423" y="253"/>
                </a:cubicBezTo>
                <a:cubicBezTo>
                  <a:pt x="5424" y="253"/>
                  <a:pt x="5424" y="252"/>
                  <a:pt x="5424" y="252"/>
                </a:cubicBezTo>
                <a:cubicBezTo>
                  <a:pt x="5425" y="252"/>
                  <a:pt x="5425" y="252"/>
                  <a:pt x="5425" y="252"/>
                </a:cubicBezTo>
                <a:cubicBezTo>
                  <a:pt x="5426" y="252"/>
                  <a:pt x="5426" y="252"/>
                  <a:pt x="5427" y="252"/>
                </a:cubicBezTo>
                <a:cubicBezTo>
                  <a:pt x="5427" y="253"/>
                  <a:pt x="5429" y="253"/>
                  <a:pt x="5430" y="254"/>
                </a:cubicBezTo>
                <a:cubicBezTo>
                  <a:pt x="5430" y="255"/>
                  <a:pt x="5430" y="256"/>
                  <a:pt x="5431" y="256"/>
                </a:cubicBezTo>
                <a:cubicBezTo>
                  <a:pt x="5431" y="257"/>
                  <a:pt x="5431" y="257"/>
                  <a:pt x="5432" y="258"/>
                </a:cubicBezTo>
                <a:cubicBezTo>
                  <a:pt x="5432" y="258"/>
                  <a:pt x="5433" y="258"/>
                  <a:pt x="5433" y="258"/>
                </a:cubicBezTo>
                <a:cubicBezTo>
                  <a:pt x="5433" y="258"/>
                  <a:pt x="5433" y="259"/>
                  <a:pt x="5434" y="259"/>
                </a:cubicBezTo>
                <a:cubicBezTo>
                  <a:pt x="5435" y="260"/>
                  <a:pt x="5437" y="260"/>
                  <a:pt x="5438" y="260"/>
                </a:cubicBezTo>
                <a:cubicBezTo>
                  <a:pt x="5439" y="261"/>
                  <a:pt x="5439" y="261"/>
                  <a:pt x="5439" y="262"/>
                </a:cubicBezTo>
                <a:cubicBezTo>
                  <a:pt x="5440" y="262"/>
                  <a:pt x="5440" y="262"/>
                  <a:pt x="5440" y="263"/>
                </a:cubicBezTo>
                <a:cubicBezTo>
                  <a:pt x="5440" y="263"/>
                  <a:pt x="5440" y="264"/>
                  <a:pt x="5441" y="265"/>
                </a:cubicBezTo>
                <a:cubicBezTo>
                  <a:pt x="5442" y="266"/>
                  <a:pt x="5444" y="268"/>
                  <a:pt x="5444" y="269"/>
                </a:cubicBezTo>
                <a:cubicBezTo>
                  <a:pt x="5445" y="269"/>
                  <a:pt x="5445" y="270"/>
                  <a:pt x="5446" y="270"/>
                </a:cubicBezTo>
                <a:cubicBezTo>
                  <a:pt x="5446" y="271"/>
                  <a:pt x="5446" y="271"/>
                  <a:pt x="5446" y="271"/>
                </a:cubicBezTo>
                <a:cubicBezTo>
                  <a:pt x="5447" y="272"/>
                  <a:pt x="5447" y="272"/>
                  <a:pt x="5447" y="272"/>
                </a:cubicBezTo>
                <a:cubicBezTo>
                  <a:pt x="5448" y="272"/>
                  <a:pt x="5448" y="273"/>
                  <a:pt x="5449" y="273"/>
                </a:cubicBezTo>
                <a:cubicBezTo>
                  <a:pt x="5449" y="273"/>
                  <a:pt x="5451" y="275"/>
                  <a:pt x="5452" y="274"/>
                </a:cubicBezTo>
                <a:cubicBezTo>
                  <a:pt x="5452" y="273"/>
                  <a:pt x="5452" y="267"/>
                  <a:pt x="5453" y="266"/>
                </a:cubicBezTo>
                <a:cubicBezTo>
                  <a:pt x="5453" y="265"/>
                  <a:pt x="5453" y="268"/>
                  <a:pt x="5454" y="268"/>
                </a:cubicBezTo>
                <a:cubicBezTo>
                  <a:pt x="5454" y="268"/>
                  <a:pt x="5454" y="266"/>
                  <a:pt x="5455" y="265"/>
                </a:cubicBezTo>
                <a:cubicBezTo>
                  <a:pt x="5455" y="263"/>
                  <a:pt x="5455" y="261"/>
                  <a:pt x="5456" y="259"/>
                </a:cubicBezTo>
                <a:cubicBezTo>
                  <a:pt x="5457" y="258"/>
                  <a:pt x="5458" y="259"/>
                  <a:pt x="5459" y="258"/>
                </a:cubicBezTo>
                <a:cubicBezTo>
                  <a:pt x="5460" y="257"/>
                  <a:pt x="5460" y="256"/>
                  <a:pt x="5460" y="255"/>
                </a:cubicBezTo>
                <a:cubicBezTo>
                  <a:pt x="5460" y="254"/>
                  <a:pt x="5461" y="253"/>
                  <a:pt x="5461" y="252"/>
                </a:cubicBezTo>
                <a:cubicBezTo>
                  <a:pt x="5462" y="251"/>
                  <a:pt x="5462" y="250"/>
                  <a:pt x="5462" y="249"/>
                </a:cubicBezTo>
                <a:cubicBezTo>
                  <a:pt x="5463" y="247"/>
                  <a:pt x="5463" y="246"/>
                  <a:pt x="5463" y="245"/>
                </a:cubicBezTo>
                <a:cubicBezTo>
                  <a:pt x="5464" y="244"/>
                  <a:pt x="5466" y="243"/>
                  <a:pt x="5466" y="242"/>
                </a:cubicBezTo>
                <a:cubicBezTo>
                  <a:pt x="5467" y="241"/>
                  <a:pt x="5467" y="240"/>
                  <a:pt x="5467" y="239"/>
                </a:cubicBezTo>
                <a:cubicBezTo>
                  <a:pt x="5468" y="238"/>
                  <a:pt x="5468" y="235"/>
                  <a:pt x="5469" y="234"/>
                </a:cubicBezTo>
                <a:cubicBezTo>
                  <a:pt x="5469" y="233"/>
                  <a:pt x="5469" y="232"/>
                  <a:pt x="5470" y="231"/>
                </a:cubicBezTo>
                <a:cubicBezTo>
                  <a:pt x="5470" y="230"/>
                  <a:pt x="5470" y="227"/>
                  <a:pt x="5471" y="226"/>
                </a:cubicBezTo>
                <a:cubicBezTo>
                  <a:pt x="5471" y="225"/>
                  <a:pt x="5473" y="224"/>
                  <a:pt x="5474" y="223"/>
                </a:cubicBezTo>
                <a:cubicBezTo>
                  <a:pt x="5475" y="222"/>
                  <a:pt x="5475" y="222"/>
                  <a:pt x="5475" y="221"/>
                </a:cubicBezTo>
                <a:cubicBezTo>
                  <a:pt x="5475" y="220"/>
                  <a:pt x="5476" y="218"/>
                  <a:pt x="5476" y="218"/>
                </a:cubicBezTo>
                <a:cubicBezTo>
                  <a:pt x="5476" y="217"/>
                  <a:pt x="5476" y="217"/>
                  <a:pt x="5477" y="216"/>
                </a:cubicBezTo>
                <a:cubicBezTo>
                  <a:pt x="5478" y="216"/>
                  <a:pt x="5480" y="216"/>
                  <a:pt x="5481" y="215"/>
                </a:cubicBezTo>
                <a:cubicBezTo>
                  <a:pt x="5482" y="214"/>
                  <a:pt x="5482" y="213"/>
                  <a:pt x="5482" y="212"/>
                </a:cubicBezTo>
                <a:cubicBezTo>
                  <a:pt x="5482" y="212"/>
                  <a:pt x="5483" y="212"/>
                  <a:pt x="5483" y="211"/>
                </a:cubicBezTo>
                <a:cubicBezTo>
                  <a:pt x="5483" y="211"/>
                  <a:pt x="5484" y="210"/>
                  <a:pt x="5484" y="211"/>
                </a:cubicBezTo>
                <a:cubicBezTo>
                  <a:pt x="5485" y="212"/>
                  <a:pt x="5485" y="215"/>
                  <a:pt x="5485" y="218"/>
                </a:cubicBezTo>
                <a:cubicBezTo>
                  <a:pt x="5486" y="220"/>
                  <a:pt x="5488" y="223"/>
                  <a:pt x="5488" y="225"/>
                </a:cubicBezTo>
                <a:cubicBezTo>
                  <a:pt x="5489" y="226"/>
                  <a:pt x="5489" y="227"/>
                  <a:pt x="5489" y="228"/>
                </a:cubicBezTo>
                <a:cubicBezTo>
                  <a:pt x="5490" y="229"/>
                  <a:pt x="5490" y="231"/>
                  <a:pt x="5491" y="232"/>
                </a:cubicBezTo>
                <a:cubicBezTo>
                  <a:pt x="5491" y="234"/>
                  <a:pt x="5491" y="235"/>
                  <a:pt x="5492" y="237"/>
                </a:cubicBezTo>
                <a:cubicBezTo>
                  <a:pt x="5492" y="238"/>
                  <a:pt x="5492" y="238"/>
                  <a:pt x="5493" y="240"/>
                </a:cubicBezTo>
                <a:cubicBezTo>
                  <a:pt x="5493" y="242"/>
                  <a:pt x="5495" y="244"/>
                  <a:pt x="5496" y="246"/>
                </a:cubicBezTo>
                <a:cubicBezTo>
                  <a:pt x="5496" y="248"/>
                  <a:pt x="5496" y="249"/>
                  <a:pt x="5497" y="250"/>
                </a:cubicBezTo>
                <a:cubicBezTo>
                  <a:pt x="5497" y="251"/>
                  <a:pt x="5498" y="252"/>
                  <a:pt x="5498" y="254"/>
                </a:cubicBezTo>
                <a:cubicBezTo>
                  <a:pt x="5498" y="255"/>
                  <a:pt x="5499" y="257"/>
                  <a:pt x="5499" y="258"/>
                </a:cubicBezTo>
                <a:cubicBezTo>
                  <a:pt x="5499" y="258"/>
                  <a:pt x="5500" y="258"/>
                  <a:pt x="5500" y="259"/>
                </a:cubicBezTo>
                <a:cubicBezTo>
                  <a:pt x="5501" y="260"/>
                  <a:pt x="5502" y="262"/>
                  <a:pt x="5503" y="263"/>
                </a:cubicBezTo>
                <a:cubicBezTo>
                  <a:pt x="5504" y="264"/>
                  <a:pt x="5504" y="264"/>
                  <a:pt x="5504" y="264"/>
                </a:cubicBezTo>
                <a:cubicBezTo>
                  <a:pt x="5505" y="265"/>
                  <a:pt x="5505" y="266"/>
                  <a:pt x="5505" y="266"/>
                </a:cubicBezTo>
                <a:cubicBezTo>
                  <a:pt x="5506" y="267"/>
                  <a:pt x="5506" y="268"/>
                  <a:pt x="5506" y="268"/>
                </a:cubicBezTo>
                <a:cubicBezTo>
                  <a:pt x="5507" y="268"/>
                  <a:pt x="5507" y="268"/>
                  <a:pt x="5507" y="269"/>
                </a:cubicBezTo>
                <a:cubicBezTo>
                  <a:pt x="5508" y="269"/>
                  <a:pt x="5510" y="269"/>
                  <a:pt x="5511" y="270"/>
                </a:cubicBezTo>
                <a:cubicBezTo>
                  <a:pt x="5511" y="271"/>
                  <a:pt x="5511" y="272"/>
                  <a:pt x="5512" y="274"/>
                </a:cubicBezTo>
                <a:cubicBezTo>
                  <a:pt x="5512" y="275"/>
                  <a:pt x="5512" y="275"/>
                  <a:pt x="5513" y="276"/>
                </a:cubicBezTo>
                <a:cubicBezTo>
                  <a:pt x="5513" y="277"/>
                  <a:pt x="5513" y="277"/>
                  <a:pt x="5514" y="278"/>
                </a:cubicBezTo>
                <a:cubicBezTo>
                  <a:pt x="5514" y="278"/>
                  <a:pt x="5514" y="279"/>
                  <a:pt x="5515" y="279"/>
                </a:cubicBezTo>
                <a:cubicBezTo>
                  <a:pt x="5515" y="280"/>
                  <a:pt x="5517" y="282"/>
                  <a:pt x="5518" y="282"/>
                </a:cubicBezTo>
                <a:cubicBezTo>
                  <a:pt x="5518" y="283"/>
                  <a:pt x="5519" y="282"/>
                  <a:pt x="5519" y="282"/>
                </a:cubicBezTo>
                <a:cubicBezTo>
                  <a:pt x="5519" y="283"/>
                  <a:pt x="5520" y="283"/>
                  <a:pt x="5520" y="283"/>
                </a:cubicBezTo>
                <a:cubicBezTo>
                  <a:pt x="5520" y="283"/>
                  <a:pt x="5521" y="284"/>
                  <a:pt x="5521" y="284"/>
                </a:cubicBezTo>
                <a:cubicBezTo>
                  <a:pt x="5521" y="284"/>
                  <a:pt x="5521" y="285"/>
                  <a:pt x="5522" y="285"/>
                </a:cubicBezTo>
                <a:cubicBezTo>
                  <a:pt x="5523" y="285"/>
                  <a:pt x="5525" y="285"/>
                  <a:pt x="5525" y="284"/>
                </a:cubicBezTo>
                <a:cubicBezTo>
                  <a:pt x="5526" y="284"/>
                  <a:pt x="5526" y="285"/>
                  <a:pt x="5526" y="284"/>
                </a:cubicBezTo>
                <a:cubicBezTo>
                  <a:pt x="5527" y="284"/>
                  <a:pt x="5527" y="284"/>
                  <a:pt x="5527" y="284"/>
                </a:cubicBezTo>
                <a:cubicBezTo>
                  <a:pt x="5528" y="284"/>
                  <a:pt x="5528" y="283"/>
                  <a:pt x="5528" y="283"/>
                </a:cubicBezTo>
                <a:cubicBezTo>
                  <a:pt x="5529" y="284"/>
                  <a:pt x="5529" y="285"/>
                  <a:pt x="5529" y="285"/>
                </a:cubicBezTo>
                <a:cubicBezTo>
                  <a:pt x="5530" y="285"/>
                  <a:pt x="5532" y="285"/>
                  <a:pt x="5533" y="286"/>
                </a:cubicBezTo>
                <a:cubicBezTo>
                  <a:pt x="5533" y="286"/>
                  <a:pt x="5533" y="287"/>
                  <a:pt x="5534" y="287"/>
                </a:cubicBezTo>
                <a:cubicBezTo>
                  <a:pt x="5534" y="287"/>
                  <a:pt x="5534" y="288"/>
                  <a:pt x="5535" y="288"/>
                </a:cubicBezTo>
                <a:cubicBezTo>
                  <a:pt x="5535" y="287"/>
                  <a:pt x="5535" y="287"/>
                  <a:pt x="5536" y="286"/>
                </a:cubicBezTo>
                <a:cubicBezTo>
                  <a:pt x="5536" y="286"/>
                  <a:pt x="5536" y="286"/>
                  <a:pt x="5537" y="286"/>
                </a:cubicBezTo>
                <a:cubicBezTo>
                  <a:pt x="5537" y="285"/>
                  <a:pt x="5539" y="284"/>
                  <a:pt x="5540" y="284"/>
                </a:cubicBezTo>
                <a:cubicBezTo>
                  <a:pt x="5541" y="283"/>
                  <a:pt x="5541" y="282"/>
                  <a:pt x="5541" y="281"/>
                </a:cubicBezTo>
                <a:cubicBezTo>
                  <a:pt x="5541" y="279"/>
                  <a:pt x="5542" y="279"/>
                  <a:pt x="5542" y="276"/>
                </a:cubicBezTo>
                <a:cubicBezTo>
                  <a:pt x="5542" y="274"/>
                  <a:pt x="5543" y="269"/>
                  <a:pt x="5543" y="267"/>
                </a:cubicBezTo>
                <a:cubicBezTo>
                  <a:pt x="5543" y="264"/>
                  <a:pt x="5543" y="264"/>
                  <a:pt x="5544" y="262"/>
                </a:cubicBezTo>
                <a:cubicBezTo>
                  <a:pt x="5545" y="261"/>
                  <a:pt x="5548" y="258"/>
                  <a:pt x="5548" y="257"/>
                </a:cubicBezTo>
                <a:cubicBezTo>
                  <a:pt x="5549" y="256"/>
                  <a:pt x="5549" y="256"/>
                  <a:pt x="5549" y="255"/>
                </a:cubicBezTo>
                <a:cubicBezTo>
                  <a:pt x="5550" y="254"/>
                  <a:pt x="5550" y="253"/>
                  <a:pt x="5550" y="252"/>
                </a:cubicBezTo>
                <a:cubicBezTo>
                  <a:pt x="5551" y="251"/>
                  <a:pt x="5551" y="251"/>
                  <a:pt x="5551" y="250"/>
                </a:cubicBezTo>
                <a:cubicBezTo>
                  <a:pt x="5552" y="250"/>
                  <a:pt x="5554" y="250"/>
                  <a:pt x="5555" y="250"/>
                </a:cubicBezTo>
                <a:cubicBezTo>
                  <a:pt x="5555" y="250"/>
                  <a:pt x="5555" y="250"/>
                  <a:pt x="5556" y="250"/>
                </a:cubicBezTo>
                <a:cubicBezTo>
                  <a:pt x="5556" y="250"/>
                  <a:pt x="5556" y="251"/>
                  <a:pt x="5557" y="251"/>
                </a:cubicBezTo>
                <a:cubicBezTo>
                  <a:pt x="5557" y="251"/>
                  <a:pt x="5557" y="252"/>
                  <a:pt x="5558" y="253"/>
                </a:cubicBezTo>
                <a:cubicBezTo>
                  <a:pt x="5558" y="253"/>
                  <a:pt x="5558" y="255"/>
                  <a:pt x="5559" y="255"/>
                </a:cubicBezTo>
                <a:cubicBezTo>
                  <a:pt x="5560" y="256"/>
                  <a:pt x="5561" y="256"/>
                  <a:pt x="5562" y="256"/>
                </a:cubicBezTo>
                <a:cubicBezTo>
                  <a:pt x="5563" y="256"/>
                  <a:pt x="5563" y="257"/>
                  <a:pt x="5563" y="257"/>
                </a:cubicBezTo>
                <a:cubicBezTo>
                  <a:pt x="5563" y="257"/>
                  <a:pt x="5564" y="257"/>
                  <a:pt x="5564" y="257"/>
                </a:cubicBezTo>
                <a:cubicBezTo>
                  <a:pt x="5564" y="257"/>
                  <a:pt x="5565" y="257"/>
                  <a:pt x="5565" y="258"/>
                </a:cubicBezTo>
                <a:cubicBezTo>
                  <a:pt x="5566" y="259"/>
                  <a:pt x="5566" y="261"/>
                  <a:pt x="5566" y="262"/>
                </a:cubicBezTo>
                <a:cubicBezTo>
                  <a:pt x="5567" y="264"/>
                  <a:pt x="5569" y="265"/>
                  <a:pt x="5569" y="266"/>
                </a:cubicBezTo>
                <a:cubicBezTo>
                  <a:pt x="5570" y="268"/>
                  <a:pt x="5570" y="271"/>
                  <a:pt x="5570" y="273"/>
                </a:cubicBezTo>
                <a:cubicBezTo>
                  <a:pt x="5571" y="275"/>
                  <a:pt x="5571" y="276"/>
                  <a:pt x="5571" y="278"/>
                </a:cubicBezTo>
                <a:cubicBezTo>
                  <a:pt x="5572" y="280"/>
                  <a:pt x="5572" y="281"/>
                  <a:pt x="5573" y="284"/>
                </a:cubicBezTo>
                <a:cubicBezTo>
                  <a:pt x="5573" y="287"/>
                  <a:pt x="5573" y="292"/>
                  <a:pt x="5573" y="295"/>
                </a:cubicBezTo>
                <a:cubicBezTo>
                  <a:pt x="5574" y="298"/>
                  <a:pt x="5576" y="300"/>
                  <a:pt x="5577" y="302"/>
                </a:cubicBezTo>
                <a:cubicBezTo>
                  <a:pt x="5577" y="305"/>
                  <a:pt x="5577" y="307"/>
                  <a:pt x="5578" y="310"/>
                </a:cubicBezTo>
                <a:cubicBezTo>
                  <a:pt x="5578" y="312"/>
                  <a:pt x="5579" y="314"/>
                  <a:pt x="5579" y="317"/>
                </a:cubicBezTo>
                <a:cubicBezTo>
                  <a:pt x="5579" y="319"/>
                  <a:pt x="5579" y="322"/>
                  <a:pt x="5580" y="324"/>
                </a:cubicBezTo>
                <a:cubicBezTo>
                  <a:pt x="5580" y="326"/>
                  <a:pt x="5580" y="328"/>
                  <a:pt x="5581" y="329"/>
                </a:cubicBezTo>
                <a:cubicBezTo>
                  <a:pt x="5582" y="330"/>
                  <a:pt x="5583" y="330"/>
                  <a:pt x="5584" y="331"/>
                </a:cubicBezTo>
                <a:cubicBezTo>
                  <a:pt x="5585" y="331"/>
                  <a:pt x="5585" y="332"/>
                  <a:pt x="5585" y="332"/>
                </a:cubicBezTo>
                <a:cubicBezTo>
                  <a:pt x="5585" y="332"/>
                  <a:pt x="5586" y="329"/>
                  <a:pt x="5586" y="329"/>
                </a:cubicBezTo>
                <a:cubicBezTo>
                  <a:pt x="5586" y="328"/>
                  <a:pt x="5587" y="329"/>
                  <a:pt x="5587" y="329"/>
                </a:cubicBezTo>
                <a:cubicBezTo>
                  <a:pt x="5587" y="329"/>
                  <a:pt x="5588" y="328"/>
                  <a:pt x="5588" y="328"/>
                </a:cubicBezTo>
                <a:cubicBezTo>
                  <a:pt x="5589" y="328"/>
                  <a:pt x="5591" y="328"/>
                  <a:pt x="5591" y="327"/>
                </a:cubicBezTo>
                <a:cubicBezTo>
                  <a:pt x="5592" y="327"/>
                  <a:pt x="5592" y="326"/>
                  <a:pt x="5592" y="325"/>
                </a:cubicBezTo>
                <a:cubicBezTo>
                  <a:pt x="5593" y="325"/>
                  <a:pt x="5593" y="325"/>
                  <a:pt x="5593" y="324"/>
                </a:cubicBezTo>
                <a:cubicBezTo>
                  <a:pt x="5594" y="324"/>
                  <a:pt x="5594" y="324"/>
                  <a:pt x="5595" y="324"/>
                </a:cubicBezTo>
                <a:cubicBezTo>
                  <a:pt x="5595" y="323"/>
                  <a:pt x="5595" y="322"/>
                  <a:pt x="5596" y="320"/>
                </a:cubicBezTo>
                <a:cubicBezTo>
                  <a:pt x="5596" y="318"/>
                  <a:pt x="5598" y="316"/>
                  <a:pt x="5599" y="313"/>
                </a:cubicBezTo>
                <a:cubicBezTo>
                  <a:pt x="5599" y="310"/>
                  <a:pt x="5599" y="307"/>
                  <a:pt x="5600" y="304"/>
                </a:cubicBezTo>
                <a:cubicBezTo>
                  <a:pt x="5600" y="301"/>
                  <a:pt x="5600" y="296"/>
                  <a:pt x="5601" y="292"/>
                </a:cubicBezTo>
                <a:cubicBezTo>
                  <a:pt x="5601" y="288"/>
                  <a:pt x="5602" y="285"/>
                  <a:pt x="5602" y="282"/>
                </a:cubicBezTo>
                <a:cubicBezTo>
                  <a:pt x="5602" y="278"/>
                  <a:pt x="5602" y="274"/>
                  <a:pt x="5603" y="271"/>
                </a:cubicBezTo>
                <a:cubicBezTo>
                  <a:pt x="5604" y="267"/>
                  <a:pt x="5605" y="264"/>
                  <a:pt x="5606" y="261"/>
                </a:cubicBezTo>
                <a:cubicBezTo>
                  <a:pt x="5607" y="258"/>
                  <a:pt x="5607" y="255"/>
                  <a:pt x="5607" y="252"/>
                </a:cubicBezTo>
                <a:cubicBezTo>
                  <a:pt x="5608" y="250"/>
                  <a:pt x="5608" y="248"/>
                  <a:pt x="5608" y="246"/>
                </a:cubicBezTo>
                <a:cubicBezTo>
                  <a:pt x="5609" y="244"/>
                  <a:pt x="5609" y="242"/>
                  <a:pt x="5609" y="240"/>
                </a:cubicBezTo>
                <a:cubicBezTo>
                  <a:pt x="5609" y="238"/>
                  <a:pt x="5609" y="234"/>
                  <a:pt x="5610" y="232"/>
                </a:cubicBezTo>
                <a:cubicBezTo>
                  <a:pt x="5611" y="231"/>
                  <a:pt x="5613" y="231"/>
                  <a:pt x="5613" y="231"/>
                </a:cubicBezTo>
                <a:cubicBezTo>
                  <a:pt x="5614" y="230"/>
                  <a:pt x="5614" y="229"/>
                  <a:pt x="5615" y="230"/>
                </a:cubicBezTo>
                <a:cubicBezTo>
                  <a:pt x="5615" y="230"/>
                  <a:pt x="5615" y="232"/>
                  <a:pt x="5615" y="232"/>
                </a:cubicBezTo>
                <a:cubicBezTo>
                  <a:pt x="5616" y="232"/>
                  <a:pt x="5616" y="230"/>
                  <a:pt x="5617" y="230"/>
                </a:cubicBezTo>
                <a:cubicBezTo>
                  <a:pt x="5617" y="229"/>
                  <a:pt x="5617" y="229"/>
                  <a:pt x="5618" y="229"/>
                </a:cubicBezTo>
                <a:cubicBezTo>
                  <a:pt x="5618" y="228"/>
                  <a:pt x="5620" y="229"/>
                  <a:pt x="5621" y="229"/>
                </a:cubicBezTo>
                <a:cubicBezTo>
                  <a:pt x="5621" y="229"/>
                  <a:pt x="5621" y="230"/>
                  <a:pt x="5622" y="230"/>
                </a:cubicBezTo>
                <a:cubicBezTo>
                  <a:pt x="5622" y="230"/>
                  <a:pt x="5622" y="229"/>
                  <a:pt x="5623" y="229"/>
                </a:cubicBezTo>
                <a:cubicBezTo>
                  <a:pt x="5623" y="228"/>
                  <a:pt x="5624" y="228"/>
                  <a:pt x="5624" y="228"/>
                </a:cubicBezTo>
                <a:cubicBezTo>
                  <a:pt x="5624" y="228"/>
                  <a:pt x="5625" y="228"/>
                  <a:pt x="5625" y="228"/>
                </a:cubicBezTo>
                <a:cubicBezTo>
                  <a:pt x="5626" y="229"/>
                  <a:pt x="5627" y="231"/>
                  <a:pt x="5628" y="233"/>
                </a:cubicBezTo>
                <a:cubicBezTo>
                  <a:pt x="5629" y="235"/>
                  <a:pt x="5629" y="236"/>
                  <a:pt x="5629" y="239"/>
                </a:cubicBezTo>
                <a:cubicBezTo>
                  <a:pt x="5630" y="242"/>
                  <a:pt x="5630" y="246"/>
                  <a:pt x="5630" y="250"/>
                </a:cubicBezTo>
                <a:cubicBezTo>
                  <a:pt x="5631" y="252"/>
                  <a:pt x="5632" y="254"/>
                  <a:pt x="5632" y="257"/>
                </a:cubicBezTo>
                <a:cubicBezTo>
                  <a:pt x="5633" y="261"/>
                  <a:pt x="5635" y="267"/>
                  <a:pt x="5635" y="270"/>
                </a:cubicBezTo>
                <a:cubicBezTo>
                  <a:pt x="5636" y="274"/>
                  <a:pt x="5636" y="275"/>
                  <a:pt x="5637" y="278"/>
                </a:cubicBezTo>
                <a:cubicBezTo>
                  <a:pt x="5637" y="280"/>
                  <a:pt x="5637" y="282"/>
                  <a:pt x="5638" y="284"/>
                </a:cubicBezTo>
                <a:cubicBezTo>
                  <a:pt x="5638" y="286"/>
                  <a:pt x="5638" y="287"/>
                  <a:pt x="5639" y="287"/>
                </a:cubicBezTo>
                <a:cubicBezTo>
                  <a:pt x="5639" y="288"/>
                  <a:pt x="5639" y="289"/>
                  <a:pt x="5640" y="290"/>
                </a:cubicBezTo>
                <a:cubicBezTo>
                  <a:pt x="5640" y="292"/>
                  <a:pt x="5642" y="296"/>
                  <a:pt x="5643" y="297"/>
                </a:cubicBezTo>
                <a:cubicBezTo>
                  <a:pt x="5643" y="298"/>
                  <a:pt x="5644" y="299"/>
                  <a:pt x="5644" y="299"/>
                </a:cubicBezTo>
                <a:cubicBezTo>
                  <a:pt x="5644" y="300"/>
                  <a:pt x="5645" y="300"/>
                  <a:pt x="5645" y="300"/>
                </a:cubicBezTo>
                <a:cubicBezTo>
                  <a:pt x="5645" y="300"/>
                  <a:pt x="5646" y="301"/>
                  <a:pt x="5646" y="301"/>
                </a:cubicBezTo>
                <a:cubicBezTo>
                  <a:pt x="5646" y="301"/>
                  <a:pt x="5646" y="301"/>
                  <a:pt x="5647" y="301"/>
                </a:cubicBezTo>
                <a:cubicBezTo>
                  <a:pt x="5648" y="301"/>
                  <a:pt x="5650" y="300"/>
                  <a:pt x="5650" y="300"/>
                </a:cubicBezTo>
                <a:cubicBezTo>
                  <a:pt x="5651" y="300"/>
                  <a:pt x="5651" y="300"/>
                  <a:pt x="5651" y="300"/>
                </a:cubicBezTo>
                <a:cubicBezTo>
                  <a:pt x="5651" y="300"/>
                  <a:pt x="5652" y="300"/>
                  <a:pt x="5652" y="301"/>
                </a:cubicBezTo>
                <a:cubicBezTo>
                  <a:pt x="5653" y="301"/>
                  <a:pt x="5653" y="303"/>
                  <a:pt x="5653" y="304"/>
                </a:cubicBezTo>
                <a:cubicBezTo>
                  <a:pt x="5654" y="304"/>
                  <a:pt x="5654" y="305"/>
                  <a:pt x="5654" y="305"/>
                </a:cubicBezTo>
                <a:cubicBezTo>
                  <a:pt x="5655" y="304"/>
                  <a:pt x="5657" y="302"/>
                  <a:pt x="5657" y="302"/>
                </a:cubicBezTo>
                <a:cubicBezTo>
                  <a:pt x="5658" y="301"/>
                  <a:pt x="5658" y="302"/>
                  <a:pt x="5659" y="301"/>
                </a:cubicBezTo>
                <a:cubicBezTo>
                  <a:pt x="5659" y="301"/>
                  <a:pt x="5659" y="300"/>
                  <a:pt x="5660" y="299"/>
                </a:cubicBezTo>
                <a:cubicBezTo>
                  <a:pt x="5660" y="299"/>
                  <a:pt x="5660" y="298"/>
                  <a:pt x="5661" y="297"/>
                </a:cubicBezTo>
                <a:cubicBezTo>
                  <a:pt x="5662" y="297"/>
                  <a:pt x="5664" y="297"/>
                  <a:pt x="5665" y="296"/>
                </a:cubicBezTo>
                <a:cubicBezTo>
                  <a:pt x="5666" y="295"/>
                  <a:pt x="5666" y="292"/>
                  <a:pt x="5666" y="291"/>
                </a:cubicBezTo>
                <a:cubicBezTo>
                  <a:pt x="5666" y="290"/>
                  <a:pt x="5667" y="290"/>
                  <a:pt x="5667" y="290"/>
                </a:cubicBezTo>
                <a:cubicBezTo>
                  <a:pt x="5667" y="289"/>
                  <a:pt x="5667" y="289"/>
                  <a:pt x="5668" y="288"/>
                </a:cubicBezTo>
                <a:cubicBezTo>
                  <a:pt x="5669" y="287"/>
                  <a:pt x="5671" y="286"/>
                  <a:pt x="5672" y="285"/>
                </a:cubicBezTo>
                <a:cubicBezTo>
                  <a:pt x="5673" y="283"/>
                  <a:pt x="5673" y="281"/>
                  <a:pt x="5673" y="279"/>
                </a:cubicBezTo>
                <a:cubicBezTo>
                  <a:pt x="5674" y="278"/>
                  <a:pt x="5674" y="276"/>
                  <a:pt x="5674" y="275"/>
                </a:cubicBezTo>
                <a:cubicBezTo>
                  <a:pt x="5675" y="274"/>
                  <a:pt x="5675" y="274"/>
                  <a:pt x="5675" y="273"/>
                </a:cubicBezTo>
                <a:cubicBezTo>
                  <a:pt x="5676" y="272"/>
                  <a:pt x="5676" y="272"/>
                  <a:pt x="5676" y="271"/>
                </a:cubicBezTo>
                <a:cubicBezTo>
                  <a:pt x="5677" y="270"/>
                  <a:pt x="5679" y="269"/>
                  <a:pt x="5680" y="268"/>
                </a:cubicBezTo>
                <a:cubicBezTo>
                  <a:pt x="5680" y="268"/>
                  <a:pt x="5680" y="268"/>
                  <a:pt x="5681" y="268"/>
                </a:cubicBezTo>
                <a:cubicBezTo>
                  <a:pt x="5681" y="269"/>
                  <a:pt x="5681" y="269"/>
                  <a:pt x="5682" y="269"/>
                </a:cubicBezTo>
                <a:cubicBezTo>
                  <a:pt x="5682" y="269"/>
                  <a:pt x="5682" y="268"/>
                  <a:pt x="5683" y="268"/>
                </a:cubicBezTo>
                <a:cubicBezTo>
                  <a:pt x="5683" y="267"/>
                  <a:pt x="5683" y="265"/>
                  <a:pt x="5684" y="264"/>
                </a:cubicBezTo>
                <a:cubicBezTo>
                  <a:pt x="5685" y="263"/>
                  <a:pt x="5687" y="262"/>
                  <a:pt x="5688" y="261"/>
                </a:cubicBezTo>
                <a:cubicBezTo>
                  <a:pt x="5688" y="261"/>
                  <a:pt x="5689" y="261"/>
                  <a:pt x="5689" y="261"/>
                </a:cubicBezTo>
                <a:cubicBezTo>
                  <a:pt x="5689" y="262"/>
                  <a:pt x="5690" y="263"/>
                  <a:pt x="5690" y="264"/>
                </a:cubicBezTo>
                <a:cubicBezTo>
                  <a:pt x="5690" y="265"/>
                  <a:pt x="5690" y="265"/>
                  <a:pt x="5691" y="266"/>
                </a:cubicBezTo>
                <a:cubicBezTo>
                  <a:pt x="5692" y="266"/>
                  <a:pt x="5694" y="265"/>
                  <a:pt x="5694" y="265"/>
                </a:cubicBezTo>
                <a:cubicBezTo>
                  <a:pt x="5695" y="265"/>
                  <a:pt x="5695" y="265"/>
                  <a:pt x="5695" y="265"/>
                </a:cubicBezTo>
                <a:cubicBezTo>
                  <a:pt x="5696" y="264"/>
                  <a:pt x="5696" y="261"/>
                  <a:pt x="5696" y="259"/>
                </a:cubicBezTo>
                <a:cubicBezTo>
                  <a:pt x="5697" y="257"/>
                  <a:pt x="5697" y="256"/>
                  <a:pt x="5697" y="254"/>
                </a:cubicBezTo>
                <a:cubicBezTo>
                  <a:pt x="5698" y="252"/>
                  <a:pt x="5698" y="250"/>
                  <a:pt x="5699" y="248"/>
                </a:cubicBezTo>
                <a:cubicBezTo>
                  <a:pt x="5699" y="246"/>
                  <a:pt x="5701" y="245"/>
                  <a:pt x="5702" y="245"/>
                </a:cubicBezTo>
                <a:cubicBezTo>
                  <a:pt x="5702" y="245"/>
                  <a:pt x="5702" y="245"/>
                  <a:pt x="5703" y="246"/>
                </a:cubicBezTo>
                <a:cubicBezTo>
                  <a:pt x="5703" y="247"/>
                  <a:pt x="5703" y="248"/>
                  <a:pt x="5704" y="249"/>
                </a:cubicBezTo>
                <a:cubicBezTo>
                  <a:pt x="5704" y="250"/>
                  <a:pt x="5705" y="252"/>
                  <a:pt x="5705" y="252"/>
                </a:cubicBezTo>
                <a:cubicBezTo>
                  <a:pt x="5705" y="253"/>
                  <a:pt x="5705" y="253"/>
                  <a:pt x="5706" y="253"/>
                </a:cubicBezTo>
                <a:cubicBezTo>
                  <a:pt x="5706" y="254"/>
                  <a:pt x="5708" y="255"/>
                  <a:pt x="5709" y="255"/>
                </a:cubicBezTo>
                <a:cubicBezTo>
                  <a:pt x="5710" y="256"/>
                  <a:pt x="5710" y="257"/>
                  <a:pt x="5710" y="258"/>
                </a:cubicBezTo>
                <a:cubicBezTo>
                  <a:pt x="5710" y="259"/>
                  <a:pt x="5711" y="260"/>
                  <a:pt x="5711" y="260"/>
                </a:cubicBezTo>
                <a:cubicBezTo>
                  <a:pt x="5712" y="261"/>
                  <a:pt x="5712" y="261"/>
                  <a:pt x="5712" y="262"/>
                </a:cubicBezTo>
                <a:cubicBezTo>
                  <a:pt x="5712" y="262"/>
                  <a:pt x="5712" y="263"/>
                  <a:pt x="5713" y="263"/>
                </a:cubicBezTo>
                <a:cubicBezTo>
                  <a:pt x="5714" y="263"/>
                  <a:pt x="5717" y="263"/>
                  <a:pt x="5717" y="263"/>
                </a:cubicBezTo>
                <a:cubicBezTo>
                  <a:pt x="5718" y="264"/>
                  <a:pt x="5718" y="267"/>
                  <a:pt x="5718" y="267"/>
                </a:cubicBezTo>
                <a:cubicBezTo>
                  <a:pt x="5719" y="267"/>
                  <a:pt x="5719" y="266"/>
                  <a:pt x="5719" y="265"/>
                </a:cubicBezTo>
                <a:cubicBezTo>
                  <a:pt x="5720" y="265"/>
                  <a:pt x="5720" y="264"/>
                  <a:pt x="5721" y="264"/>
                </a:cubicBezTo>
                <a:cubicBezTo>
                  <a:pt x="5721" y="263"/>
                  <a:pt x="5723" y="261"/>
                  <a:pt x="5724" y="261"/>
                </a:cubicBezTo>
                <a:cubicBezTo>
                  <a:pt x="5724" y="260"/>
                  <a:pt x="5724" y="261"/>
                  <a:pt x="5725" y="261"/>
                </a:cubicBezTo>
                <a:cubicBezTo>
                  <a:pt x="5725" y="262"/>
                  <a:pt x="5725" y="262"/>
                  <a:pt x="5726" y="262"/>
                </a:cubicBezTo>
                <a:cubicBezTo>
                  <a:pt x="5726" y="263"/>
                  <a:pt x="5726" y="263"/>
                  <a:pt x="5727" y="264"/>
                </a:cubicBezTo>
                <a:cubicBezTo>
                  <a:pt x="5727" y="264"/>
                  <a:pt x="5728" y="264"/>
                  <a:pt x="5728" y="265"/>
                </a:cubicBezTo>
                <a:cubicBezTo>
                  <a:pt x="5729" y="266"/>
                  <a:pt x="5730" y="269"/>
                  <a:pt x="5731" y="271"/>
                </a:cubicBezTo>
                <a:cubicBezTo>
                  <a:pt x="5732" y="272"/>
                  <a:pt x="5732" y="273"/>
                  <a:pt x="5732" y="274"/>
                </a:cubicBezTo>
                <a:cubicBezTo>
                  <a:pt x="5732" y="274"/>
                  <a:pt x="5733" y="274"/>
                  <a:pt x="5733" y="274"/>
                </a:cubicBezTo>
                <a:cubicBezTo>
                  <a:pt x="5734" y="273"/>
                  <a:pt x="5734" y="271"/>
                  <a:pt x="5734" y="269"/>
                </a:cubicBezTo>
                <a:cubicBezTo>
                  <a:pt x="5735" y="268"/>
                  <a:pt x="5735" y="267"/>
                  <a:pt x="5735" y="267"/>
                </a:cubicBezTo>
                <a:cubicBezTo>
                  <a:pt x="5736" y="266"/>
                  <a:pt x="5738" y="265"/>
                  <a:pt x="5738" y="265"/>
                </a:cubicBezTo>
                <a:cubicBezTo>
                  <a:pt x="5739" y="264"/>
                  <a:pt x="5739" y="263"/>
                  <a:pt x="5739" y="263"/>
                </a:cubicBezTo>
                <a:cubicBezTo>
                  <a:pt x="5740" y="263"/>
                  <a:pt x="5740" y="263"/>
                  <a:pt x="5741" y="264"/>
                </a:cubicBezTo>
                <a:cubicBezTo>
                  <a:pt x="5741" y="264"/>
                  <a:pt x="5741" y="264"/>
                  <a:pt x="5742" y="264"/>
                </a:cubicBezTo>
                <a:cubicBezTo>
                  <a:pt x="5742" y="264"/>
                  <a:pt x="5742" y="264"/>
                  <a:pt x="5742" y="264"/>
                </a:cubicBezTo>
                <a:cubicBezTo>
                  <a:pt x="5743" y="264"/>
                  <a:pt x="5745" y="265"/>
                  <a:pt x="5746" y="266"/>
                </a:cubicBezTo>
                <a:cubicBezTo>
                  <a:pt x="5747" y="267"/>
                  <a:pt x="5747" y="268"/>
                  <a:pt x="5747" y="268"/>
                </a:cubicBezTo>
                <a:cubicBezTo>
                  <a:pt x="5747" y="269"/>
                  <a:pt x="5748" y="267"/>
                  <a:pt x="5748" y="267"/>
                </a:cubicBezTo>
                <a:cubicBezTo>
                  <a:pt x="5748" y="267"/>
                  <a:pt x="5748" y="267"/>
                  <a:pt x="5749" y="268"/>
                </a:cubicBezTo>
                <a:cubicBezTo>
                  <a:pt x="5749" y="268"/>
                  <a:pt x="5749" y="268"/>
                  <a:pt x="5750" y="268"/>
                </a:cubicBezTo>
                <a:cubicBezTo>
                  <a:pt x="5751" y="268"/>
                  <a:pt x="5752" y="268"/>
                  <a:pt x="5753" y="269"/>
                </a:cubicBezTo>
                <a:cubicBezTo>
                  <a:pt x="5754" y="269"/>
                  <a:pt x="5755" y="269"/>
                  <a:pt x="5755" y="269"/>
                </a:cubicBezTo>
                <a:cubicBezTo>
                  <a:pt x="5755" y="269"/>
                  <a:pt x="5756" y="269"/>
                  <a:pt x="5756" y="270"/>
                </a:cubicBezTo>
                <a:cubicBezTo>
                  <a:pt x="5757" y="271"/>
                  <a:pt x="5757" y="274"/>
                  <a:pt x="5757" y="276"/>
                </a:cubicBezTo>
                <a:cubicBezTo>
                  <a:pt x="5758" y="278"/>
                  <a:pt x="5760" y="280"/>
                  <a:pt x="5760" y="282"/>
                </a:cubicBezTo>
                <a:cubicBezTo>
                  <a:pt x="5761" y="283"/>
                  <a:pt x="5761" y="283"/>
                  <a:pt x="5761" y="284"/>
                </a:cubicBezTo>
                <a:cubicBezTo>
                  <a:pt x="5762" y="285"/>
                  <a:pt x="5762" y="286"/>
                  <a:pt x="5763" y="287"/>
                </a:cubicBezTo>
                <a:cubicBezTo>
                  <a:pt x="5763" y="288"/>
                  <a:pt x="5763" y="289"/>
                  <a:pt x="5764" y="291"/>
                </a:cubicBezTo>
                <a:cubicBezTo>
                  <a:pt x="5765" y="293"/>
                  <a:pt x="5767" y="296"/>
                  <a:pt x="5768" y="298"/>
                </a:cubicBezTo>
                <a:cubicBezTo>
                  <a:pt x="5769" y="299"/>
                  <a:pt x="5768" y="300"/>
                  <a:pt x="5769" y="302"/>
                </a:cubicBezTo>
                <a:cubicBezTo>
                  <a:pt x="5769" y="303"/>
                  <a:pt x="5770" y="305"/>
                  <a:pt x="5770" y="306"/>
                </a:cubicBezTo>
                <a:cubicBezTo>
                  <a:pt x="5770" y="307"/>
                  <a:pt x="5771" y="308"/>
                  <a:pt x="5771" y="308"/>
                </a:cubicBezTo>
                <a:cubicBezTo>
                  <a:pt x="5771" y="309"/>
                  <a:pt x="5772" y="308"/>
                  <a:pt x="5772" y="309"/>
                </a:cubicBezTo>
                <a:cubicBezTo>
                  <a:pt x="5773" y="309"/>
                  <a:pt x="5774" y="309"/>
                  <a:pt x="5775" y="310"/>
                </a:cubicBezTo>
                <a:cubicBezTo>
                  <a:pt x="5776" y="311"/>
                  <a:pt x="5776" y="311"/>
                  <a:pt x="5776" y="312"/>
                </a:cubicBezTo>
                <a:cubicBezTo>
                  <a:pt x="5777" y="312"/>
                  <a:pt x="5777" y="311"/>
                  <a:pt x="5777" y="311"/>
                </a:cubicBezTo>
                <a:cubicBezTo>
                  <a:pt x="5778" y="312"/>
                  <a:pt x="5778" y="313"/>
                  <a:pt x="5778" y="313"/>
                </a:cubicBezTo>
                <a:cubicBezTo>
                  <a:pt x="5779" y="314"/>
                  <a:pt x="5779" y="314"/>
                  <a:pt x="5779" y="315"/>
                </a:cubicBezTo>
                <a:cubicBezTo>
                  <a:pt x="5780" y="315"/>
                  <a:pt x="5782" y="316"/>
                  <a:pt x="5783" y="317"/>
                </a:cubicBezTo>
                <a:cubicBezTo>
                  <a:pt x="5783" y="317"/>
                  <a:pt x="5783" y="317"/>
                  <a:pt x="5784" y="317"/>
                </a:cubicBezTo>
                <a:cubicBezTo>
                  <a:pt x="5784" y="317"/>
                  <a:pt x="5784" y="318"/>
                  <a:pt x="5784" y="318"/>
                </a:cubicBezTo>
                <a:cubicBezTo>
                  <a:pt x="5785" y="318"/>
                  <a:pt x="5785" y="317"/>
                  <a:pt x="5786" y="317"/>
                </a:cubicBezTo>
                <a:cubicBezTo>
                  <a:pt x="5786" y="317"/>
                  <a:pt x="5786" y="316"/>
                  <a:pt x="5787" y="316"/>
                </a:cubicBezTo>
                <a:cubicBezTo>
                  <a:pt x="5787" y="317"/>
                  <a:pt x="5789" y="317"/>
                  <a:pt x="5790" y="317"/>
                </a:cubicBezTo>
                <a:cubicBezTo>
                  <a:pt x="5790" y="317"/>
                  <a:pt x="5790" y="318"/>
                  <a:pt x="5791" y="318"/>
                </a:cubicBezTo>
                <a:cubicBezTo>
                  <a:pt x="5791" y="318"/>
                  <a:pt x="5792" y="317"/>
                  <a:pt x="5792" y="317"/>
                </a:cubicBezTo>
                <a:cubicBezTo>
                  <a:pt x="5792" y="317"/>
                  <a:pt x="5793" y="316"/>
                  <a:pt x="5793" y="316"/>
                </a:cubicBezTo>
                <a:cubicBezTo>
                  <a:pt x="5793" y="315"/>
                  <a:pt x="5793" y="313"/>
                  <a:pt x="5794" y="313"/>
                </a:cubicBezTo>
                <a:cubicBezTo>
                  <a:pt x="5795" y="312"/>
                  <a:pt x="5796" y="312"/>
                  <a:pt x="5797" y="311"/>
                </a:cubicBezTo>
                <a:cubicBezTo>
                  <a:pt x="5798" y="311"/>
                  <a:pt x="5798" y="310"/>
                  <a:pt x="5798" y="309"/>
                </a:cubicBezTo>
                <a:cubicBezTo>
                  <a:pt x="5799" y="308"/>
                  <a:pt x="5799" y="307"/>
                  <a:pt x="5799" y="307"/>
                </a:cubicBezTo>
                <a:cubicBezTo>
                  <a:pt x="5800" y="306"/>
                  <a:pt x="5800" y="305"/>
                  <a:pt x="5800" y="304"/>
                </a:cubicBezTo>
                <a:cubicBezTo>
                  <a:pt x="5801" y="304"/>
                  <a:pt x="5801" y="303"/>
                  <a:pt x="5801" y="303"/>
                </a:cubicBezTo>
                <a:cubicBezTo>
                  <a:pt x="5802" y="302"/>
                  <a:pt x="5804" y="302"/>
                  <a:pt x="5805" y="300"/>
                </a:cubicBezTo>
                <a:cubicBezTo>
                  <a:pt x="5805" y="299"/>
                  <a:pt x="5805" y="298"/>
                  <a:pt x="5806" y="295"/>
                </a:cubicBezTo>
                <a:cubicBezTo>
                  <a:pt x="5806" y="293"/>
                  <a:pt x="5806" y="289"/>
                  <a:pt x="5807" y="287"/>
                </a:cubicBezTo>
                <a:cubicBezTo>
                  <a:pt x="5807" y="284"/>
                  <a:pt x="5807" y="282"/>
                  <a:pt x="5808" y="281"/>
                </a:cubicBezTo>
                <a:cubicBezTo>
                  <a:pt x="5808" y="279"/>
                  <a:pt x="5808" y="279"/>
                  <a:pt x="5809" y="278"/>
                </a:cubicBezTo>
                <a:cubicBezTo>
                  <a:pt x="5809" y="277"/>
                  <a:pt x="5811" y="276"/>
                  <a:pt x="5812" y="275"/>
                </a:cubicBezTo>
                <a:cubicBezTo>
                  <a:pt x="5813" y="275"/>
                  <a:pt x="5813" y="275"/>
                  <a:pt x="5813" y="274"/>
                </a:cubicBezTo>
                <a:cubicBezTo>
                  <a:pt x="5813" y="273"/>
                  <a:pt x="5814" y="271"/>
                  <a:pt x="5814" y="269"/>
                </a:cubicBezTo>
                <a:cubicBezTo>
                  <a:pt x="5814" y="269"/>
                  <a:pt x="5815" y="268"/>
                  <a:pt x="5815" y="267"/>
                </a:cubicBezTo>
                <a:cubicBezTo>
                  <a:pt x="5815" y="266"/>
                  <a:pt x="5815" y="265"/>
                  <a:pt x="5816" y="264"/>
                </a:cubicBezTo>
                <a:cubicBezTo>
                  <a:pt x="5817" y="263"/>
                  <a:pt x="5819" y="262"/>
                  <a:pt x="5819" y="261"/>
                </a:cubicBezTo>
                <a:cubicBezTo>
                  <a:pt x="5820" y="260"/>
                  <a:pt x="5820" y="259"/>
                  <a:pt x="5820" y="259"/>
                </a:cubicBezTo>
                <a:cubicBezTo>
                  <a:pt x="5821" y="258"/>
                  <a:pt x="5821" y="259"/>
                  <a:pt x="5821" y="259"/>
                </a:cubicBezTo>
                <a:cubicBezTo>
                  <a:pt x="5822" y="259"/>
                  <a:pt x="5822" y="259"/>
                  <a:pt x="5822" y="259"/>
                </a:cubicBezTo>
                <a:cubicBezTo>
                  <a:pt x="5823" y="260"/>
                  <a:pt x="5823" y="260"/>
                  <a:pt x="5823" y="260"/>
                </a:cubicBezTo>
                <a:cubicBezTo>
                  <a:pt x="5824" y="260"/>
                  <a:pt x="5827" y="260"/>
                  <a:pt x="5828" y="259"/>
                </a:cubicBezTo>
                <a:cubicBezTo>
                  <a:pt x="5828" y="259"/>
                  <a:pt x="5828" y="259"/>
                  <a:pt x="5829" y="259"/>
                </a:cubicBezTo>
                <a:cubicBezTo>
                  <a:pt x="5829" y="259"/>
                  <a:pt x="5829" y="258"/>
                  <a:pt x="5830" y="258"/>
                </a:cubicBezTo>
                <a:cubicBezTo>
                  <a:pt x="5830" y="257"/>
                  <a:pt x="5830" y="258"/>
                  <a:pt x="5831" y="258"/>
                </a:cubicBezTo>
                <a:cubicBezTo>
                  <a:pt x="5832" y="258"/>
                  <a:pt x="5833" y="258"/>
                  <a:pt x="5834" y="258"/>
                </a:cubicBezTo>
                <a:cubicBezTo>
                  <a:pt x="5834" y="258"/>
                  <a:pt x="5835" y="258"/>
                  <a:pt x="5835" y="259"/>
                </a:cubicBezTo>
                <a:cubicBezTo>
                  <a:pt x="5835" y="259"/>
                  <a:pt x="5836" y="259"/>
                  <a:pt x="5836" y="260"/>
                </a:cubicBezTo>
                <a:cubicBezTo>
                  <a:pt x="5836" y="262"/>
                  <a:pt x="5837" y="266"/>
                  <a:pt x="5837" y="268"/>
                </a:cubicBezTo>
                <a:cubicBezTo>
                  <a:pt x="5838" y="270"/>
                  <a:pt x="5838" y="272"/>
                  <a:pt x="5838" y="273"/>
                </a:cubicBezTo>
                <a:cubicBezTo>
                  <a:pt x="5839" y="274"/>
                  <a:pt x="5841" y="274"/>
                  <a:pt x="5841" y="275"/>
                </a:cubicBezTo>
                <a:cubicBezTo>
                  <a:pt x="5842" y="275"/>
                  <a:pt x="5842" y="275"/>
                  <a:pt x="5842" y="276"/>
                </a:cubicBezTo>
                <a:cubicBezTo>
                  <a:pt x="5843" y="276"/>
                  <a:pt x="5843" y="277"/>
                  <a:pt x="5843" y="277"/>
                </a:cubicBezTo>
                <a:cubicBezTo>
                  <a:pt x="5844" y="278"/>
                  <a:pt x="5844" y="280"/>
                  <a:pt x="5844" y="281"/>
                </a:cubicBezTo>
                <a:cubicBezTo>
                  <a:pt x="5845" y="282"/>
                  <a:pt x="5845" y="285"/>
                  <a:pt x="5845" y="286"/>
                </a:cubicBezTo>
                <a:cubicBezTo>
                  <a:pt x="5846" y="287"/>
                  <a:pt x="5848" y="287"/>
                  <a:pt x="5849" y="288"/>
                </a:cubicBezTo>
                <a:cubicBezTo>
                  <a:pt x="5849" y="288"/>
                  <a:pt x="5849" y="289"/>
                  <a:pt x="5850" y="289"/>
                </a:cubicBezTo>
                <a:cubicBezTo>
                  <a:pt x="5850" y="290"/>
                  <a:pt x="5850" y="290"/>
                  <a:pt x="5851" y="291"/>
                </a:cubicBezTo>
                <a:cubicBezTo>
                  <a:pt x="5851" y="291"/>
                  <a:pt x="5851" y="291"/>
                  <a:pt x="5852" y="291"/>
                </a:cubicBezTo>
                <a:cubicBezTo>
                  <a:pt x="5852" y="291"/>
                  <a:pt x="5852" y="292"/>
                  <a:pt x="5853" y="292"/>
                </a:cubicBezTo>
                <a:cubicBezTo>
                  <a:pt x="5854" y="292"/>
                  <a:pt x="5855" y="292"/>
                  <a:pt x="5856" y="292"/>
                </a:cubicBezTo>
                <a:cubicBezTo>
                  <a:pt x="5857" y="292"/>
                  <a:pt x="5857" y="293"/>
                  <a:pt x="5857" y="293"/>
                </a:cubicBezTo>
                <a:cubicBezTo>
                  <a:pt x="5857" y="293"/>
                  <a:pt x="5858" y="294"/>
                  <a:pt x="5858" y="294"/>
                </a:cubicBezTo>
                <a:cubicBezTo>
                  <a:pt x="5858" y="295"/>
                  <a:pt x="5859" y="296"/>
                  <a:pt x="5859" y="296"/>
                </a:cubicBezTo>
                <a:cubicBezTo>
                  <a:pt x="5859" y="296"/>
                  <a:pt x="5860" y="297"/>
                  <a:pt x="5860" y="297"/>
                </a:cubicBezTo>
                <a:cubicBezTo>
                  <a:pt x="5861" y="297"/>
                  <a:pt x="5863" y="296"/>
                  <a:pt x="5864" y="296"/>
                </a:cubicBezTo>
                <a:cubicBezTo>
                  <a:pt x="5865" y="295"/>
                  <a:pt x="5865" y="295"/>
                  <a:pt x="5865" y="295"/>
                </a:cubicBezTo>
                <a:cubicBezTo>
                  <a:pt x="5866" y="294"/>
                  <a:pt x="5866" y="293"/>
                  <a:pt x="5867" y="293"/>
                </a:cubicBezTo>
                <a:cubicBezTo>
                  <a:pt x="5867" y="293"/>
                  <a:pt x="5867" y="292"/>
                  <a:pt x="5868" y="292"/>
                </a:cubicBezTo>
                <a:cubicBezTo>
                  <a:pt x="5868" y="291"/>
                  <a:pt x="5870" y="291"/>
                  <a:pt x="5871" y="291"/>
                </a:cubicBezTo>
                <a:cubicBezTo>
                  <a:pt x="5871" y="291"/>
                  <a:pt x="5871" y="290"/>
                  <a:pt x="5872" y="290"/>
                </a:cubicBezTo>
                <a:cubicBezTo>
                  <a:pt x="5872" y="289"/>
                  <a:pt x="5872" y="290"/>
                  <a:pt x="5873" y="290"/>
                </a:cubicBezTo>
                <a:cubicBezTo>
                  <a:pt x="5873" y="290"/>
                  <a:pt x="5874" y="290"/>
                  <a:pt x="5874" y="289"/>
                </a:cubicBezTo>
                <a:cubicBezTo>
                  <a:pt x="5874" y="288"/>
                  <a:pt x="5874" y="283"/>
                  <a:pt x="5875" y="280"/>
                </a:cubicBezTo>
                <a:cubicBezTo>
                  <a:pt x="5876" y="277"/>
                  <a:pt x="5877" y="274"/>
                  <a:pt x="5878" y="272"/>
                </a:cubicBezTo>
                <a:cubicBezTo>
                  <a:pt x="5879" y="270"/>
                  <a:pt x="5879" y="269"/>
                  <a:pt x="5879" y="269"/>
                </a:cubicBezTo>
                <a:cubicBezTo>
                  <a:pt x="5880" y="268"/>
                  <a:pt x="5880" y="267"/>
                  <a:pt x="5880" y="266"/>
                </a:cubicBezTo>
                <a:cubicBezTo>
                  <a:pt x="5881" y="265"/>
                  <a:pt x="5881" y="264"/>
                  <a:pt x="5881" y="263"/>
                </a:cubicBezTo>
                <a:cubicBezTo>
                  <a:pt x="5881" y="263"/>
                  <a:pt x="5881" y="262"/>
                  <a:pt x="5882" y="261"/>
                </a:cubicBezTo>
                <a:cubicBezTo>
                  <a:pt x="5883" y="260"/>
                  <a:pt x="5885" y="260"/>
                  <a:pt x="5885" y="259"/>
                </a:cubicBezTo>
                <a:cubicBezTo>
                  <a:pt x="5886" y="258"/>
                  <a:pt x="5886" y="257"/>
                  <a:pt x="5887" y="256"/>
                </a:cubicBezTo>
                <a:cubicBezTo>
                  <a:pt x="5887" y="255"/>
                  <a:pt x="5887" y="255"/>
                  <a:pt x="5887" y="254"/>
                </a:cubicBezTo>
                <a:cubicBezTo>
                  <a:pt x="5888" y="254"/>
                  <a:pt x="5888" y="253"/>
                  <a:pt x="5889" y="253"/>
                </a:cubicBezTo>
                <a:cubicBezTo>
                  <a:pt x="5889" y="252"/>
                  <a:pt x="5889" y="252"/>
                  <a:pt x="5890" y="251"/>
                </a:cubicBezTo>
                <a:cubicBezTo>
                  <a:pt x="5890" y="250"/>
                  <a:pt x="5892" y="249"/>
                  <a:pt x="5893" y="248"/>
                </a:cubicBezTo>
                <a:cubicBezTo>
                  <a:pt x="5893" y="247"/>
                  <a:pt x="5893" y="247"/>
                  <a:pt x="5894" y="247"/>
                </a:cubicBezTo>
                <a:cubicBezTo>
                  <a:pt x="5894" y="247"/>
                  <a:pt x="5894" y="246"/>
                  <a:pt x="5895" y="247"/>
                </a:cubicBezTo>
                <a:cubicBezTo>
                  <a:pt x="5895" y="247"/>
                  <a:pt x="5896" y="249"/>
                  <a:pt x="5896" y="249"/>
                </a:cubicBezTo>
                <a:cubicBezTo>
                  <a:pt x="5896" y="250"/>
                  <a:pt x="5896" y="250"/>
                  <a:pt x="5897" y="250"/>
                </a:cubicBezTo>
                <a:cubicBezTo>
                  <a:pt x="5898" y="250"/>
                  <a:pt x="5899" y="249"/>
                  <a:pt x="5900" y="249"/>
                </a:cubicBezTo>
                <a:cubicBezTo>
                  <a:pt x="5901" y="249"/>
                  <a:pt x="5901" y="250"/>
                  <a:pt x="5901" y="250"/>
                </a:cubicBezTo>
                <a:cubicBezTo>
                  <a:pt x="5901" y="250"/>
                  <a:pt x="5902" y="250"/>
                  <a:pt x="5902" y="250"/>
                </a:cubicBezTo>
                <a:cubicBezTo>
                  <a:pt x="5902" y="250"/>
                  <a:pt x="5903" y="251"/>
                  <a:pt x="5903" y="251"/>
                </a:cubicBezTo>
                <a:cubicBezTo>
                  <a:pt x="5904" y="253"/>
                  <a:pt x="5904" y="259"/>
                  <a:pt x="5904" y="262"/>
                </a:cubicBezTo>
                <a:cubicBezTo>
                  <a:pt x="5905" y="264"/>
                  <a:pt x="5907" y="266"/>
                  <a:pt x="5907" y="268"/>
                </a:cubicBezTo>
                <a:cubicBezTo>
                  <a:pt x="5908" y="269"/>
                  <a:pt x="5908" y="270"/>
                  <a:pt x="5909" y="271"/>
                </a:cubicBezTo>
                <a:cubicBezTo>
                  <a:pt x="5909" y="271"/>
                  <a:pt x="5909" y="271"/>
                  <a:pt x="5910" y="270"/>
                </a:cubicBezTo>
                <a:cubicBezTo>
                  <a:pt x="5910" y="269"/>
                  <a:pt x="5910" y="268"/>
                  <a:pt x="5911" y="267"/>
                </a:cubicBezTo>
                <a:cubicBezTo>
                  <a:pt x="5911" y="267"/>
                  <a:pt x="5911" y="267"/>
                  <a:pt x="5912" y="266"/>
                </a:cubicBezTo>
                <a:cubicBezTo>
                  <a:pt x="5912" y="266"/>
                  <a:pt x="5914" y="266"/>
                  <a:pt x="5915" y="267"/>
                </a:cubicBezTo>
                <a:cubicBezTo>
                  <a:pt x="5916" y="267"/>
                  <a:pt x="5916" y="268"/>
                  <a:pt x="5916" y="269"/>
                </a:cubicBezTo>
                <a:cubicBezTo>
                  <a:pt x="5916" y="269"/>
                  <a:pt x="5917" y="270"/>
                  <a:pt x="5917" y="270"/>
                </a:cubicBezTo>
                <a:cubicBezTo>
                  <a:pt x="5917" y="271"/>
                  <a:pt x="5918" y="269"/>
                  <a:pt x="5918" y="269"/>
                </a:cubicBezTo>
                <a:cubicBezTo>
                  <a:pt x="5918" y="269"/>
                  <a:pt x="5918" y="270"/>
                  <a:pt x="5919" y="270"/>
                </a:cubicBezTo>
                <a:cubicBezTo>
                  <a:pt x="5920" y="271"/>
                  <a:pt x="5922" y="273"/>
                  <a:pt x="5922" y="273"/>
                </a:cubicBezTo>
                <a:cubicBezTo>
                  <a:pt x="5923" y="274"/>
                  <a:pt x="5923" y="275"/>
                  <a:pt x="5923" y="275"/>
                </a:cubicBezTo>
                <a:cubicBezTo>
                  <a:pt x="5923" y="276"/>
                  <a:pt x="5924" y="277"/>
                  <a:pt x="5924" y="278"/>
                </a:cubicBezTo>
                <a:cubicBezTo>
                  <a:pt x="5925" y="278"/>
                  <a:pt x="5925" y="279"/>
                  <a:pt x="5925" y="279"/>
                </a:cubicBezTo>
                <a:cubicBezTo>
                  <a:pt x="5926" y="280"/>
                  <a:pt x="5925" y="280"/>
                  <a:pt x="5926" y="281"/>
                </a:cubicBezTo>
                <a:cubicBezTo>
                  <a:pt x="5927" y="281"/>
                  <a:pt x="5930" y="281"/>
                  <a:pt x="5930" y="281"/>
                </a:cubicBezTo>
                <a:cubicBezTo>
                  <a:pt x="5931" y="281"/>
                  <a:pt x="5931" y="282"/>
                  <a:pt x="5932" y="282"/>
                </a:cubicBezTo>
                <a:cubicBezTo>
                  <a:pt x="5932" y="282"/>
                  <a:pt x="5932" y="282"/>
                  <a:pt x="5933" y="282"/>
                </a:cubicBezTo>
                <a:cubicBezTo>
                  <a:pt x="5933" y="281"/>
                  <a:pt x="5933" y="280"/>
                  <a:pt x="5934" y="279"/>
                </a:cubicBezTo>
                <a:cubicBezTo>
                  <a:pt x="5935" y="278"/>
                  <a:pt x="5936" y="278"/>
                  <a:pt x="5937" y="277"/>
                </a:cubicBezTo>
                <a:cubicBezTo>
                  <a:pt x="5938" y="277"/>
                  <a:pt x="5938" y="276"/>
                  <a:pt x="5938" y="276"/>
                </a:cubicBezTo>
                <a:cubicBezTo>
                  <a:pt x="5938" y="276"/>
                  <a:pt x="5939" y="276"/>
                  <a:pt x="5939" y="277"/>
                </a:cubicBezTo>
                <a:cubicBezTo>
                  <a:pt x="5939" y="278"/>
                  <a:pt x="5940" y="279"/>
                  <a:pt x="5940" y="280"/>
                </a:cubicBezTo>
                <a:cubicBezTo>
                  <a:pt x="5940" y="281"/>
                  <a:pt x="5940" y="283"/>
                  <a:pt x="5941" y="283"/>
                </a:cubicBezTo>
                <a:cubicBezTo>
                  <a:pt x="5942" y="282"/>
                  <a:pt x="5943" y="281"/>
                  <a:pt x="5944" y="279"/>
                </a:cubicBezTo>
                <a:cubicBezTo>
                  <a:pt x="5945" y="278"/>
                  <a:pt x="5945" y="276"/>
                  <a:pt x="5945" y="276"/>
                </a:cubicBezTo>
                <a:cubicBezTo>
                  <a:pt x="5946" y="275"/>
                  <a:pt x="5946" y="274"/>
                  <a:pt x="5946" y="274"/>
                </a:cubicBezTo>
                <a:cubicBezTo>
                  <a:pt x="5947" y="274"/>
                  <a:pt x="5947" y="274"/>
                  <a:pt x="5947" y="274"/>
                </a:cubicBezTo>
                <a:cubicBezTo>
                  <a:pt x="5948" y="274"/>
                  <a:pt x="5948" y="276"/>
                  <a:pt x="5948" y="277"/>
                </a:cubicBezTo>
                <a:cubicBezTo>
                  <a:pt x="5949" y="277"/>
                  <a:pt x="5951" y="278"/>
                  <a:pt x="5952" y="278"/>
                </a:cubicBezTo>
                <a:cubicBezTo>
                  <a:pt x="5952" y="277"/>
                  <a:pt x="5952" y="276"/>
                  <a:pt x="5953" y="275"/>
                </a:cubicBezTo>
                <a:cubicBezTo>
                  <a:pt x="5953" y="274"/>
                  <a:pt x="5953" y="273"/>
                  <a:pt x="5954" y="271"/>
                </a:cubicBezTo>
                <a:cubicBezTo>
                  <a:pt x="5954" y="270"/>
                  <a:pt x="5954" y="269"/>
                  <a:pt x="5955" y="268"/>
                </a:cubicBezTo>
                <a:cubicBezTo>
                  <a:pt x="5955" y="267"/>
                  <a:pt x="5955" y="267"/>
                  <a:pt x="5956" y="266"/>
                </a:cubicBezTo>
                <a:cubicBezTo>
                  <a:pt x="5956" y="265"/>
                  <a:pt x="5958" y="264"/>
                  <a:pt x="5959" y="263"/>
                </a:cubicBezTo>
                <a:cubicBezTo>
                  <a:pt x="5959" y="263"/>
                  <a:pt x="5960" y="263"/>
                  <a:pt x="5960" y="263"/>
                </a:cubicBezTo>
                <a:cubicBezTo>
                  <a:pt x="5960" y="263"/>
                  <a:pt x="5961" y="262"/>
                  <a:pt x="5961" y="262"/>
                </a:cubicBezTo>
                <a:cubicBezTo>
                  <a:pt x="5961" y="262"/>
                  <a:pt x="5962" y="262"/>
                  <a:pt x="5962" y="263"/>
                </a:cubicBezTo>
                <a:cubicBezTo>
                  <a:pt x="5962" y="263"/>
                  <a:pt x="5962" y="266"/>
                  <a:pt x="5963" y="266"/>
                </a:cubicBezTo>
                <a:cubicBezTo>
                  <a:pt x="5964" y="267"/>
                  <a:pt x="5965" y="268"/>
                  <a:pt x="5966" y="268"/>
                </a:cubicBezTo>
                <a:cubicBezTo>
                  <a:pt x="5967" y="269"/>
                  <a:pt x="5967" y="270"/>
                  <a:pt x="5967" y="271"/>
                </a:cubicBezTo>
                <a:cubicBezTo>
                  <a:pt x="5968" y="271"/>
                  <a:pt x="5968" y="272"/>
                  <a:pt x="5968" y="273"/>
                </a:cubicBezTo>
                <a:cubicBezTo>
                  <a:pt x="5969" y="274"/>
                  <a:pt x="5969" y="274"/>
                  <a:pt x="5969" y="275"/>
                </a:cubicBezTo>
                <a:cubicBezTo>
                  <a:pt x="5970" y="276"/>
                  <a:pt x="5970" y="277"/>
                  <a:pt x="5971" y="279"/>
                </a:cubicBezTo>
                <a:cubicBezTo>
                  <a:pt x="5971" y="281"/>
                  <a:pt x="5973" y="284"/>
                  <a:pt x="5974" y="287"/>
                </a:cubicBezTo>
                <a:cubicBezTo>
                  <a:pt x="5974" y="289"/>
                  <a:pt x="5974" y="291"/>
                  <a:pt x="5975" y="293"/>
                </a:cubicBezTo>
                <a:cubicBezTo>
                  <a:pt x="5975" y="295"/>
                  <a:pt x="5975" y="296"/>
                  <a:pt x="5976" y="297"/>
                </a:cubicBezTo>
                <a:cubicBezTo>
                  <a:pt x="5976" y="298"/>
                  <a:pt x="5976" y="299"/>
                  <a:pt x="5977" y="299"/>
                </a:cubicBezTo>
                <a:cubicBezTo>
                  <a:pt x="5977" y="299"/>
                  <a:pt x="5977" y="299"/>
                  <a:pt x="5978" y="299"/>
                </a:cubicBezTo>
                <a:cubicBezTo>
                  <a:pt x="5978" y="299"/>
                  <a:pt x="5980" y="299"/>
                  <a:pt x="5981" y="299"/>
                </a:cubicBezTo>
                <a:cubicBezTo>
                  <a:pt x="5982" y="300"/>
                  <a:pt x="5982" y="302"/>
                  <a:pt x="5982" y="303"/>
                </a:cubicBezTo>
                <a:cubicBezTo>
                  <a:pt x="5982" y="304"/>
                  <a:pt x="5983" y="304"/>
                  <a:pt x="5983" y="305"/>
                </a:cubicBezTo>
                <a:cubicBezTo>
                  <a:pt x="5983" y="306"/>
                  <a:pt x="5984" y="307"/>
                  <a:pt x="5984" y="308"/>
                </a:cubicBezTo>
                <a:cubicBezTo>
                  <a:pt x="5984" y="309"/>
                  <a:pt x="5984" y="309"/>
                  <a:pt x="5985" y="310"/>
                </a:cubicBezTo>
                <a:cubicBezTo>
                  <a:pt x="5986" y="310"/>
                  <a:pt x="5988" y="311"/>
                  <a:pt x="5988" y="312"/>
                </a:cubicBezTo>
                <a:cubicBezTo>
                  <a:pt x="5989" y="312"/>
                  <a:pt x="5989" y="313"/>
                  <a:pt x="5989" y="314"/>
                </a:cubicBezTo>
                <a:cubicBezTo>
                  <a:pt x="5990" y="314"/>
                  <a:pt x="5990" y="315"/>
                  <a:pt x="5990" y="316"/>
                </a:cubicBezTo>
                <a:cubicBezTo>
                  <a:pt x="5991" y="317"/>
                  <a:pt x="5991" y="317"/>
                  <a:pt x="5991" y="317"/>
                </a:cubicBezTo>
                <a:cubicBezTo>
                  <a:pt x="5992" y="317"/>
                  <a:pt x="5992" y="316"/>
                  <a:pt x="5993" y="315"/>
                </a:cubicBezTo>
                <a:cubicBezTo>
                  <a:pt x="5993" y="315"/>
                  <a:pt x="5995" y="315"/>
                  <a:pt x="5996" y="314"/>
                </a:cubicBezTo>
                <a:cubicBezTo>
                  <a:pt x="5996" y="314"/>
                  <a:pt x="5996" y="314"/>
                  <a:pt x="5997" y="313"/>
                </a:cubicBezTo>
                <a:cubicBezTo>
                  <a:pt x="5997" y="312"/>
                  <a:pt x="5997" y="311"/>
                  <a:pt x="5998" y="311"/>
                </a:cubicBezTo>
                <a:cubicBezTo>
                  <a:pt x="5998" y="310"/>
                  <a:pt x="5998" y="309"/>
                  <a:pt x="5999" y="308"/>
                </a:cubicBezTo>
                <a:cubicBezTo>
                  <a:pt x="5999" y="308"/>
                  <a:pt x="5999" y="308"/>
                  <a:pt x="6000" y="307"/>
                </a:cubicBezTo>
                <a:cubicBezTo>
                  <a:pt x="6001" y="307"/>
                  <a:pt x="6002" y="306"/>
                  <a:pt x="6003" y="306"/>
                </a:cubicBezTo>
                <a:cubicBezTo>
                  <a:pt x="6004" y="306"/>
                  <a:pt x="6004" y="306"/>
                  <a:pt x="6004" y="305"/>
                </a:cubicBezTo>
                <a:cubicBezTo>
                  <a:pt x="6004" y="305"/>
                  <a:pt x="6005" y="304"/>
                  <a:pt x="6005" y="303"/>
                </a:cubicBezTo>
                <a:cubicBezTo>
                  <a:pt x="6006" y="303"/>
                  <a:pt x="6006" y="302"/>
                  <a:pt x="6006" y="301"/>
                </a:cubicBezTo>
                <a:cubicBezTo>
                  <a:pt x="6007" y="300"/>
                  <a:pt x="6007" y="300"/>
                  <a:pt x="6007" y="300"/>
                </a:cubicBezTo>
                <a:cubicBezTo>
                  <a:pt x="6008" y="299"/>
                  <a:pt x="6010" y="298"/>
                  <a:pt x="6010" y="297"/>
                </a:cubicBezTo>
                <a:cubicBezTo>
                  <a:pt x="6011" y="297"/>
                  <a:pt x="6011" y="297"/>
                  <a:pt x="6011" y="297"/>
                </a:cubicBezTo>
                <a:cubicBezTo>
                  <a:pt x="6012" y="297"/>
                  <a:pt x="6012" y="298"/>
                  <a:pt x="6013" y="297"/>
                </a:cubicBezTo>
                <a:cubicBezTo>
                  <a:pt x="6013" y="296"/>
                  <a:pt x="6014" y="289"/>
                  <a:pt x="6014" y="287"/>
                </a:cubicBezTo>
                <a:cubicBezTo>
                  <a:pt x="6015" y="285"/>
                  <a:pt x="6017" y="285"/>
                  <a:pt x="6018" y="283"/>
                </a:cubicBezTo>
                <a:cubicBezTo>
                  <a:pt x="6018" y="281"/>
                  <a:pt x="6018" y="280"/>
                  <a:pt x="6019" y="277"/>
                </a:cubicBezTo>
                <a:cubicBezTo>
                  <a:pt x="6019" y="275"/>
                  <a:pt x="6019" y="271"/>
                  <a:pt x="6020" y="267"/>
                </a:cubicBezTo>
                <a:cubicBezTo>
                  <a:pt x="6020" y="264"/>
                  <a:pt x="6020" y="261"/>
                  <a:pt x="6021" y="257"/>
                </a:cubicBezTo>
                <a:cubicBezTo>
                  <a:pt x="6021" y="254"/>
                  <a:pt x="6021" y="249"/>
                  <a:pt x="6022" y="246"/>
                </a:cubicBezTo>
                <a:cubicBezTo>
                  <a:pt x="6023" y="243"/>
                  <a:pt x="6024" y="242"/>
                  <a:pt x="6025" y="241"/>
                </a:cubicBezTo>
                <a:cubicBezTo>
                  <a:pt x="6025" y="240"/>
                  <a:pt x="6026" y="239"/>
                  <a:pt x="6026" y="239"/>
                </a:cubicBezTo>
                <a:cubicBezTo>
                  <a:pt x="6026" y="238"/>
                  <a:pt x="6027" y="239"/>
                  <a:pt x="6027" y="239"/>
                </a:cubicBezTo>
                <a:cubicBezTo>
                  <a:pt x="6027" y="238"/>
                  <a:pt x="6028" y="237"/>
                  <a:pt x="6028" y="236"/>
                </a:cubicBezTo>
                <a:cubicBezTo>
                  <a:pt x="6028" y="236"/>
                  <a:pt x="6029" y="236"/>
                  <a:pt x="6029" y="236"/>
                </a:cubicBezTo>
                <a:cubicBezTo>
                  <a:pt x="6030" y="235"/>
                  <a:pt x="6032" y="234"/>
                  <a:pt x="6032" y="233"/>
                </a:cubicBezTo>
                <a:cubicBezTo>
                  <a:pt x="6033" y="232"/>
                  <a:pt x="6033" y="230"/>
                  <a:pt x="6033" y="228"/>
                </a:cubicBezTo>
                <a:cubicBezTo>
                  <a:pt x="6034" y="227"/>
                  <a:pt x="6034" y="226"/>
                  <a:pt x="6035" y="225"/>
                </a:cubicBezTo>
                <a:cubicBezTo>
                  <a:pt x="6035" y="224"/>
                  <a:pt x="6035" y="223"/>
                  <a:pt x="6036" y="221"/>
                </a:cubicBezTo>
                <a:cubicBezTo>
                  <a:pt x="6036" y="220"/>
                  <a:pt x="6036" y="217"/>
                  <a:pt x="6037" y="216"/>
                </a:cubicBezTo>
                <a:cubicBezTo>
                  <a:pt x="6037" y="214"/>
                  <a:pt x="6039" y="213"/>
                  <a:pt x="6040" y="211"/>
                </a:cubicBezTo>
                <a:cubicBezTo>
                  <a:pt x="6040" y="210"/>
                  <a:pt x="6040" y="209"/>
                  <a:pt x="6041" y="208"/>
                </a:cubicBezTo>
                <a:cubicBezTo>
                  <a:pt x="6041" y="208"/>
                  <a:pt x="6042" y="207"/>
                  <a:pt x="6042" y="206"/>
                </a:cubicBezTo>
                <a:cubicBezTo>
                  <a:pt x="6042" y="205"/>
                  <a:pt x="6042" y="203"/>
                  <a:pt x="6043" y="204"/>
                </a:cubicBezTo>
                <a:cubicBezTo>
                  <a:pt x="6044" y="205"/>
                  <a:pt x="6046" y="211"/>
                  <a:pt x="6047" y="213"/>
                </a:cubicBezTo>
                <a:cubicBezTo>
                  <a:pt x="6048" y="215"/>
                  <a:pt x="6048" y="215"/>
                  <a:pt x="6048" y="216"/>
                </a:cubicBezTo>
                <a:cubicBezTo>
                  <a:pt x="6049" y="218"/>
                  <a:pt x="6049" y="220"/>
                  <a:pt x="6049" y="222"/>
                </a:cubicBezTo>
                <a:cubicBezTo>
                  <a:pt x="6049" y="225"/>
                  <a:pt x="6050" y="228"/>
                  <a:pt x="6050" y="231"/>
                </a:cubicBezTo>
                <a:cubicBezTo>
                  <a:pt x="6051" y="234"/>
                  <a:pt x="6051" y="236"/>
                  <a:pt x="6051" y="239"/>
                </a:cubicBezTo>
                <a:cubicBezTo>
                  <a:pt x="6052" y="242"/>
                  <a:pt x="6054" y="247"/>
                  <a:pt x="6055" y="250"/>
                </a:cubicBezTo>
                <a:cubicBezTo>
                  <a:pt x="6055" y="252"/>
                  <a:pt x="6055" y="255"/>
                  <a:pt x="6056" y="256"/>
                </a:cubicBezTo>
                <a:cubicBezTo>
                  <a:pt x="6056" y="256"/>
                  <a:pt x="6056" y="256"/>
                  <a:pt x="6056" y="255"/>
                </a:cubicBezTo>
                <a:cubicBezTo>
                  <a:pt x="6057" y="255"/>
                  <a:pt x="6057" y="254"/>
                  <a:pt x="6058" y="254"/>
                </a:cubicBezTo>
                <a:cubicBezTo>
                  <a:pt x="6058" y="254"/>
                  <a:pt x="6058" y="255"/>
                  <a:pt x="6059" y="256"/>
                </a:cubicBezTo>
                <a:cubicBezTo>
                  <a:pt x="6059" y="256"/>
                  <a:pt x="6061" y="256"/>
                  <a:pt x="6062" y="256"/>
                </a:cubicBezTo>
                <a:cubicBezTo>
                  <a:pt x="6062" y="256"/>
                  <a:pt x="6062" y="257"/>
                  <a:pt x="6063" y="258"/>
                </a:cubicBezTo>
                <a:cubicBezTo>
                  <a:pt x="6063" y="259"/>
                  <a:pt x="6064" y="262"/>
                  <a:pt x="6064" y="262"/>
                </a:cubicBezTo>
                <a:cubicBezTo>
                  <a:pt x="6064" y="263"/>
                  <a:pt x="6065" y="262"/>
                  <a:pt x="6065" y="262"/>
                </a:cubicBezTo>
                <a:cubicBezTo>
                  <a:pt x="6065" y="263"/>
                  <a:pt x="6065" y="264"/>
                  <a:pt x="6066" y="265"/>
                </a:cubicBezTo>
                <a:cubicBezTo>
                  <a:pt x="6067" y="265"/>
                  <a:pt x="6069" y="266"/>
                  <a:pt x="6070" y="266"/>
                </a:cubicBezTo>
                <a:cubicBezTo>
                  <a:pt x="6071" y="267"/>
                  <a:pt x="6071" y="268"/>
                  <a:pt x="6071" y="268"/>
                </a:cubicBezTo>
                <a:cubicBezTo>
                  <a:pt x="6071" y="268"/>
                  <a:pt x="6072" y="267"/>
                  <a:pt x="6072" y="266"/>
                </a:cubicBezTo>
                <a:cubicBezTo>
                  <a:pt x="6073" y="264"/>
                  <a:pt x="6073" y="260"/>
                  <a:pt x="6073" y="258"/>
                </a:cubicBezTo>
                <a:cubicBezTo>
                  <a:pt x="6074" y="255"/>
                  <a:pt x="6076" y="253"/>
                  <a:pt x="6076" y="251"/>
                </a:cubicBezTo>
                <a:cubicBezTo>
                  <a:pt x="6077" y="248"/>
                  <a:pt x="6077" y="245"/>
                  <a:pt x="6078" y="243"/>
                </a:cubicBezTo>
                <a:cubicBezTo>
                  <a:pt x="6078" y="240"/>
                  <a:pt x="6078" y="237"/>
                  <a:pt x="6079" y="234"/>
                </a:cubicBezTo>
                <a:cubicBezTo>
                  <a:pt x="6079" y="231"/>
                  <a:pt x="6079" y="228"/>
                  <a:pt x="6080" y="226"/>
                </a:cubicBezTo>
                <a:cubicBezTo>
                  <a:pt x="6080" y="223"/>
                  <a:pt x="6080" y="222"/>
                  <a:pt x="6081" y="220"/>
                </a:cubicBezTo>
                <a:cubicBezTo>
                  <a:pt x="6081" y="218"/>
                  <a:pt x="6083" y="217"/>
                  <a:pt x="6084" y="216"/>
                </a:cubicBezTo>
                <a:cubicBezTo>
                  <a:pt x="6085" y="215"/>
                  <a:pt x="6085" y="214"/>
                  <a:pt x="6085" y="213"/>
                </a:cubicBezTo>
                <a:cubicBezTo>
                  <a:pt x="6085" y="212"/>
                  <a:pt x="6086" y="211"/>
                  <a:pt x="6086" y="210"/>
                </a:cubicBezTo>
                <a:cubicBezTo>
                  <a:pt x="6086" y="209"/>
                  <a:pt x="6087" y="208"/>
                  <a:pt x="6087" y="208"/>
                </a:cubicBezTo>
                <a:cubicBezTo>
                  <a:pt x="6087" y="207"/>
                  <a:pt x="6087" y="206"/>
                  <a:pt x="6088" y="205"/>
                </a:cubicBezTo>
                <a:cubicBezTo>
                  <a:pt x="6089" y="204"/>
                  <a:pt x="6091" y="204"/>
                  <a:pt x="6091" y="203"/>
                </a:cubicBezTo>
                <a:cubicBezTo>
                  <a:pt x="6092" y="202"/>
                  <a:pt x="6092" y="202"/>
                  <a:pt x="6092" y="201"/>
                </a:cubicBezTo>
                <a:cubicBezTo>
                  <a:pt x="6092" y="201"/>
                  <a:pt x="6093" y="201"/>
                  <a:pt x="6093" y="200"/>
                </a:cubicBezTo>
                <a:cubicBezTo>
                  <a:pt x="6094" y="199"/>
                  <a:pt x="6094" y="197"/>
                  <a:pt x="6094" y="196"/>
                </a:cubicBezTo>
                <a:cubicBezTo>
                  <a:pt x="6095" y="195"/>
                  <a:pt x="6095" y="193"/>
                  <a:pt x="6095" y="191"/>
                </a:cubicBezTo>
                <a:cubicBezTo>
                  <a:pt x="6096" y="190"/>
                  <a:pt x="6098" y="188"/>
                  <a:pt x="6098" y="187"/>
                </a:cubicBezTo>
                <a:cubicBezTo>
                  <a:pt x="6099" y="186"/>
                  <a:pt x="6099" y="186"/>
                  <a:pt x="6100" y="187"/>
                </a:cubicBezTo>
                <a:cubicBezTo>
                  <a:pt x="6100" y="187"/>
                  <a:pt x="6100" y="188"/>
                  <a:pt x="6101" y="188"/>
                </a:cubicBezTo>
                <a:cubicBezTo>
                  <a:pt x="6101" y="188"/>
                  <a:pt x="6102" y="188"/>
                  <a:pt x="6102" y="188"/>
                </a:cubicBezTo>
                <a:cubicBezTo>
                  <a:pt x="6102" y="189"/>
                  <a:pt x="6102" y="191"/>
                  <a:pt x="6103" y="193"/>
                </a:cubicBezTo>
                <a:cubicBezTo>
                  <a:pt x="6104" y="194"/>
                  <a:pt x="6106" y="195"/>
                  <a:pt x="6107" y="197"/>
                </a:cubicBezTo>
                <a:cubicBezTo>
                  <a:pt x="6108" y="198"/>
                  <a:pt x="6108" y="199"/>
                  <a:pt x="6108" y="201"/>
                </a:cubicBezTo>
                <a:cubicBezTo>
                  <a:pt x="6108" y="202"/>
                  <a:pt x="6109" y="203"/>
                  <a:pt x="6109" y="205"/>
                </a:cubicBezTo>
                <a:cubicBezTo>
                  <a:pt x="6110" y="206"/>
                  <a:pt x="6110" y="209"/>
                  <a:pt x="6110" y="210"/>
                </a:cubicBezTo>
                <a:cubicBezTo>
                  <a:pt x="6111" y="211"/>
                  <a:pt x="6113" y="212"/>
                  <a:pt x="6113" y="212"/>
                </a:cubicBezTo>
                <a:cubicBezTo>
                  <a:pt x="6114" y="212"/>
                  <a:pt x="6114" y="211"/>
                  <a:pt x="6114" y="210"/>
                </a:cubicBezTo>
                <a:cubicBezTo>
                  <a:pt x="6115" y="210"/>
                  <a:pt x="6115" y="209"/>
                  <a:pt x="6115" y="208"/>
                </a:cubicBezTo>
                <a:cubicBezTo>
                  <a:pt x="6116" y="208"/>
                  <a:pt x="6116" y="208"/>
                  <a:pt x="6116" y="208"/>
                </a:cubicBezTo>
                <a:cubicBezTo>
                  <a:pt x="6117" y="207"/>
                  <a:pt x="6117" y="207"/>
                  <a:pt x="6117" y="207"/>
                </a:cubicBezTo>
                <a:cubicBezTo>
                  <a:pt x="6118" y="207"/>
                  <a:pt x="6120" y="206"/>
                  <a:pt x="6121" y="206"/>
                </a:cubicBezTo>
                <a:cubicBezTo>
                  <a:pt x="6121" y="205"/>
                  <a:pt x="6121" y="204"/>
                  <a:pt x="6122" y="204"/>
                </a:cubicBezTo>
                <a:cubicBezTo>
                  <a:pt x="6122" y="203"/>
                  <a:pt x="6122" y="202"/>
                  <a:pt x="6123" y="202"/>
                </a:cubicBezTo>
                <a:cubicBezTo>
                  <a:pt x="6123" y="201"/>
                  <a:pt x="6123" y="200"/>
                  <a:pt x="6124" y="200"/>
                </a:cubicBezTo>
                <a:cubicBezTo>
                  <a:pt x="6124" y="200"/>
                  <a:pt x="6124" y="200"/>
                  <a:pt x="6125" y="200"/>
                </a:cubicBezTo>
                <a:cubicBezTo>
                  <a:pt x="6126" y="201"/>
                  <a:pt x="6127" y="202"/>
                  <a:pt x="6128" y="203"/>
                </a:cubicBezTo>
                <a:cubicBezTo>
                  <a:pt x="6129" y="204"/>
                  <a:pt x="6129" y="206"/>
                  <a:pt x="6129" y="207"/>
                </a:cubicBezTo>
                <a:cubicBezTo>
                  <a:pt x="6129" y="207"/>
                  <a:pt x="6130" y="208"/>
                  <a:pt x="6130" y="208"/>
                </a:cubicBezTo>
                <a:cubicBezTo>
                  <a:pt x="6130" y="209"/>
                  <a:pt x="6131" y="209"/>
                  <a:pt x="6131" y="210"/>
                </a:cubicBezTo>
                <a:cubicBezTo>
                  <a:pt x="6131" y="211"/>
                  <a:pt x="6131" y="213"/>
                  <a:pt x="6132" y="215"/>
                </a:cubicBezTo>
                <a:cubicBezTo>
                  <a:pt x="6133" y="217"/>
                  <a:pt x="6135" y="219"/>
                  <a:pt x="6135" y="220"/>
                </a:cubicBezTo>
                <a:cubicBezTo>
                  <a:pt x="6136" y="222"/>
                  <a:pt x="6136" y="224"/>
                  <a:pt x="6136" y="225"/>
                </a:cubicBezTo>
                <a:cubicBezTo>
                  <a:pt x="6137" y="227"/>
                  <a:pt x="6137" y="229"/>
                  <a:pt x="6137" y="231"/>
                </a:cubicBezTo>
                <a:cubicBezTo>
                  <a:pt x="6138" y="232"/>
                  <a:pt x="6138" y="235"/>
                  <a:pt x="6139" y="236"/>
                </a:cubicBezTo>
                <a:cubicBezTo>
                  <a:pt x="6139" y="237"/>
                  <a:pt x="6139" y="238"/>
                  <a:pt x="6140" y="239"/>
                </a:cubicBezTo>
                <a:cubicBezTo>
                  <a:pt x="6140" y="240"/>
                  <a:pt x="6142" y="241"/>
                  <a:pt x="6143" y="243"/>
                </a:cubicBezTo>
                <a:cubicBezTo>
                  <a:pt x="6143" y="245"/>
                  <a:pt x="6143" y="248"/>
                  <a:pt x="6144" y="250"/>
                </a:cubicBezTo>
                <a:cubicBezTo>
                  <a:pt x="6144" y="252"/>
                  <a:pt x="6144" y="254"/>
                  <a:pt x="6145" y="255"/>
                </a:cubicBezTo>
                <a:cubicBezTo>
                  <a:pt x="6145" y="256"/>
                  <a:pt x="6146" y="257"/>
                  <a:pt x="6146" y="258"/>
                </a:cubicBezTo>
                <a:cubicBezTo>
                  <a:pt x="6146" y="260"/>
                  <a:pt x="6146" y="261"/>
                  <a:pt x="6147" y="263"/>
                </a:cubicBezTo>
                <a:cubicBezTo>
                  <a:pt x="6147" y="265"/>
                  <a:pt x="6149" y="268"/>
                  <a:pt x="6150" y="270"/>
                </a:cubicBezTo>
                <a:cubicBezTo>
                  <a:pt x="6151" y="272"/>
                  <a:pt x="6151" y="273"/>
                  <a:pt x="6151" y="274"/>
                </a:cubicBezTo>
                <a:cubicBezTo>
                  <a:pt x="6152" y="275"/>
                  <a:pt x="6152" y="276"/>
                  <a:pt x="6152" y="276"/>
                </a:cubicBezTo>
                <a:cubicBezTo>
                  <a:pt x="6152" y="277"/>
                  <a:pt x="6153" y="278"/>
                  <a:pt x="6153" y="279"/>
                </a:cubicBezTo>
                <a:cubicBezTo>
                  <a:pt x="6153" y="280"/>
                  <a:pt x="6153" y="281"/>
                  <a:pt x="6154" y="281"/>
                </a:cubicBezTo>
                <a:cubicBezTo>
                  <a:pt x="6155" y="282"/>
                  <a:pt x="6157" y="283"/>
                  <a:pt x="6157" y="284"/>
                </a:cubicBezTo>
                <a:cubicBezTo>
                  <a:pt x="6158" y="284"/>
                  <a:pt x="6158" y="284"/>
                  <a:pt x="6158" y="285"/>
                </a:cubicBezTo>
                <a:cubicBezTo>
                  <a:pt x="6159" y="285"/>
                  <a:pt x="6159" y="286"/>
                  <a:pt x="6159" y="287"/>
                </a:cubicBezTo>
                <a:cubicBezTo>
                  <a:pt x="6160" y="287"/>
                  <a:pt x="6160" y="287"/>
                  <a:pt x="6160" y="287"/>
                </a:cubicBezTo>
                <a:cubicBezTo>
                  <a:pt x="6161" y="287"/>
                  <a:pt x="6164" y="288"/>
                  <a:pt x="6165" y="288"/>
                </a:cubicBezTo>
                <a:cubicBezTo>
                  <a:pt x="6165" y="289"/>
                  <a:pt x="6165" y="289"/>
                  <a:pt x="6166" y="290"/>
                </a:cubicBezTo>
                <a:cubicBezTo>
                  <a:pt x="6166" y="290"/>
                  <a:pt x="6166" y="292"/>
                  <a:pt x="6167" y="292"/>
                </a:cubicBezTo>
                <a:cubicBezTo>
                  <a:pt x="6167" y="292"/>
                  <a:pt x="6168" y="292"/>
                  <a:pt x="6168" y="292"/>
                </a:cubicBezTo>
                <a:cubicBezTo>
                  <a:pt x="6168" y="291"/>
                  <a:pt x="6168" y="289"/>
                  <a:pt x="6169" y="288"/>
                </a:cubicBezTo>
                <a:cubicBezTo>
                  <a:pt x="6170" y="287"/>
                  <a:pt x="6171" y="287"/>
                  <a:pt x="6172" y="286"/>
                </a:cubicBezTo>
                <a:cubicBezTo>
                  <a:pt x="6173" y="285"/>
                  <a:pt x="6173" y="283"/>
                  <a:pt x="6173" y="281"/>
                </a:cubicBezTo>
                <a:cubicBezTo>
                  <a:pt x="6173" y="280"/>
                  <a:pt x="6174" y="278"/>
                  <a:pt x="6174" y="277"/>
                </a:cubicBezTo>
                <a:cubicBezTo>
                  <a:pt x="6175" y="275"/>
                  <a:pt x="6175" y="275"/>
                  <a:pt x="6175" y="274"/>
                </a:cubicBezTo>
                <a:cubicBezTo>
                  <a:pt x="6176" y="273"/>
                  <a:pt x="6176" y="272"/>
                  <a:pt x="6176" y="271"/>
                </a:cubicBezTo>
                <a:cubicBezTo>
                  <a:pt x="6177" y="270"/>
                  <a:pt x="6179" y="269"/>
                  <a:pt x="6179" y="268"/>
                </a:cubicBezTo>
                <a:cubicBezTo>
                  <a:pt x="6180" y="268"/>
                  <a:pt x="6180" y="266"/>
                  <a:pt x="6181" y="266"/>
                </a:cubicBezTo>
                <a:cubicBezTo>
                  <a:pt x="6181" y="266"/>
                  <a:pt x="6181" y="268"/>
                  <a:pt x="6182" y="268"/>
                </a:cubicBezTo>
                <a:cubicBezTo>
                  <a:pt x="6182" y="268"/>
                  <a:pt x="6182" y="267"/>
                  <a:pt x="6182" y="267"/>
                </a:cubicBezTo>
                <a:cubicBezTo>
                  <a:pt x="6183" y="266"/>
                  <a:pt x="6183" y="265"/>
                  <a:pt x="6184" y="264"/>
                </a:cubicBezTo>
                <a:cubicBezTo>
                  <a:pt x="6184" y="263"/>
                  <a:pt x="6186" y="262"/>
                  <a:pt x="6187" y="261"/>
                </a:cubicBezTo>
                <a:cubicBezTo>
                  <a:pt x="6187" y="260"/>
                  <a:pt x="6188" y="260"/>
                  <a:pt x="6188" y="259"/>
                </a:cubicBezTo>
                <a:cubicBezTo>
                  <a:pt x="6188" y="258"/>
                  <a:pt x="6188" y="258"/>
                  <a:pt x="6189" y="257"/>
                </a:cubicBezTo>
                <a:cubicBezTo>
                  <a:pt x="6189" y="257"/>
                  <a:pt x="6189" y="256"/>
                  <a:pt x="6190" y="255"/>
                </a:cubicBezTo>
                <a:cubicBezTo>
                  <a:pt x="6190" y="255"/>
                  <a:pt x="6190" y="255"/>
                  <a:pt x="6191" y="255"/>
                </a:cubicBezTo>
                <a:cubicBezTo>
                  <a:pt x="6192" y="256"/>
                  <a:pt x="6194" y="256"/>
                  <a:pt x="6194" y="256"/>
                </a:cubicBezTo>
                <a:cubicBezTo>
                  <a:pt x="6195" y="256"/>
                  <a:pt x="6195" y="257"/>
                  <a:pt x="6195" y="257"/>
                </a:cubicBezTo>
                <a:cubicBezTo>
                  <a:pt x="6195" y="257"/>
                  <a:pt x="6196" y="256"/>
                  <a:pt x="6196" y="256"/>
                </a:cubicBezTo>
                <a:cubicBezTo>
                  <a:pt x="6196" y="256"/>
                  <a:pt x="6197" y="256"/>
                  <a:pt x="6197" y="257"/>
                </a:cubicBezTo>
                <a:cubicBezTo>
                  <a:pt x="6198" y="258"/>
                  <a:pt x="6198" y="261"/>
                  <a:pt x="6198" y="263"/>
                </a:cubicBezTo>
                <a:cubicBezTo>
                  <a:pt x="6199" y="264"/>
                  <a:pt x="6201" y="264"/>
                  <a:pt x="6201" y="265"/>
                </a:cubicBezTo>
                <a:cubicBezTo>
                  <a:pt x="6202" y="266"/>
                  <a:pt x="6202" y="268"/>
                  <a:pt x="6202" y="270"/>
                </a:cubicBezTo>
                <a:cubicBezTo>
                  <a:pt x="6203" y="271"/>
                  <a:pt x="6203" y="273"/>
                  <a:pt x="6204" y="275"/>
                </a:cubicBezTo>
                <a:cubicBezTo>
                  <a:pt x="6204" y="276"/>
                  <a:pt x="6204" y="277"/>
                  <a:pt x="6205" y="279"/>
                </a:cubicBezTo>
                <a:cubicBezTo>
                  <a:pt x="6205" y="281"/>
                  <a:pt x="6205" y="283"/>
                  <a:pt x="6206" y="285"/>
                </a:cubicBezTo>
                <a:cubicBezTo>
                  <a:pt x="6206" y="287"/>
                  <a:pt x="6209" y="290"/>
                  <a:pt x="6210" y="292"/>
                </a:cubicBezTo>
                <a:cubicBezTo>
                  <a:pt x="6211" y="294"/>
                  <a:pt x="6211" y="296"/>
                  <a:pt x="6211" y="298"/>
                </a:cubicBezTo>
                <a:cubicBezTo>
                  <a:pt x="6211" y="299"/>
                  <a:pt x="6212" y="299"/>
                  <a:pt x="6212" y="300"/>
                </a:cubicBezTo>
                <a:cubicBezTo>
                  <a:pt x="6212" y="301"/>
                  <a:pt x="6212" y="305"/>
                  <a:pt x="6213" y="307"/>
                </a:cubicBezTo>
                <a:cubicBezTo>
                  <a:pt x="6214" y="310"/>
                  <a:pt x="6215" y="312"/>
                  <a:pt x="6216" y="314"/>
                </a:cubicBezTo>
                <a:cubicBezTo>
                  <a:pt x="6217" y="317"/>
                  <a:pt x="6217" y="320"/>
                  <a:pt x="6217" y="323"/>
                </a:cubicBezTo>
                <a:cubicBezTo>
                  <a:pt x="6218" y="326"/>
                  <a:pt x="6218" y="328"/>
                  <a:pt x="6218" y="331"/>
                </a:cubicBezTo>
                <a:cubicBezTo>
                  <a:pt x="6218" y="333"/>
                  <a:pt x="6219" y="335"/>
                  <a:pt x="6219" y="337"/>
                </a:cubicBezTo>
                <a:cubicBezTo>
                  <a:pt x="6220" y="339"/>
                  <a:pt x="6220" y="341"/>
                  <a:pt x="6220" y="342"/>
                </a:cubicBezTo>
                <a:cubicBezTo>
                  <a:pt x="6221" y="342"/>
                  <a:pt x="6223" y="342"/>
                  <a:pt x="6224" y="342"/>
                </a:cubicBezTo>
                <a:cubicBezTo>
                  <a:pt x="6224" y="342"/>
                  <a:pt x="6224" y="342"/>
                  <a:pt x="6224" y="342"/>
                </a:cubicBezTo>
                <a:cubicBezTo>
                  <a:pt x="6225" y="341"/>
                  <a:pt x="6225" y="341"/>
                  <a:pt x="6226" y="340"/>
                </a:cubicBezTo>
                <a:cubicBezTo>
                  <a:pt x="6226" y="340"/>
                  <a:pt x="6226" y="339"/>
                  <a:pt x="6227" y="339"/>
                </a:cubicBezTo>
                <a:cubicBezTo>
                  <a:pt x="6227" y="339"/>
                  <a:pt x="6227" y="338"/>
                  <a:pt x="6228" y="337"/>
                </a:cubicBezTo>
                <a:cubicBezTo>
                  <a:pt x="6229" y="336"/>
                  <a:pt x="6231" y="332"/>
                  <a:pt x="6232" y="331"/>
                </a:cubicBezTo>
                <a:cubicBezTo>
                  <a:pt x="6232" y="331"/>
                  <a:pt x="6233" y="332"/>
                  <a:pt x="6233" y="332"/>
                </a:cubicBezTo>
                <a:cubicBezTo>
                  <a:pt x="6233" y="333"/>
                  <a:pt x="6234" y="333"/>
                  <a:pt x="6234" y="334"/>
                </a:cubicBezTo>
                <a:cubicBezTo>
                  <a:pt x="6234" y="334"/>
                  <a:pt x="6234" y="335"/>
                  <a:pt x="6235" y="336"/>
                </a:cubicBezTo>
                <a:cubicBezTo>
                  <a:pt x="6236" y="337"/>
                  <a:pt x="6237" y="338"/>
                  <a:pt x="6238" y="339"/>
                </a:cubicBezTo>
                <a:cubicBezTo>
                  <a:pt x="6239" y="339"/>
                  <a:pt x="6239" y="339"/>
                  <a:pt x="6239" y="339"/>
                </a:cubicBezTo>
                <a:cubicBezTo>
                  <a:pt x="6240" y="340"/>
                  <a:pt x="6240" y="340"/>
                  <a:pt x="6240" y="340"/>
                </a:cubicBezTo>
                <a:cubicBezTo>
                  <a:pt x="6241" y="340"/>
                  <a:pt x="6241" y="339"/>
                  <a:pt x="6241" y="340"/>
                </a:cubicBezTo>
                <a:cubicBezTo>
                  <a:pt x="6242" y="340"/>
                  <a:pt x="6242" y="341"/>
                  <a:pt x="6243" y="342"/>
                </a:cubicBezTo>
                <a:cubicBezTo>
                  <a:pt x="6243" y="342"/>
                  <a:pt x="6246" y="341"/>
                  <a:pt x="6247" y="341"/>
                </a:cubicBezTo>
                <a:cubicBezTo>
                  <a:pt x="6247" y="341"/>
                  <a:pt x="6248" y="342"/>
                  <a:pt x="6248" y="342"/>
                </a:cubicBezTo>
                <a:cubicBezTo>
                  <a:pt x="6248" y="342"/>
                  <a:pt x="6248" y="342"/>
                  <a:pt x="6249" y="342"/>
                </a:cubicBezTo>
                <a:cubicBezTo>
                  <a:pt x="6249" y="342"/>
                  <a:pt x="6249" y="341"/>
                  <a:pt x="6250" y="341"/>
                </a:cubicBezTo>
                <a:cubicBezTo>
                  <a:pt x="6250" y="341"/>
                  <a:pt x="6252" y="342"/>
                  <a:pt x="6253" y="342"/>
                </a:cubicBezTo>
                <a:cubicBezTo>
                  <a:pt x="6254" y="342"/>
                  <a:pt x="6254" y="343"/>
                  <a:pt x="6254" y="344"/>
                </a:cubicBezTo>
                <a:cubicBezTo>
                  <a:pt x="6254" y="345"/>
                  <a:pt x="6255" y="346"/>
                  <a:pt x="6255" y="347"/>
                </a:cubicBezTo>
                <a:cubicBezTo>
                  <a:pt x="6255" y="348"/>
                  <a:pt x="6256" y="350"/>
                  <a:pt x="6256" y="351"/>
                </a:cubicBezTo>
                <a:cubicBezTo>
                  <a:pt x="6256" y="353"/>
                  <a:pt x="6256" y="354"/>
                  <a:pt x="6257" y="355"/>
                </a:cubicBezTo>
                <a:cubicBezTo>
                  <a:pt x="6258" y="356"/>
                  <a:pt x="6260" y="358"/>
                  <a:pt x="6260" y="359"/>
                </a:cubicBezTo>
                <a:cubicBezTo>
                  <a:pt x="6261" y="359"/>
                  <a:pt x="6261" y="359"/>
                  <a:pt x="6261" y="359"/>
                </a:cubicBezTo>
                <a:cubicBezTo>
                  <a:pt x="6262" y="361"/>
                  <a:pt x="6262" y="367"/>
                  <a:pt x="6262" y="369"/>
                </a:cubicBezTo>
                <a:cubicBezTo>
                  <a:pt x="6263" y="371"/>
                  <a:pt x="6263" y="371"/>
                  <a:pt x="6263" y="372"/>
                </a:cubicBezTo>
                <a:cubicBezTo>
                  <a:pt x="6264" y="373"/>
                  <a:pt x="6264" y="375"/>
                  <a:pt x="6264" y="375"/>
                </a:cubicBezTo>
                <a:cubicBezTo>
                  <a:pt x="6265" y="376"/>
                  <a:pt x="6267" y="376"/>
                  <a:pt x="6268" y="377"/>
                </a:cubicBezTo>
                <a:cubicBezTo>
                  <a:pt x="6268" y="377"/>
                  <a:pt x="6268" y="377"/>
                  <a:pt x="6269" y="377"/>
                </a:cubicBezTo>
                <a:cubicBezTo>
                  <a:pt x="6269" y="377"/>
                  <a:pt x="6269" y="378"/>
                  <a:pt x="6270" y="379"/>
                </a:cubicBezTo>
                <a:cubicBezTo>
                  <a:pt x="6270" y="379"/>
                  <a:pt x="6270" y="380"/>
                  <a:pt x="6271" y="380"/>
                </a:cubicBezTo>
                <a:cubicBezTo>
                  <a:pt x="6271" y="380"/>
                  <a:pt x="6271" y="381"/>
                  <a:pt x="6272" y="381"/>
                </a:cubicBezTo>
                <a:cubicBezTo>
                  <a:pt x="6273" y="381"/>
                  <a:pt x="6274" y="381"/>
                  <a:pt x="6275" y="381"/>
                </a:cubicBezTo>
                <a:cubicBezTo>
                  <a:pt x="6276" y="381"/>
                  <a:pt x="6277" y="381"/>
                  <a:pt x="6277" y="381"/>
                </a:cubicBezTo>
                <a:cubicBezTo>
                  <a:pt x="6278" y="381"/>
                  <a:pt x="6278" y="381"/>
                  <a:pt x="6278" y="381"/>
                </a:cubicBezTo>
                <a:cubicBezTo>
                  <a:pt x="6278" y="381"/>
                  <a:pt x="6279" y="381"/>
                  <a:pt x="6279" y="381"/>
                </a:cubicBezTo>
                <a:cubicBezTo>
                  <a:pt x="6280" y="382"/>
                  <a:pt x="6282" y="381"/>
                  <a:pt x="6282" y="382"/>
                </a:cubicBezTo>
                <a:cubicBezTo>
                  <a:pt x="6283" y="382"/>
                  <a:pt x="6283" y="385"/>
                  <a:pt x="6283" y="386"/>
                </a:cubicBezTo>
                <a:cubicBezTo>
                  <a:pt x="6284" y="386"/>
                  <a:pt x="6284" y="385"/>
                  <a:pt x="6285" y="385"/>
                </a:cubicBezTo>
                <a:cubicBezTo>
                  <a:pt x="6285" y="385"/>
                  <a:pt x="6285" y="385"/>
                  <a:pt x="6285" y="386"/>
                </a:cubicBezTo>
                <a:cubicBezTo>
                  <a:pt x="6286" y="387"/>
                  <a:pt x="6286" y="391"/>
                  <a:pt x="6286" y="392"/>
                </a:cubicBezTo>
                <a:cubicBezTo>
                  <a:pt x="6287" y="394"/>
                  <a:pt x="6289" y="393"/>
                  <a:pt x="6290" y="393"/>
                </a:cubicBezTo>
                <a:cubicBezTo>
                  <a:pt x="6290" y="393"/>
                  <a:pt x="6291" y="394"/>
                  <a:pt x="6291" y="395"/>
                </a:cubicBezTo>
                <a:cubicBezTo>
                  <a:pt x="6291" y="396"/>
                  <a:pt x="6291" y="399"/>
                  <a:pt x="6292" y="400"/>
                </a:cubicBezTo>
                <a:cubicBezTo>
                  <a:pt x="6292" y="400"/>
                  <a:pt x="6293" y="400"/>
                  <a:pt x="6293" y="400"/>
                </a:cubicBezTo>
                <a:cubicBezTo>
                  <a:pt x="6293" y="400"/>
                  <a:pt x="6293" y="400"/>
                  <a:pt x="6294" y="400"/>
                </a:cubicBezTo>
                <a:cubicBezTo>
                  <a:pt x="6295" y="400"/>
                  <a:pt x="6296" y="399"/>
                  <a:pt x="6297" y="398"/>
                </a:cubicBezTo>
                <a:cubicBezTo>
                  <a:pt x="6298" y="398"/>
                  <a:pt x="6298" y="397"/>
                  <a:pt x="6298" y="397"/>
                </a:cubicBezTo>
                <a:cubicBezTo>
                  <a:pt x="6298" y="397"/>
                  <a:pt x="6299" y="398"/>
                  <a:pt x="6299" y="399"/>
                </a:cubicBezTo>
                <a:cubicBezTo>
                  <a:pt x="6299" y="399"/>
                  <a:pt x="6300" y="399"/>
                  <a:pt x="6300" y="399"/>
                </a:cubicBezTo>
                <a:cubicBezTo>
                  <a:pt x="6300" y="399"/>
                  <a:pt x="6301" y="399"/>
                  <a:pt x="6301" y="398"/>
                </a:cubicBezTo>
                <a:cubicBezTo>
                  <a:pt x="6302" y="398"/>
                  <a:pt x="6304" y="397"/>
                  <a:pt x="6304" y="397"/>
                </a:cubicBezTo>
                <a:cubicBezTo>
                  <a:pt x="6305" y="397"/>
                  <a:pt x="6305" y="396"/>
                  <a:pt x="6305" y="396"/>
                </a:cubicBezTo>
                <a:cubicBezTo>
                  <a:pt x="6306" y="396"/>
                  <a:pt x="6306" y="396"/>
                  <a:pt x="6306" y="396"/>
                </a:cubicBezTo>
              </a:path>
            </a:pathLst>
          </a:custGeom>
          <a:noFill/>
          <a:ln w="19050" cap="rnd">
            <a:solidFill>
              <a:srgbClr val="B5D339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0BC057-1BE4-4808-9D35-C859C3CCF9F8}"/>
              </a:ext>
            </a:extLst>
          </p:cNvPr>
          <p:cNvSpPr/>
          <p:nvPr userDrawn="1"/>
        </p:nvSpPr>
        <p:spPr>
          <a:xfrm>
            <a:off x="11056776" y="223935"/>
            <a:ext cx="830424" cy="634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946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681" r:id="rId2"/>
    <p:sldLayoutId id="2147483679" r:id="rId3"/>
    <p:sldLayoutId id="2147483669" r:id="rId4"/>
    <p:sldLayoutId id="2147483690" r:id="rId5"/>
    <p:sldLayoutId id="2147483672" r:id="rId6"/>
    <p:sldLayoutId id="2147483691" r:id="rId7"/>
    <p:sldLayoutId id="2147483695" r:id="rId8"/>
    <p:sldLayoutId id="2147483694" r:id="rId9"/>
    <p:sldLayoutId id="2147483693" r:id="rId10"/>
    <p:sldLayoutId id="2147483692" r:id="rId11"/>
    <p:sldLayoutId id="2147483682" r:id="rId12"/>
    <p:sldLayoutId id="2147483696" r:id="rId13"/>
    <p:sldLayoutId id="2147483687" r:id="rId14"/>
    <p:sldLayoutId id="2147483697" r:id="rId15"/>
    <p:sldLayoutId id="2147483683" r:id="rId16"/>
    <p:sldLayoutId id="2147483698" r:id="rId17"/>
    <p:sldLayoutId id="2147483699" r:id="rId18"/>
    <p:sldLayoutId id="2147483701" r:id="rId19"/>
    <p:sldLayoutId id="2147483703" r:id="rId20"/>
    <p:sldLayoutId id="2147483702" r:id="rId21"/>
    <p:sldLayoutId id="2147483705" r:id="rId22"/>
    <p:sldLayoutId id="2147483704" r:id="rId23"/>
    <p:sldLayoutId id="2147483709" r:id="rId24"/>
    <p:sldLayoutId id="2147483708" r:id="rId25"/>
    <p:sldLayoutId id="2147483707" r:id="rId26"/>
    <p:sldLayoutId id="2147483706" r:id="rId27"/>
    <p:sldLayoutId id="2147483686" r:id="rId28"/>
    <p:sldLayoutId id="2147483712" r:id="rId29"/>
    <p:sldLayoutId id="2147483673" r:id="rId30"/>
    <p:sldLayoutId id="2147483713" r:id="rId31"/>
    <p:sldLayoutId id="2147483675" r:id="rId32"/>
  </p:sldLayoutIdLst>
  <p:hf hdr="0" ftr="0" dt="0"/>
  <p:txStyles>
    <p:titleStyle>
      <a:lvl1pPr algn="l" defTabSz="914377" rtl="0" eaLnBrk="1" latinLnBrk="0" hangingPunct="1">
        <a:lnSpc>
          <a:spcPct val="87000"/>
        </a:lnSpc>
        <a:spcBef>
          <a:spcPct val="0"/>
        </a:spcBef>
        <a:buNone/>
        <a:defRPr sz="3000" b="1" kern="1200" cap="none" baseline="0">
          <a:solidFill>
            <a:schemeClr val="tx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l" defTabSz="914377" rtl="0" eaLnBrk="1" latinLnBrk="0" hangingPunct="1">
        <a:lnSpc>
          <a:spcPct val="87000"/>
        </a:lnSpc>
        <a:spcBef>
          <a:spcPts val="1000"/>
        </a:spcBef>
        <a:buFont typeface="Arial" panose="020B0604020202020204" pitchFamily="34" charset="0"/>
        <a:buChar char="​"/>
        <a:defRPr sz="1400" kern="1200" cap="none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85744" indent="-141284" algn="l" defTabSz="914377" rtl="0" eaLnBrk="1" latinLnBrk="0" hangingPunct="1">
        <a:lnSpc>
          <a:spcPct val="87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69925" indent="-285750" algn="l" defTabSz="914377" rtl="0" eaLnBrk="1" latinLnBrk="0" hangingPunct="1">
        <a:lnSpc>
          <a:spcPct val="87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68371" indent="-141284" algn="l" defTabSz="914377" rtl="0" eaLnBrk="1" latinLnBrk="0" hangingPunct="1">
        <a:lnSpc>
          <a:spcPct val="87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0" indent="0" algn="l" defTabSz="914377" rtl="0" eaLnBrk="1" latinLnBrk="0" hangingPunct="1">
        <a:lnSpc>
          <a:spcPct val="87000"/>
        </a:lnSpc>
        <a:spcBef>
          <a:spcPts val="0"/>
        </a:spcBef>
        <a:spcAft>
          <a:spcPts val="2000"/>
        </a:spcAft>
        <a:buFontTx/>
        <a:buNone/>
        <a:defRPr sz="1600" i="1" kern="120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2000"/>
        </a:spcAft>
        <a:buFont typeface="Arial" panose="020B0604020202020204" pitchFamily="34" charset="0"/>
        <a:buNone/>
        <a:defRPr sz="1600" i="1" kern="1200">
          <a:solidFill>
            <a:schemeClr val="tx2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2" userDrawn="1">
          <p15:clr>
            <a:srgbClr val="F26B43"/>
          </p15:clr>
        </p15:guide>
        <p15:guide id="2" pos="143" userDrawn="1">
          <p15:clr>
            <a:srgbClr val="F26B43"/>
          </p15:clr>
        </p15:guide>
        <p15:guide id="3" orient="horz" pos="4178" userDrawn="1">
          <p15:clr>
            <a:srgbClr val="F26B43"/>
          </p15:clr>
        </p15:guide>
        <p15:guide id="4" pos="7537" userDrawn="1">
          <p15:clr>
            <a:srgbClr val="F26B43"/>
          </p15:clr>
        </p15:guide>
        <p15:guide id="5" pos="220" userDrawn="1">
          <p15:clr>
            <a:srgbClr val="9FCC3B"/>
          </p15:clr>
        </p15:guide>
        <p15:guide id="6" pos="5043" userDrawn="1">
          <p15:clr>
            <a:srgbClr val="FBAE40"/>
          </p15:clr>
        </p15:guide>
        <p15:guide id="7" pos="7447" userDrawn="1">
          <p15:clr>
            <a:srgbClr val="9FCC3B"/>
          </p15:clr>
        </p15:guide>
        <p15:guide id="8" pos="2615" userDrawn="1">
          <p15:clr>
            <a:srgbClr val="FBAE40"/>
          </p15:clr>
        </p15:guide>
        <p15:guide id="11" orient="horz" pos="799" userDrawn="1">
          <p15:clr>
            <a:srgbClr val="9FCC3B"/>
          </p15:clr>
        </p15:guide>
        <p15:guide id="12" orient="horz" pos="3974" userDrawn="1">
          <p15:clr>
            <a:srgbClr val="9FCC3B"/>
          </p15:clr>
        </p15:guide>
        <p15:guide id="13" orient="horz" pos="1842" userDrawn="1">
          <p15:clr>
            <a:srgbClr val="547EBF"/>
          </p15:clr>
        </p15:guide>
        <p15:guide id="14" orient="horz" pos="2908" userDrawn="1">
          <p15:clr>
            <a:srgbClr val="547EBF"/>
          </p15:clr>
        </p15:guide>
        <p15:guide id="15" pos="2547" userDrawn="1">
          <p15:clr>
            <a:srgbClr val="FDE53C"/>
          </p15:clr>
        </p15:guide>
        <p15:guide id="16" pos="2683" userDrawn="1">
          <p15:clr>
            <a:srgbClr val="FDE53C"/>
          </p15:clr>
        </p15:guide>
        <p15:guide id="17" pos="4975" userDrawn="1">
          <p15:clr>
            <a:srgbClr val="FDE53C"/>
          </p15:clr>
        </p15:guide>
        <p15:guide id="18" pos="5111" userDrawn="1">
          <p15:clr>
            <a:srgbClr val="FDE53C"/>
          </p15:clr>
        </p15:guide>
        <p15:guide id="19" orient="horz" pos="1933" userDrawn="1">
          <p15:clr>
            <a:srgbClr val="5ACBF0"/>
          </p15:clr>
        </p15:guide>
        <p15:guide id="20" orient="horz" pos="1797" userDrawn="1">
          <p15:clr>
            <a:srgbClr val="5ACBF0"/>
          </p15:clr>
        </p15:guide>
        <p15:guide id="21" orient="horz" pos="2840" userDrawn="1">
          <p15:clr>
            <a:srgbClr val="5ACBF0"/>
          </p15:clr>
        </p15:guide>
        <p15:guide id="22" orient="horz" pos="2976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0.png"/><Relationship Id="rId18" Type="http://schemas.openxmlformats.org/officeDocument/2006/relationships/image" Target="../media/image2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3.sv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A578D1E8-89A8-4F4A-9683-A3AF9C087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252" y="803928"/>
            <a:ext cx="11471275" cy="624581"/>
          </a:xfrm>
        </p:spPr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Risk Talks</a:t>
            </a:r>
          </a:p>
        </p:txBody>
      </p:sp>
      <p:pic>
        <p:nvPicPr>
          <p:cNvPr id="6" name="Graphic 5" descr="Calculator">
            <a:extLst>
              <a:ext uri="{FF2B5EF4-FFF2-40B4-BE49-F238E27FC236}">
                <a16:creationId xmlns:a16="http://schemas.microsoft.com/office/drawing/2014/main" id="{41B7DD4D-223D-4D3A-A0D2-2BF0683D80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0008" y="2151998"/>
            <a:ext cx="521208" cy="521208"/>
          </a:xfrm>
          <a:prstGeom prst="rect">
            <a:avLst/>
          </a:prstGeom>
        </p:spPr>
      </p:pic>
      <p:pic>
        <p:nvPicPr>
          <p:cNvPr id="8" name="Graphic 7" descr="Checklist">
            <a:extLst>
              <a:ext uri="{FF2B5EF4-FFF2-40B4-BE49-F238E27FC236}">
                <a16:creationId xmlns:a16="http://schemas.microsoft.com/office/drawing/2014/main" id="{BA0FB3B6-C8C1-4995-A89F-AFD2990F40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27904" y="2151998"/>
            <a:ext cx="521208" cy="521208"/>
          </a:xfrm>
          <a:prstGeom prst="rect">
            <a:avLst/>
          </a:prstGeom>
        </p:spPr>
      </p:pic>
      <p:pic>
        <p:nvPicPr>
          <p:cNvPr id="10" name="Graphic 9" descr="Sustainability">
            <a:extLst>
              <a:ext uri="{FF2B5EF4-FFF2-40B4-BE49-F238E27FC236}">
                <a16:creationId xmlns:a16="http://schemas.microsoft.com/office/drawing/2014/main" id="{55C55AA4-1137-4FC7-9148-931D7ACB72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717813" y="2151998"/>
            <a:ext cx="521208" cy="521208"/>
          </a:xfrm>
          <a:prstGeom prst="rect">
            <a:avLst/>
          </a:prstGeom>
        </p:spPr>
      </p:pic>
      <p:pic>
        <p:nvPicPr>
          <p:cNvPr id="12" name="Graphic 11" descr="Statistics">
            <a:extLst>
              <a:ext uri="{FF2B5EF4-FFF2-40B4-BE49-F238E27FC236}">
                <a16:creationId xmlns:a16="http://schemas.microsoft.com/office/drawing/2014/main" id="{EBC5959C-B881-4A1F-81CD-EDD5A6BAAE8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91648" y="2151998"/>
            <a:ext cx="521208" cy="521208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AC82E9-DC21-4EF0-8538-42E3E33C2163}"/>
              </a:ext>
            </a:extLst>
          </p:cNvPr>
          <p:cNvCxnSpPr>
            <a:cxnSpLocks/>
          </p:cNvCxnSpPr>
          <p:nvPr/>
        </p:nvCxnSpPr>
        <p:spPr>
          <a:xfrm>
            <a:off x="665424" y="2836890"/>
            <a:ext cx="11345762" cy="0"/>
          </a:xfrm>
          <a:prstGeom prst="straightConnector1">
            <a:avLst/>
          </a:prstGeom>
          <a:ln w="12700">
            <a:solidFill>
              <a:srgbClr val="007C9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AFDB41A8-FBA4-47F4-B463-F7AFE17D5222}"/>
              </a:ext>
            </a:extLst>
          </p:cNvPr>
          <p:cNvSpPr>
            <a:spLocks noChangeAspect="1"/>
          </p:cNvSpPr>
          <p:nvPr/>
        </p:nvSpPr>
        <p:spPr>
          <a:xfrm>
            <a:off x="899331" y="2781087"/>
            <a:ext cx="114666" cy="114666"/>
          </a:xfrm>
          <a:prstGeom prst="ellipse">
            <a:avLst/>
          </a:prstGeom>
          <a:solidFill>
            <a:srgbClr val="B5D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B924CD8-011E-4CEF-A1CD-E19EBEA55326}"/>
              </a:ext>
            </a:extLst>
          </p:cNvPr>
          <p:cNvSpPr>
            <a:spLocks noChangeAspect="1"/>
          </p:cNvSpPr>
          <p:nvPr/>
        </p:nvSpPr>
        <p:spPr>
          <a:xfrm>
            <a:off x="2524542" y="2779577"/>
            <a:ext cx="114666" cy="114666"/>
          </a:xfrm>
          <a:prstGeom prst="ellipse">
            <a:avLst/>
          </a:prstGeom>
          <a:solidFill>
            <a:srgbClr val="B5D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51F4B65-4C4A-4666-8FE2-EE59EEB44C62}"/>
              </a:ext>
            </a:extLst>
          </p:cNvPr>
          <p:cNvSpPr>
            <a:spLocks noChangeAspect="1"/>
          </p:cNvSpPr>
          <p:nvPr/>
        </p:nvSpPr>
        <p:spPr>
          <a:xfrm>
            <a:off x="3902986" y="2778066"/>
            <a:ext cx="114666" cy="114666"/>
          </a:xfrm>
          <a:prstGeom prst="ellipse">
            <a:avLst/>
          </a:prstGeom>
          <a:solidFill>
            <a:srgbClr val="B5D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78E55A8-CAC9-44EA-A98C-FCB25AC4B389}"/>
              </a:ext>
            </a:extLst>
          </p:cNvPr>
          <p:cNvSpPr>
            <a:spLocks noChangeAspect="1"/>
          </p:cNvSpPr>
          <p:nvPr/>
        </p:nvSpPr>
        <p:spPr>
          <a:xfrm>
            <a:off x="5703670" y="2785607"/>
            <a:ext cx="114666" cy="114666"/>
          </a:xfrm>
          <a:prstGeom prst="ellipse">
            <a:avLst/>
          </a:prstGeom>
          <a:solidFill>
            <a:srgbClr val="B5D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B365C88-A34E-4138-A479-A3BC8088F96D}"/>
              </a:ext>
            </a:extLst>
          </p:cNvPr>
          <p:cNvSpPr txBox="1"/>
          <p:nvPr/>
        </p:nvSpPr>
        <p:spPr>
          <a:xfrm>
            <a:off x="483735" y="3025504"/>
            <a:ext cx="11769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C9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Valuation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282526B-9BA0-432E-BA5F-DF7AA88263BA}"/>
              </a:ext>
            </a:extLst>
          </p:cNvPr>
          <p:cNvSpPr txBox="1"/>
          <p:nvPr/>
        </p:nvSpPr>
        <p:spPr>
          <a:xfrm>
            <a:off x="2022396" y="3025504"/>
            <a:ext cx="14048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C9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Risk profile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09B52BE-AB3A-4C59-BC38-8E7CAE4EA86B}"/>
              </a:ext>
            </a:extLst>
          </p:cNvPr>
          <p:cNvSpPr txBox="1"/>
          <p:nvPr/>
        </p:nvSpPr>
        <p:spPr>
          <a:xfrm>
            <a:off x="3394392" y="3025504"/>
            <a:ext cx="1768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C9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Sustainability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8712BD9-459C-45FE-9143-CFF5C236BBA2}"/>
              </a:ext>
            </a:extLst>
          </p:cNvPr>
          <p:cNvSpPr txBox="1"/>
          <p:nvPr/>
        </p:nvSpPr>
        <p:spPr>
          <a:xfrm>
            <a:off x="5319069" y="3025504"/>
            <a:ext cx="2575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C9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VaR model validation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D6D066-87BB-479A-8F88-3DAC1DA8C4AE}"/>
              </a:ext>
            </a:extLst>
          </p:cNvPr>
          <p:cNvSpPr txBox="1"/>
          <p:nvPr/>
        </p:nvSpPr>
        <p:spPr>
          <a:xfrm>
            <a:off x="3584505" y="3306165"/>
            <a:ext cx="7242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July 23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CF124A7-E886-4E8C-8982-DFC6137D4E35}"/>
              </a:ext>
            </a:extLst>
          </p:cNvPr>
          <p:cNvSpPr txBox="1"/>
          <p:nvPr/>
        </p:nvSpPr>
        <p:spPr>
          <a:xfrm>
            <a:off x="2212509" y="3306165"/>
            <a:ext cx="879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March 23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E644373-246A-4D28-964B-4CCE2A19C9DA}"/>
              </a:ext>
            </a:extLst>
          </p:cNvPr>
          <p:cNvSpPr txBox="1"/>
          <p:nvPr/>
        </p:nvSpPr>
        <p:spPr>
          <a:xfrm>
            <a:off x="673848" y="3306165"/>
            <a:ext cx="1241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November 22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3754456-6E08-42F0-A723-EA14CC7B9B8F}"/>
              </a:ext>
            </a:extLst>
          </p:cNvPr>
          <p:cNvCxnSpPr/>
          <p:nvPr/>
        </p:nvCxnSpPr>
        <p:spPr>
          <a:xfrm flipH="1">
            <a:off x="1290906" y="3583164"/>
            <a:ext cx="3860" cy="2305908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82ED926-E7E5-4996-A773-DAAC9055A7C9}"/>
              </a:ext>
            </a:extLst>
          </p:cNvPr>
          <p:cNvCxnSpPr/>
          <p:nvPr/>
        </p:nvCxnSpPr>
        <p:spPr>
          <a:xfrm flipH="1">
            <a:off x="2648501" y="3583164"/>
            <a:ext cx="3860" cy="128016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1744122-C8EC-4040-8A64-E5E1F28E075E}"/>
              </a:ext>
            </a:extLst>
          </p:cNvPr>
          <p:cNvCxnSpPr/>
          <p:nvPr/>
        </p:nvCxnSpPr>
        <p:spPr>
          <a:xfrm flipH="1">
            <a:off x="3939023" y="3583164"/>
            <a:ext cx="3860" cy="36576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D1EB0188-FDDE-46C8-AF95-BA1B72A80A36}"/>
              </a:ext>
            </a:extLst>
          </p:cNvPr>
          <p:cNvGrpSpPr/>
          <p:nvPr/>
        </p:nvGrpSpPr>
        <p:grpSpPr>
          <a:xfrm>
            <a:off x="1384141" y="5539745"/>
            <a:ext cx="4863348" cy="365760"/>
            <a:chOff x="2488998" y="5440159"/>
            <a:chExt cx="4863348" cy="365760"/>
          </a:xfrm>
        </p:grpSpPr>
        <p:pic>
          <p:nvPicPr>
            <p:cNvPr id="45" name="Graphic 44" descr="Person with idea">
              <a:extLst>
                <a:ext uri="{FF2B5EF4-FFF2-40B4-BE49-F238E27FC236}">
                  <a16:creationId xmlns:a16="http://schemas.microsoft.com/office/drawing/2014/main" id="{5C0AA20C-5A5F-4137-9829-BF6C92883F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488998" y="5440159"/>
              <a:ext cx="365760" cy="365760"/>
            </a:xfrm>
            <a:prstGeom prst="rect">
              <a:avLst/>
            </a:prstGeom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1E10317-EA9F-4851-BD7D-9B8885AD1428}"/>
                </a:ext>
              </a:extLst>
            </p:cNvPr>
            <p:cNvSpPr txBox="1"/>
            <p:nvPr/>
          </p:nvSpPr>
          <p:spPr>
            <a:xfrm>
              <a:off x="2901644" y="5484540"/>
              <a:ext cx="44507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Peers valuation risk framework pitch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7507394-F61C-458E-B5CD-FFEAA9CACCE6}"/>
              </a:ext>
            </a:extLst>
          </p:cNvPr>
          <p:cNvGrpSpPr/>
          <p:nvPr/>
        </p:nvGrpSpPr>
        <p:grpSpPr>
          <a:xfrm>
            <a:off x="1384141" y="5867894"/>
            <a:ext cx="4863348" cy="365760"/>
            <a:chOff x="2488998" y="5849785"/>
            <a:chExt cx="4863348" cy="365760"/>
          </a:xfrm>
        </p:grpSpPr>
        <p:pic>
          <p:nvPicPr>
            <p:cNvPr id="44" name="Graphic 43" descr="Cycle with people">
              <a:extLst>
                <a:ext uri="{FF2B5EF4-FFF2-40B4-BE49-F238E27FC236}">
                  <a16:creationId xmlns:a16="http://schemas.microsoft.com/office/drawing/2014/main" id="{B4C1FEE1-EE3B-4DCE-96C5-5ACE947196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488998" y="5849785"/>
              <a:ext cx="365760" cy="365760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127E06A-D6BB-49D6-ABB8-8C8E8D16C4CC}"/>
                </a:ext>
              </a:extLst>
            </p:cNvPr>
            <p:cNvSpPr txBox="1"/>
            <p:nvPr/>
          </p:nvSpPr>
          <p:spPr>
            <a:xfrm>
              <a:off x="2901644" y="5901860"/>
              <a:ext cx="44507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solidFill>
                    <a:srgbClr val="007C9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Let’s risk talk – facilitated discussion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11F23AE-EDAD-48E3-B491-642C5796FFDA}"/>
              </a:ext>
            </a:extLst>
          </p:cNvPr>
          <p:cNvGrpSpPr/>
          <p:nvPr/>
        </p:nvGrpSpPr>
        <p:grpSpPr>
          <a:xfrm>
            <a:off x="2732682" y="4879557"/>
            <a:ext cx="4863348" cy="365760"/>
            <a:chOff x="2488998" y="5849785"/>
            <a:chExt cx="4863348" cy="365760"/>
          </a:xfrm>
        </p:grpSpPr>
        <p:pic>
          <p:nvPicPr>
            <p:cNvPr id="52" name="Graphic 51" descr="Cycle with people">
              <a:extLst>
                <a:ext uri="{FF2B5EF4-FFF2-40B4-BE49-F238E27FC236}">
                  <a16:creationId xmlns:a16="http://schemas.microsoft.com/office/drawing/2014/main" id="{397B70E1-0D4F-4823-83BB-7366F47BF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488998" y="5849785"/>
              <a:ext cx="365760" cy="365760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FB7BEDB-EC0D-45DB-9391-2B9AC86C4E88}"/>
                </a:ext>
              </a:extLst>
            </p:cNvPr>
            <p:cNvSpPr txBox="1"/>
            <p:nvPr/>
          </p:nvSpPr>
          <p:spPr>
            <a:xfrm>
              <a:off x="2901644" y="5901860"/>
              <a:ext cx="44507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solidFill>
                    <a:srgbClr val="007C9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Let’s risk talk – facilitated discussion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F3B7CE5-7315-494B-B3C8-CB6F7CBC80E6}"/>
              </a:ext>
            </a:extLst>
          </p:cNvPr>
          <p:cNvGrpSpPr/>
          <p:nvPr/>
        </p:nvGrpSpPr>
        <p:grpSpPr>
          <a:xfrm>
            <a:off x="2732682" y="4551408"/>
            <a:ext cx="4863348" cy="365760"/>
            <a:chOff x="4415878" y="4497090"/>
            <a:chExt cx="4863348" cy="36576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C0733A1-DB1E-4E96-B490-D62581FC623F}"/>
                </a:ext>
              </a:extLst>
            </p:cNvPr>
            <p:cNvSpPr txBox="1"/>
            <p:nvPr/>
          </p:nvSpPr>
          <p:spPr>
            <a:xfrm>
              <a:off x="4828524" y="4541471"/>
              <a:ext cx="44507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Risk profile speed dating </a:t>
              </a:r>
            </a:p>
          </p:txBody>
        </p:sp>
        <p:pic>
          <p:nvPicPr>
            <p:cNvPr id="54" name="Graphic 53" descr="Boardroom">
              <a:extLst>
                <a:ext uri="{FF2B5EF4-FFF2-40B4-BE49-F238E27FC236}">
                  <a16:creationId xmlns:a16="http://schemas.microsoft.com/office/drawing/2014/main" id="{DA15375B-544C-407F-B752-55E764B1BC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4415878" y="4497090"/>
              <a:ext cx="365760" cy="36576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FA3DE5A-D877-4389-866F-DA232AC25041}"/>
              </a:ext>
            </a:extLst>
          </p:cNvPr>
          <p:cNvGrpSpPr/>
          <p:nvPr/>
        </p:nvGrpSpPr>
        <p:grpSpPr>
          <a:xfrm>
            <a:off x="4023201" y="4008915"/>
            <a:ext cx="4863348" cy="365760"/>
            <a:chOff x="2488998" y="5849785"/>
            <a:chExt cx="4863348" cy="365760"/>
          </a:xfrm>
        </p:grpSpPr>
        <p:pic>
          <p:nvPicPr>
            <p:cNvPr id="57" name="Graphic 56" descr="Cycle with people">
              <a:extLst>
                <a:ext uri="{FF2B5EF4-FFF2-40B4-BE49-F238E27FC236}">
                  <a16:creationId xmlns:a16="http://schemas.microsoft.com/office/drawing/2014/main" id="{9C6EC9AC-EA62-4AEF-B64A-95068787E2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488998" y="5849785"/>
              <a:ext cx="365760" cy="365760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19BFD27-030D-4316-9A7D-DF2B0009998E}"/>
                </a:ext>
              </a:extLst>
            </p:cNvPr>
            <p:cNvSpPr txBox="1"/>
            <p:nvPr/>
          </p:nvSpPr>
          <p:spPr>
            <a:xfrm>
              <a:off x="2901644" y="5901860"/>
              <a:ext cx="44507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solidFill>
                    <a:srgbClr val="007C9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Evidence-based roundtable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0CFF15E-768F-4A98-B3F4-56E39ED845C0}"/>
              </a:ext>
            </a:extLst>
          </p:cNvPr>
          <p:cNvGrpSpPr/>
          <p:nvPr/>
        </p:nvGrpSpPr>
        <p:grpSpPr>
          <a:xfrm>
            <a:off x="4023201" y="3680766"/>
            <a:ext cx="4863348" cy="329184"/>
            <a:chOff x="6605308" y="3626448"/>
            <a:chExt cx="4863348" cy="329184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8371D56-8790-4E57-84F8-02EE3EC07BD4}"/>
                </a:ext>
              </a:extLst>
            </p:cNvPr>
            <p:cNvSpPr txBox="1"/>
            <p:nvPr/>
          </p:nvSpPr>
          <p:spPr>
            <a:xfrm>
              <a:off x="7017954" y="3670829"/>
              <a:ext cx="44507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Survey</a:t>
              </a:r>
            </a:p>
          </p:txBody>
        </p:sp>
        <p:pic>
          <p:nvPicPr>
            <p:cNvPr id="60" name="Graphic 59" descr="Magnifying glass">
              <a:extLst>
                <a:ext uri="{FF2B5EF4-FFF2-40B4-BE49-F238E27FC236}">
                  <a16:creationId xmlns:a16="http://schemas.microsoft.com/office/drawing/2014/main" id="{6BE865F6-B7B2-44E3-B4BC-26232B2D84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6605308" y="3626448"/>
              <a:ext cx="329184" cy="329184"/>
            </a:xfrm>
            <a:prstGeom prst="rect">
              <a:avLst/>
            </a:prstGeom>
          </p:spPr>
        </p:pic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0A8749D1-CEDC-4543-9A87-3B20F61E5E7C}"/>
              </a:ext>
            </a:extLst>
          </p:cNvPr>
          <p:cNvSpPr txBox="1"/>
          <p:nvPr/>
        </p:nvSpPr>
        <p:spPr>
          <a:xfrm>
            <a:off x="5461445" y="3306165"/>
            <a:ext cx="7242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 23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245BEA-B30C-D441-BD5E-5E2D506DDC72}"/>
              </a:ext>
            </a:extLst>
          </p:cNvPr>
          <p:cNvSpPr>
            <a:spLocks noChangeAspect="1"/>
          </p:cNvSpPr>
          <p:nvPr/>
        </p:nvSpPr>
        <p:spPr>
          <a:xfrm>
            <a:off x="10518178" y="2775486"/>
            <a:ext cx="114666" cy="114666"/>
          </a:xfrm>
          <a:prstGeom prst="ellipse">
            <a:avLst/>
          </a:prstGeom>
          <a:solidFill>
            <a:srgbClr val="B5D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5E815C-8C6F-A05C-EC94-B584E1221144}"/>
              </a:ext>
            </a:extLst>
          </p:cNvPr>
          <p:cNvSpPr txBox="1"/>
          <p:nvPr/>
        </p:nvSpPr>
        <p:spPr>
          <a:xfrm>
            <a:off x="9454338" y="3022924"/>
            <a:ext cx="2549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C9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Annual Report from the RM Function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0B1D83-E8D8-10E8-310E-FC4CF47F2B54}"/>
              </a:ext>
            </a:extLst>
          </p:cNvPr>
          <p:cNvSpPr txBox="1"/>
          <p:nvPr/>
        </p:nvSpPr>
        <p:spPr>
          <a:xfrm>
            <a:off x="10137702" y="3505063"/>
            <a:ext cx="1036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March 25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57989C4-5CC7-5504-430D-C0A972065ED1}"/>
              </a:ext>
            </a:extLst>
          </p:cNvPr>
          <p:cNvCxnSpPr/>
          <p:nvPr/>
        </p:nvCxnSpPr>
        <p:spPr>
          <a:xfrm flipH="1">
            <a:off x="10492221" y="3782062"/>
            <a:ext cx="3860" cy="36576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04A26A-563C-3877-3FC3-2E312AD5A0F0}"/>
              </a:ext>
            </a:extLst>
          </p:cNvPr>
          <p:cNvGrpSpPr/>
          <p:nvPr/>
        </p:nvGrpSpPr>
        <p:grpSpPr>
          <a:xfrm>
            <a:off x="9816984" y="4626268"/>
            <a:ext cx="4863348" cy="365760"/>
            <a:chOff x="2488998" y="5849785"/>
            <a:chExt cx="4863348" cy="365760"/>
          </a:xfrm>
        </p:grpSpPr>
        <p:pic>
          <p:nvPicPr>
            <p:cNvPr id="25" name="Graphic 24" descr="Cycle with people">
              <a:extLst>
                <a:ext uri="{FF2B5EF4-FFF2-40B4-BE49-F238E27FC236}">
                  <a16:creationId xmlns:a16="http://schemas.microsoft.com/office/drawing/2014/main" id="{E902B852-04D9-76CF-62A6-43AA843D18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488998" y="5849785"/>
              <a:ext cx="365760" cy="365760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A45602E-BAAD-D0C5-EDAB-36649723AC10}"/>
                </a:ext>
              </a:extLst>
            </p:cNvPr>
            <p:cNvSpPr txBox="1"/>
            <p:nvPr/>
          </p:nvSpPr>
          <p:spPr>
            <a:xfrm>
              <a:off x="2901644" y="5901860"/>
              <a:ext cx="44507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solidFill>
                    <a:srgbClr val="007C9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Evidence-based roundtable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44C79EB-08B9-B854-1B25-8823154F1CC1}"/>
              </a:ext>
            </a:extLst>
          </p:cNvPr>
          <p:cNvGrpSpPr/>
          <p:nvPr/>
        </p:nvGrpSpPr>
        <p:grpSpPr>
          <a:xfrm>
            <a:off x="9816984" y="4096641"/>
            <a:ext cx="4863348" cy="506046"/>
            <a:chOff x="6605308" y="3626448"/>
            <a:chExt cx="4863348" cy="506046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88E415F-0ECD-3806-73C2-C46B5914A8A9}"/>
                </a:ext>
              </a:extLst>
            </p:cNvPr>
            <p:cNvSpPr txBox="1"/>
            <p:nvPr/>
          </p:nvSpPr>
          <p:spPr>
            <a:xfrm>
              <a:off x="7017954" y="3670829"/>
              <a:ext cx="44507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Survey</a:t>
              </a:r>
            </a:p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Report speed dating</a:t>
              </a:r>
            </a:p>
          </p:txBody>
        </p:sp>
        <p:pic>
          <p:nvPicPr>
            <p:cNvPr id="34" name="Graphic 33" descr="Magnifying glass">
              <a:extLst>
                <a:ext uri="{FF2B5EF4-FFF2-40B4-BE49-F238E27FC236}">
                  <a16:creationId xmlns:a16="http://schemas.microsoft.com/office/drawing/2014/main" id="{9B8882E7-ECBF-5126-41DF-21D32DB616B0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6605308" y="3626448"/>
              <a:ext cx="329184" cy="329184"/>
            </a:xfrm>
            <a:prstGeom prst="rect">
              <a:avLst/>
            </a:prstGeom>
          </p:spPr>
        </p:pic>
      </p:grpSp>
      <p:pic>
        <p:nvPicPr>
          <p:cNvPr id="64" name="Graphic 63" descr="Checklist">
            <a:extLst>
              <a:ext uri="{FF2B5EF4-FFF2-40B4-BE49-F238E27FC236}">
                <a16:creationId xmlns:a16="http://schemas.microsoft.com/office/drawing/2014/main" id="{8D1D2771-72F6-391F-C2A1-48AFA6CD69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14907" y="2151998"/>
            <a:ext cx="521208" cy="521208"/>
          </a:xfrm>
          <a:prstGeom prst="rect">
            <a:avLst/>
          </a:prstGeom>
        </p:spPr>
      </p:pic>
      <p:sp>
        <p:nvSpPr>
          <p:cNvPr id="65" name="Oval 64">
            <a:extLst>
              <a:ext uri="{FF2B5EF4-FFF2-40B4-BE49-F238E27FC236}">
                <a16:creationId xmlns:a16="http://schemas.microsoft.com/office/drawing/2014/main" id="{1DB43E86-578B-B080-B21D-DEF15444663D}"/>
              </a:ext>
            </a:extLst>
          </p:cNvPr>
          <p:cNvSpPr>
            <a:spLocks noChangeAspect="1"/>
          </p:cNvSpPr>
          <p:nvPr/>
        </p:nvSpPr>
        <p:spPr>
          <a:xfrm>
            <a:off x="8094919" y="2794041"/>
            <a:ext cx="114666" cy="114666"/>
          </a:xfrm>
          <a:prstGeom prst="ellipse">
            <a:avLst/>
          </a:prstGeom>
          <a:solidFill>
            <a:srgbClr val="B5D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1CEEDFC-72F8-E231-9873-BD8885032E26}"/>
              </a:ext>
            </a:extLst>
          </p:cNvPr>
          <p:cNvSpPr txBox="1"/>
          <p:nvPr/>
        </p:nvSpPr>
        <p:spPr>
          <a:xfrm>
            <a:off x="7608273" y="3039968"/>
            <a:ext cx="1675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C9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Equity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3731B64-C562-1D12-7B89-9F3EBBF1D9C6}"/>
              </a:ext>
            </a:extLst>
          </p:cNvPr>
          <p:cNvSpPr txBox="1"/>
          <p:nvPr/>
        </p:nvSpPr>
        <p:spPr>
          <a:xfrm>
            <a:off x="7891374" y="3320629"/>
            <a:ext cx="879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July 24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6927E51-1F0D-E7A2-2C45-1D1D3D97FB5F}"/>
              </a:ext>
            </a:extLst>
          </p:cNvPr>
          <p:cNvCxnSpPr/>
          <p:nvPr/>
        </p:nvCxnSpPr>
        <p:spPr>
          <a:xfrm flipH="1">
            <a:off x="8234378" y="3597628"/>
            <a:ext cx="3860" cy="100584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97B63B6F-2FA7-18BB-2892-2CF246B83ACA}"/>
              </a:ext>
            </a:extLst>
          </p:cNvPr>
          <p:cNvGrpSpPr/>
          <p:nvPr/>
        </p:nvGrpSpPr>
        <p:grpSpPr>
          <a:xfrm>
            <a:off x="6505258" y="5002511"/>
            <a:ext cx="4863348" cy="365760"/>
            <a:chOff x="2488998" y="5849785"/>
            <a:chExt cx="4863348" cy="365760"/>
          </a:xfrm>
        </p:grpSpPr>
        <p:pic>
          <p:nvPicPr>
            <p:cNvPr id="70" name="Graphic 69" descr="Cycle with people">
              <a:extLst>
                <a:ext uri="{FF2B5EF4-FFF2-40B4-BE49-F238E27FC236}">
                  <a16:creationId xmlns:a16="http://schemas.microsoft.com/office/drawing/2014/main" id="{1A81996A-A76A-015F-AB30-360245A7E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488998" y="5849785"/>
              <a:ext cx="365760" cy="365760"/>
            </a:xfrm>
            <a:prstGeom prst="rect">
              <a:avLst/>
            </a:prstGeom>
          </p:spPr>
        </p:pic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A7DC47A1-D504-77F0-0317-82AC722F0BD1}"/>
                </a:ext>
              </a:extLst>
            </p:cNvPr>
            <p:cNvSpPr txBox="1"/>
            <p:nvPr/>
          </p:nvSpPr>
          <p:spPr>
            <a:xfrm>
              <a:off x="2901644" y="5901860"/>
              <a:ext cx="44507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solidFill>
                    <a:srgbClr val="007C9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Evidence-based roundtable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EB98BDC1-5938-DA85-9972-7398E5931C0B}"/>
              </a:ext>
            </a:extLst>
          </p:cNvPr>
          <p:cNvGrpSpPr/>
          <p:nvPr/>
        </p:nvGrpSpPr>
        <p:grpSpPr>
          <a:xfrm>
            <a:off x="6505258" y="4565872"/>
            <a:ext cx="4863348" cy="506046"/>
            <a:chOff x="4415878" y="4497090"/>
            <a:chExt cx="4863348" cy="506046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664529F-B27F-0DC3-30FB-6A90E02157EA}"/>
                </a:ext>
              </a:extLst>
            </p:cNvPr>
            <p:cNvSpPr txBox="1"/>
            <p:nvPr/>
          </p:nvSpPr>
          <p:spPr>
            <a:xfrm>
              <a:off x="4828524" y="4541471"/>
              <a:ext cx="44507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Inspection testimony</a:t>
              </a:r>
            </a:p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PE risk framework speed dating </a:t>
              </a:r>
            </a:p>
          </p:txBody>
        </p:sp>
        <p:pic>
          <p:nvPicPr>
            <p:cNvPr id="74" name="Graphic 73" descr="Boardroom">
              <a:extLst>
                <a:ext uri="{FF2B5EF4-FFF2-40B4-BE49-F238E27FC236}">
                  <a16:creationId xmlns:a16="http://schemas.microsoft.com/office/drawing/2014/main" id="{664EF118-2A7B-3A71-0D88-43E92BF89B1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4415878" y="4497090"/>
              <a:ext cx="365760" cy="36576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A50E650-4B76-2B34-7C5A-A23999F14337}"/>
              </a:ext>
            </a:extLst>
          </p:cNvPr>
          <p:cNvGrpSpPr/>
          <p:nvPr/>
        </p:nvGrpSpPr>
        <p:grpSpPr>
          <a:xfrm>
            <a:off x="5309304" y="5991818"/>
            <a:ext cx="4863348" cy="365760"/>
            <a:chOff x="2488998" y="5849785"/>
            <a:chExt cx="4863348" cy="365760"/>
          </a:xfrm>
        </p:grpSpPr>
        <p:pic>
          <p:nvPicPr>
            <p:cNvPr id="77" name="Graphic 76" descr="Cycle with people">
              <a:extLst>
                <a:ext uri="{FF2B5EF4-FFF2-40B4-BE49-F238E27FC236}">
                  <a16:creationId xmlns:a16="http://schemas.microsoft.com/office/drawing/2014/main" id="{36C332E0-6FE1-6864-3ECA-8F9016BADB1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488998" y="5849785"/>
              <a:ext cx="365760" cy="365760"/>
            </a:xfrm>
            <a:prstGeom prst="rect">
              <a:avLst/>
            </a:prstGeom>
          </p:spPr>
        </p:pic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089AC802-6872-8BBF-F639-1B79E78AC6E7}"/>
                </a:ext>
              </a:extLst>
            </p:cNvPr>
            <p:cNvSpPr txBox="1"/>
            <p:nvPr/>
          </p:nvSpPr>
          <p:spPr>
            <a:xfrm>
              <a:off x="2901644" y="5901860"/>
              <a:ext cx="44507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solidFill>
                    <a:srgbClr val="007C9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Recommendations based roundtable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80AAAF14-FFD6-DE24-7E6A-971570BB7AEA}"/>
              </a:ext>
            </a:extLst>
          </p:cNvPr>
          <p:cNvGrpSpPr/>
          <p:nvPr/>
        </p:nvGrpSpPr>
        <p:grpSpPr>
          <a:xfrm>
            <a:off x="5309304" y="5555179"/>
            <a:ext cx="4863348" cy="506046"/>
            <a:chOff x="4415878" y="4497090"/>
            <a:chExt cx="4863348" cy="506046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7D6AF64D-DAB8-A3A7-0D1B-58BE13FC18A8}"/>
                </a:ext>
              </a:extLst>
            </p:cNvPr>
            <p:cNvSpPr txBox="1"/>
            <p:nvPr/>
          </p:nvSpPr>
          <p:spPr>
            <a:xfrm>
              <a:off x="4828524" y="4541471"/>
              <a:ext cx="44507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Survey</a:t>
              </a:r>
            </a:p>
            <a:p>
              <a:r>
                <a:rPr lang="en-GB" sz="1200" dirty="0">
                  <a:solidFill>
                    <a:srgbClr val="B5D33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Interview of model reviewers </a:t>
              </a:r>
            </a:p>
          </p:txBody>
        </p:sp>
        <p:pic>
          <p:nvPicPr>
            <p:cNvPr id="81" name="Graphic 80" descr="Boardroom">
              <a:extLst>
                <a:ext uri="{FF2B5EF4-FFF2-40B4-BE49-F238E27FC236}">
                  <a16:creationId xmlns:a16="http://schemas.microsoft.com/office/drawing/2014/main" id="{6A7D668E-0701-5835-75BB-5797AE3C9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4415878" y="4497090"/>
              <a:ext cx="365760" cy="365760"/>
            </a:xfrm>
            <a:prstGeom prst="rect">
              <a:avLst/>
            </a:prstGeom>
          </p:spPr>
        </p:pic>
      </p:grpSp>
      <p:pic>
        <p:nvPicPr>
          <p:cNvPr id="84" name="Graphic 83" descr="Calculator">
            <a:extLst>
              <a:ext uri="{FF2B5EF4-FFF2-40B4-BE49-F238E27FC236}">
                <a16:creationId xmlns:a16="http://schemas.microsoft.com/office/drawing/2014/main" id="{5B8EFD28-E0A9-8314-A888-9BCECEAD05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00399" y="2151998"/>
            <a:ext cx="521208" cy="521208"/>
          </a:xfrm>
          <a:prstGeom prst="rect">
            <a:avLst/>
          </a:prstGeom>
        </p:spPr>
      </p:pic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14AB21F-8142-7764-51FE-F1F05F95EF20}"/>
              </a:ext>
            </a:extLst>
          </p:cNvPr>
          <p:cNvCxnSpPr/>
          <p:nvPr/>
        </p:nvCxnSpPr>
        <p:spPr>
          <a:xfrm flipH="1">
            <a:off x="5876052" y="3564050"/>
            <a:ext cx="3860" cy="201168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88663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0">
      <a:dk1>
        <a:sysClr val="windowText" lastClr="000000"/>
      </a:dk1>
      <a:lt1>
        <a:sysClr val="window" lastClr="FFFFFF"/>
      </a:lt1>
      <a:dk2>
        <a:srgbClr val="007C92"/>
      </a:dk2>
      <a:lt2>
        <a:srgbClr val="B5D339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AKANE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065D8B1C-ABC1-47A4-8DB2-A3E48D4C8405}" vid="{0D9EDF4D-7A78-4057-A0EF-5DB32B5E773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ALFI PPT 16-9</Template>
  <TotalTime>6495</TotalTime>
  <Words>77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Thème Office</vt:lpstr>
      <vt:lpstr>Risk Talks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 Charter</dc:title>
  <dc:creator>Karen Tsang</dc:creator>
  <cp:lastModifiedBy>Derwael, Michael (Luxembourg)</cp:lastModifiedBy>
  <cp:revision>436</cp:revision>
  <cp:lastPrinted>2023-12-01T09:47:35Z</cp:lastPrinted>
  <dcterms:created xsi:type="dcterms:W3CDTF">2019-09-16T10:16:25Z</dcterms:created>
  <dcterms:modified xsi:type="dcterms:W3CDTF">2025-04-25T18:21:25Z</dcterms:modified>
</cp:coreProperties>
</file>